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1T01:51:05.0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3917 6173 551 0,'0'37'8'0,"0"-2"-2"15,0-3 1-15,1-3-1 0,3-2 0 16,2-27-2-16,2 0 0 0,2-12 1 16,3-9-2-16,1-11-1 0,3-6 0 15,-1-7-1-15,3-9-1 0,-1-5 0 16,3-9 0-16,-1-2 0 0,0-3 0 0,1 1-1 15,-2 3 0-15,-3 7 1 0,1 6 0 16,-5 11 0-16,-1 16 1 0,-2 16 1 16,-4 13 1-16,-2 3-1 0,-3 18 1 15,0 17 1-15,0 15-1 0,-5 16 0 16,-1 13 1-16,-3 8-2 0,1 7-2 0,2 0 0 16,0-4 0-16,0-5 0 0,6-11-6 15,0-12-3-15,0-22-6 0,0-18-4 16,7-18-4-16,4-7-4 0,0-11 4 15,6-16 0-15,0-17 1 0,3-16 8 16,2-11 4-16,1-11 10 0,0-7 7 0,-1-1 4 16,1 1 7-16,-3 5 0 0,-1 7 0 15,-2 13 0-15,-4 12-2 0,-2 17-1 16,-2 15-6-16,-6 20 0 0,-1 0-3 16,-2 4-2-16,0 16-1 0,-5 14-1 0,-2 7-2 15,-1 8 0-15,0 2-1 0,-1 2-1 16,1-5 1-16,2-3-2 0,1-9-1 15,5-11-3-15,0-15 0 0,0-10-1 16,4 0-1-16,3-25 1 0,2-10 1 0,4-12 1 16,1-12 2-16,2-7 1 0,2-8 0 15,1-4 2-15,-1-4 2 0,-1 1 0 16,-3 2 2-16,0 3-2 0,-2 8 0 16,-6 7 0-16,0 8-1 0,-4 11-1 15,-2 9 1-15,0 10-1 0,0 8-5 16,-5 15-4-16,2 0-6 0,-2 0-17 0,-1 0-36 15,0 4-30-15,6 2-1 0</inkml:trace>
  <inkml:trace contextRef="#ctx0" brushRef="#br0" timeOffset="6777.65">6088 1320 126 0,'-10'4'92'15,"-1"-1"-10"-15,1 0-8 0,-2-2-17 16,2-1-32-16,1 0-14 0,0 0 1 0,3 0-2 16,0 0-2-16,1-8-1 0,5 8 0 15,-8 0-4-15,8 0-1 0,0-8-2 16,0 8 1-16,2 0 1 0,1 0-2 15,2 0 1-15,3 0 2 0,0 3-1 16,4-1-1-16,0 1 1 0,3 2 0 16,-3 1-1-16,2 1-1 0,-1 5 0 0,-2 1 1 15,-1 4 0-15,-2 5 0 0,-3 3 0 16,-5 3 0-16,0 3 0 0,0 4-1 16,-6 1 3-16,-2 3 1 0,-1-3-2 15,-1-1 0-15,0 0 2 0,-1-3 0 0,3-4 1 16,3-2 0-16,5-4-1 0,0-5-1 15,0-2 1-15,0-3 0 0,6-4 0 16,4-2-2-16,2 0 0 0,0-2 1 16,4 3 0-16,1 1-1 0,-2 2-1 15,-1 1 1-15,0 2-1 0,-1 1 0 0,-6 1 0 16,1 2 0-16,-3 1 1 0,-2-2-1 16,-2 1-1-16,-1-2 1 0,0 0-1 15,0-2-1-15,-8-1-1 0,3-3-2 16,-4-1-1-16,0-5-4 0,0-1-1 0,-5-2-1 15,1 0 0-15,-3 0 0 0,2-15 2 16,-3 7 2-16,0-3 0 0,-1-2 2 16,-1 0 3-16,2-3 2 0,-1 0 1 15,4-1-1-15,-2 2 0 0,4-3 0 0,1 4-1 16,2-2 0-16,3 3 2 16,6 0 0-16,-5 3 0 0,5 10 0 0,0-9 1 15,2 9 2-15,0 0 2 0,2 7 2 16,2 5 3-16,0 7-1 0,1 8-1 15,-2 8 2-15,1 9-1 0,-1 9 0 0,0 9-2 16,1 11 0-16,-3 7-5 16,0 3-1-16,2 4 0 0,-2 2 0 0,0 1-1 15,0-5 0-15,1-2-1 0,1-5 1 16,-3-5 3-16,1-7-4 0,-2-8 3 16,0-9-1-16,-1-8 1 0,0-10-1 0,0-8-1 15,0-6 3-15,-5-5-1 16,5-5-3-16,-9-4-6 0,3-3 0 15,1 0-3-15,-1-8-3 0,6-6-4 16,-5-10-5-16,5-8 1 0,1-8-6 16,1-6 1-16,2-8 3 0,2-4 5 15,3-7 2-15,1-2 4 0,3-7 3 0,1-4 6 16,3-3 2-16,1-3 5 0,1-2-1 16,2-1 2-16,0 4-1 0,0 3-1 15,-1-1 0-15,2 5 1 0,-1 1-1 16,1 3-2-16,0 2-2 0,-2 4-1 0,2 1 3 15,-1 5 1-15,-2 1-1 0,2 6 1 16,-4 5 1-16,-1 6-1 0,-3 8 1 16,-2 5 1-16,-3 9 2 0,-3 8-2 15,-1 12 0-15,-4 0 1 0,0 0 0 16,0 5-1-16,-9 9 1 0,1 7 0 0,-3 5-1 16,-2 6-1-16,-2 3-1 0,-1 4 1 15,0-2-2-15,-2 4 0 0,4-2-1 16,-3-3-1-16,3-3 1 0,1-3-1 15,2-3 0-15,4-4 2 0,1-2-1 16,6-5 0-16,0-5 0 0,0-6-1 0,2-2 2 16,5-3 0-16,4 0-1 0,3-10-1 15,1-1 1-15,5-3-2 0,1-4 4 16,3-1-2-16,1-3 1 0,2-2 0 16,2-3-1-16,3 0 0 0,-3-1-1 15,0 2 0-15,-1 3-1 0,-4 2 0 0,-2 2-2 16,-1 5-1-16,-8 5-2 0,-1 9 2 15,-6 0-1-15,-5 0-1 0,-1 3 2 16,0 8 1-16,-9 5 1 0,-3 4 1 16,-4 0 0-16,-1 4 3 0,-4 0-1 15,2 1 0-15,-3-2 0 0,0 3 1 0,4-2 0 16,-3 2-1-16,4 0 2 0,1-1 1 16,3 3 0-16,1 1 0 0,2 4 1 15,3 4 0-15,-3 5 0 0,3 4 1 16,1 7 0-16,0 6-2 0,1 7 0 15,-2 3-1-15,1 2-1 0,-1 0-1 0,3-1 1 16,-1-3-1-16,-1-6 3 16,1-3-1-16,0-6 3 0,5-7 2 0,-6-7-3 15,6-9 0-15,-5-10 0 0,5-11-2 16,0-8-1-16,0-15-3 16,1-7-2-16,2-6-3 0,2-7-2 0,-1-4 0 15,3-5 2-15,1-2 1 0,0-6 0 16,2 1 1-16,1-1 2 0,0 2 0 15,1 1 1-15,0 5 0 0,-1 3 1 0,-1 7 1 16,1 7-1-16,0 5 2 16,-4 9-1-16,1 13 3 0,-1 0-2 0,-1 4 2 15,-3 11-1-15,1 11 1 0,0 8 0 16,-2 5 0-16,3 8 0 0,-2 3-2 16,0 3 0-16,2 2-1 0,0 2 1 0,0-2-1 15,-1-2 0-15,1-4-1 0,-1-1 0 16,1-8 0-16,-2-4-1 0,1-7-2 15,-2-4-3-15,1-7-3 0,-1-6-4 16,1-6-3-16,-3-4-8 0,0-2-8 16,0 0-20-16,0-21-38 0,0 0-22 15,1-7 4-15</inkml:trace>
  <inkml:trace contextRef="#ctx0" brushRef="#br0" timeOffset="8626.99">7153 898 140 0,'0'-7'96'0,"0"7"1"16,0 3 0-16,0 3-57 0,-5-2-39 0,5 2-1 16,0 1 1-16,-5 2 0 15,5-1 1-15,0 0-1 0,0-1 1 0,3 1 0 16,0 1 0-16,2 1 1 0,5-2-3 16,-2 2 5-16,3-3 0 0,4-2 2 15,-2-2 1-15,3-3 2 0,0 0-1 16,2 0-3-16,-1 0 5 0,1-9-3 15,-3 9-1-15,0 0-1 0,-4 0-1 0,-2 0-2 16,-3 2 0-16,-5 8-2 0,-1 1 1 16,0 6-1-16,-7 5 0 0,-4 3 0 15,-1 3 0-15,-6 5-1 0,-4 3 1 16,0 1 1-16,-4 1-1 0,0 2 2 16,0-4-2-16,0 1 3 0,2-4-2 0,0-3 0 15,4-2 0-15,1-3-1 0,2-3 0 16,4-2 0-16,2-4-1 0,3 0-1 15,4-1 2-15,4-3-2 0,0-1 4 0,0-1-3 16,1-2 0-16,3-3 0 0,3-2-1 16,3-3 0-16,1 0 1 0,1 0-1 15,5-11 0-15,1-1-1 0,3-4-4 16,3-4 3-16,1-2 0 0,1-5-1 16,1-3 0-16,-1-1-1 0,0-1-3 0,-2-1-1 15,-2 3-1-15,-3 2-4 0,-3 3-1 16,-5 3-2-16,-4 5 1 0,-3 3 2 15,-4 4 3-15,0 10 1 0,-6-10 4 16,-1 10 4-16,-2 0 4 0,-4 0 2 16,1 3 3-16,1 0 2 0,-3 1-3 0,2 1 0 15,1-1 1-15,2 0-2 0,0-1-2 16,3-2 1-16,0 0 0 0,6-1 2 16,-7 0-3-16,7 0 0 0,0 0 1 0,-4 0-1 15,4 0 1-15,0 0-1 16,0 0-2-16,-5 0 0 0,5 0 0 0,0 0-2 15,0 0 3-15,0 3 1 0,1 3 1 16,1 1 3-16,0 5 1 0,1 5 1 16,-1 5-1-16,2 7 2 0,-1 6-2 15,1 7 1-15,1 8-2 0,-3 5-4 16,3 3 1-16,-1 5-2 0,1 4-1 0,-2 1 2 16,0 1 1-16,3 3 1 0,-5 1 2 15,2 1 1-15,0 0-4 0,-1 1 4 16,1-4-1-16,-1-1 2 0,1-3-3 0,-2-4 0 15,1 1-3-15,1-4 1 16,-3-2-1-16,1-3-2 0,0-4 1 16,-1-3-1-16,0-4 0 0,0-7 0 0,0-7 2 15,0-5-2-15,0-8-1 0,-7-8-1 16,7-8-3-16,-9-1 1 0,3 0-1 16,-2-19-1-16,-1-3-2 0,1-8 0 0,-3-8-2 15,-1-7 2-15,1-6 2 0,-2-4 1 16,0-5 1-16,0-1 2 0,0-3 1 15,2 2 0-15,-1 0 2 0,2 4-1 16,1 5-1-16,0 3 0 0,3 8-2 16,1 7-1-16,5 8-1 0,0 6-2 0,0 7 0 15,3 6 1-15,4 8-2 0,2 0 2 16,2 0 1-16,2 6 1 0,1 5 1 16,0 6 2-16,0 2-1 0,-2 5 2 15,-1 5 0-15,-3 4 0 0,-4 6 0 16,-2 3 0-16,-2 2 3 15,0 1-2-15,-6 0-1 0,-1-1 0 0,-3-3 1 0,-1-5 1 16,-2-2-1-16,0-8 0 0,-1-7 0 16,0-9 1-16,4-8-4 0,3-2 2 15,0-8 0-15,7-9-1 0,0-7 0 16,0-7 0-16,1-5-1 0,3-3 1 0,4-2-1 16,2-1 0-16,2-2 2 0,0 1-1 15,2 1 0-15,3 2 1 0,1 2 0 16,0 4 0-16,0 2 1 0,-1 5-2 15,1 3 0-15,-2 2 0 0,-3 7 2 16,-2 3-2-16,0 12-2 0,-6-7 0 0,-3 7 0 16,-2 5 1-16,0 3-1 0,-5 7 2 15,-3 4-1-15,-3 3 2 0,-1 3-3 16,-3 3 2-16,1 2 1 0,-3 0-1 16,1 3 0-16,-2-1 0 0,2-2 0 0,4-2-2 15,0-4 2-15,1-2-1 0,5-5-1 16,6-2 1-16,0-6 1 0,0-3 1 15,3-4 0-15,6-2 1 0,2 0 2 16,3 0 0-16,4-14 0 0,2 4 1 16,1-3-1-16,2-1-1 0,0-1 0 0,-1 3 1 15,1-4-1-15,-2 3-2 0,-1 3 1 16,-4 10-2-16,-4-8 0 0,-1 8 0 16,-8 5-1-16,-3 4-1 0,0 7 0 15,-3 6 0-15,-8 5-3 0,-1 7 2 0,-7 4-2 16,-1 3 2-16,-7 3-1 0,0 0 6 15,-3 2-2-15,-2-1 0 0,1-1 0 16,-1-7 4-16,1-1-1 0,2-4 2 16,2-5-2-16,3-4 2 0,2-5-2 15,4-6-2-15,2-1 2 0,4-6-1 0,6-2-2 16,1-1 1-16,5-2 0 0,2 0 0 16,5 0-1-16,2-8 1 15,5 8 2-15,2-8 0 0,4 8 1 16,3-10 1-16,5 10 2 0,1-15 1 15,4 7 1-15,2-1 2 0,0 0 1 0,4-2 0 16,2 0-3-16,0-1 1 0,1 0-2 16,0-1 0-16,1 0-3 0,-3-1 0 15,0 1-2-15,-1-1-3 0,-4 0 1 16,-1 2-2-16,-4 1 1 0,-4 1-1 16,-2 1-2-16,-5 0 1 0,-4 2 0 0,-3 7 0 15,-2-14-1-15,-4 14 1 0,-5-11-3 16,-1 11 0-16,0-10-9 0,0 10-11 15,-5 0-25-15,-1-8-77 0,0 8-2 16,0-8-1-16,-3 8 2 0</inkml:trace>
  <inkml:trace contextRef="#ctx0" brushRef="#br0" timeOffset="9942.08">8211 2063 134 0,'3'9'103'0,"-1"0"1"0,1-1-1 16,-2 1-12-16,1 0-89 15,1 1-1-15,-2-1 1 0,1 1 1 0,0 0-2 16,0 0-1-16,2 0 2 0,-3 1 2 15,4-1 2-15,-1 3 3 0,0 0 0 16,1-2 4-16,0 1-3 0,0 0-1 0,1-3 1 16,-1-2-3-16,-2 0-4 0,2 2-3 15,-2-2-2-15,0 1-5 0,0 3-9 16,-3-1-13-16,1 2-32 0,-1 1-52 16,0-1-1-16,0 2 2 0</inkml:trace>
  <inkml:trace contextRef="#ctx0" brushRef="#br0" timeOffset="10192.62">8217 2725 143 0,'0'18'111'0,"0"-3"2"0,0-1-2 0,0-1 1 16,0 0-99-16,0 1-7 0,0-1-1 15,0 0-4-15,0-2 0 0,0-1 0 16,2-1 0-16,-1-2 1 0,4 1 1 0,-2-2 0 16,3 1 1-16,2 0-2 15,-1-1 0-15,3-1-2 0,-3-1-1 0,4-1-7 16,-1-1-10-16,-3-1-30 0,2 0-65 16,-4-1-2-16,-2 0 0 0</inkml:trace>
  <inkml:trace contextRef="#ctx0" brushRef="#br0" timeOffset="12639.63">9190 2498 176 0,'2'0'104'16,"2"-10"3"-16,-3 10 0 0,1 0-51 0,1 6-47 15,0 2 0-15,1 7 1 0,1 6 0 16,1 7 2-16,0 5-1 0,1 5 2 15,-2 7 0-15,1 9 0 0,2 8-1 16,-2 3 0-16,0 6 0 0,-3 6 0 16,1 0 1-16,-2 3-1 0,0 1-2 0,-2-3-1 15,0-2-2-15,0-5-1 0,0-4 0 16,-6-7 0-16,6-7-3 0,-5-7-1 16,5-4 1-16,-4-9-2 0,4-2-1 15,0-8-2-15,0-4-2 0,-4-6-5 16,4-7-7-16,0-6-6 0,0 0-10 0,0 0-14 15,0-15-46-15,0-2-38 0,0-6 3 16,0-7 3-16</inkml:trace>
  <inkml:trace contextRef="#ctx0" brushRef="#br0" timeOffset="12873.33">9181 2714 212 0,'3'-18'108'0,"0"2"3"0,1 3 0 16,2 2-66-16,0 3-39 0,1 8 2 15,1-13-3-15,1 13-1 0,1-11 1 16,1 3-2-16,1 0 0 0,0 8-2 16,3-12 0-16,-1 12-1 0,3-7 0 15,-1 7-3-15,1-9-2 0,-1 9-4 0,0 0-5 16,-3 0-5-16,-2 0-6 0,-1 0-29 15,-4 5-48-15,-1 3-9 0,-4 0 3 16</inkml:trace>
  <inkml:trace contextRef="#ctx0" brushRef="#br0" timeOffset="13088.45">9246 3100 157 0,'-13'33'112'15,"1"0"-1"-15,2-3 2 0,2-3-1 0,3-2-103 16,5-4-3-16,0-5-1 0,0-3-3 16,0-6-2-16,4-5 1 0,1-2 1 15,6 0-2-15,1-8 0 0,1 8 0 16,3-10-2-16,1 10-2 0,2-14-2 0,-2 14-7 16,1-14-5-16,1 6-14 0,-4 1-33 15,0-1-47-15,-2-2-2 0,0 3 5 16</inkml:trace>
  <inkml:trace contextRef="#ctx0" brushRef="#br0" timeOffset="13554.27">9789 3098 167 0,'0'3'104'0,"-8"1"1"16,1 4 1-16,-2 1-58 0,0 2-36 15,-1 5-1-15,-1 1 3 0,-2 1-3 16,1 0-3-16,3 1 2 0,0 1-1 15,2 2 0-15,7 0-2 0,-6 2-1 0,6 1 0 16,1-3-2-16,3-1-3 0,4-2-1 16,1 1-5-16,2-4-10 0,2 0-11 15,2-3-26-15,1-3-53 0,-1-4-10 16,1-2 2-16</inkml:trace>
  <inkml:trace contextRef="#ctx0" brushRef="#br0" timeOffset="13836.76">10132 3058 211 0,'9'-12'110'0,"2"12"1"0,0 0-1 15,0 0-68-15,1 0-36 0,0 0 0 0,2 2-1 16,-2 5-2-16,2 0 0 0,0 4 0 15,0-2 2-15,2 4 1 0,-1 3 0 16,0 1 4-16,-1 1 1 0,0 2 1 16,-4 1-1-16,-3-2 0 0,-3 2 0 15,-3 0-4-15,-1-1-4 0,0 1-3 0,-9-1-1 16,-1 1-10-16,-3 1-9 0,-2 1-13 16,-2-2-41-16,-1 0-49 0,-1-1 0 15,1-4 2-15</inkml:trace>
  <inkml:trace contextRef="#ctx0" brushRef="#br0" timeOffset="14970.16">10091 3140 140 0,'-8'1'90'0,"8"0"-3"16,-6 0-24-16,6 1-22 0,0 1-25 16,-4 0-9-16,4 2 1 0,0 1 0 15,0 4 5-15,2 2 1 0,-1 3 1 16,0 3-3-16,0 3 1 0,2 1-3 0,-3 3 0 16,2-1-2-16,-1 3-1 0,2-1-3 15,-3-1 0-15,0-1-1 0,0-3 2 16,0-2-1-16,0-2 0 0,0-1 0 15,0-7-1-15,-6-3 2 0,6-2-2 16,0-4-2-16,-6 0 1 0,6 0-1 0,0-15-1 16,-5 4-1-16,5-5 0 0,0-2 0 15,0-2 1-15,0-2-1 0,0-1 0 16,2 1 1-16,2 0-1 0,1-3 1 16,1 3 0-16,0 1 1 0,1 1 1 15,2 2 1-15,0 6-2 0,1 1 1 0,0 11 2 16,-1-10 5-16,2 10 0 0,-2 1-1 15,-1 6 3-15,1 3-3 0,-4 5 2 16,1 2-3-16,-1 4 1 0,-3 1 0 0,0 2-5 16,0 3 0-16,-2 0-1 15,0 1 0-15,0-3-2 0,0 2 1 0,0-3-2 16,0-3-1-16,-5-2-4 0,5-3-4 16,0-3-5-16,0-2-7 0,0-4-5 15,0-1-12-15,0-6-36 0,0 0-45 16,2 0 1-16,1-8 5 0</inkml:trace>
  <inkml:trace contextRef="#ctx0" brushRef="#br0" timeOffset="15253.64">10505 3116 208 0,'4'4'109'16,"0"0"0"-16,2 2 2 0,-3-1-62 16,3 1-44-16,1-2 0 0,0 0-3 0,2-1 0 15,-1 0-1-15,2-2-1 0,-1-1 0 16,1 1-3-16,0 3-8 0,-3 1-3 15,0 0-14-15,-1 4-51 0,-3-1-31 16,-3 0 1-16,0 3-1 0</inkml:trace>
  <inkml:trace contextRef="#ctx0" brushRef="#br0" timeOffset="15452.68">10508 3461 261 0,'0'14'141'0,"0"1"0"15,-5-2-2-15,5 0-1 0,0-1-126 16,1-1-8-16,2-1-4 0,0-4-4 16,2-1-7-16,4-2-11 0,-2-2-1 15,3-1-4-15,3 0-4 0,0 3-5 16,1 1-5-16,0 2-7 0,0 1-39 16,1-1-37-16,-2 2 5 0,-1-1 3 0</inkml:trace>
  <inkml:trace contextRef="#ctx0" brushRef="#br0" timeOffset="17901.04">10203 4654 130 0,'1'1'93'0,"1"-1"1"0,-1 1-10 15,0 0-30-15,3 1-35 0,-3 2-11 16,1 1 1-16,1 2 3 0,-1 5 0 15,1 3 2-15,-3 3 3 0,2 4 1 0,-2 3-1 16,0 4 1-16,0 1 0 0,0 4-1 16,0 1-3-16,0 0-3 0,-4 1 1 15,4 0-4-15,-5-4-2 0,5-2 0 16,-8-3-2-16,8-4-2 0,-7-2 1 16,7-4-3-16,-5-5 1 0,5-3 0 15,0-3-1-15,0-6 0 0,0-8 0 16,0-2 0-16,2-3-1 15,1-4 1-15,2-2 0 0,1-3 0 16,0-1 0-16,0-2 0 0,1-3 0 16,3 1 0-16,-2-3 0 0,1 3 0 15,1-1 0-15,2 1-1 0,-3 4 1 0,1 0-2 16,1 5 2-16,-2 5-1 0,0 2 0 16,0 11 5-16,-2-7-3 0,1 7 0 15,-1 0 1-15,-2 4 0 0,-1 3-1 16,0 4 2-16,-1 1-2 0,-1 2 2 15,-1 1-2-15,0 2-2 0,0 0 2 0,-1 1 1 16,0-2-1-16,0 2-1 0,0-3 0 16,0 0-4-16,0-3 1 0,-5 1-4 15,5-2-4-15,0 0-2 0,0-1-3 0,0-1-3 16,0-2-2-16,1 0-1 16,2-4-1-16,1 0-2 0,0-3 3 0,4 0 3 15,0 0 1-15,0 0 5 0,2-13 5 16,1 13 2-16,0-12 1 0,1 2 2 15,0 0 2-15,1-2 3 0,0 0 1 16,1 0 0-16,-2 0-1 0,1-1 1 0,1 2-2 16,-2-1 2-16,-1 1 4 0,2-2 1 15,-2 2 2-15,1 0 0 0,-1-2 3 16,0 3 0-16,-1 0 1 0,-2 1-1 16,0 1 0-16,-1 8-4 0,-4-11 0 15,0 11-2-15,-1 0 0 0,-2 0 1 0,0 5-2 16,0 4 1-16,-8 2 1 0,0 4 0 15,0 3 0-15,-3 2-1 0,1 2-1 16,-2 1-1-16,-1 4-2 0,-1 0 0 16,0 0-3-16,0 2 0 0,-1-4 0 0,2-1-1 15,0-1-2-15,2-5-1 0,3-1 1 16,-3-3-4-16,4-4-1 0,2-6-3 16,5-3 0-16,-6-1-2 0,6 0-1 15,0-15 2-15,0 0 3 0,2-2-1 16,2-5 5-16,1-2 3 0,1-2 3 0,1-1 2 15,0 1 0-15,0 1 3 0,0-1-2 16,1 5 0-16,-1 1-1 0,1 5 1 16,-2 4-1-16,0 11 0 0,0 0-1 15,0 0 1-15,-1 0 1 0,-2 8 0 16,0 7 2-16,0 2-2 0,0 4 0 16,2 0-2-16,-3 1 0 0,0 0 1 0,1 2-2 15,-1-1 1-15,0-3-1 0,-2-1-1 16,0-2-1-16,0-3-2 0,0-3-5 0,0-3-2 15,-5-3-4-15,-1-3-4 16,-2-2-1-16,1 0-3 0,-1 0-1 0,-4-10 5 16,1 2 2-16,0 0 6 0,-4-1 6 15,3 0 6-15,-1 0 5 0,2 1 2 16,0-1 6-16,0 2 0 0,4 1 4 16,3 6 3-16,4-13-2 0,0 13 1 15,0-9-2-15,5 9-1 0,2 0 1 0,5 0-4 16,2 0-1-16,4 0-8 0,2 0-6 15,2 0 0-15,1 0-10 0,1 1-8 16,0 4-12-16,-1 0-51 0,0-1-40 0,-2 1-1 16,-3 0 0-16</inkml:trace>
  <inkml:trace contextRef="#ctx0" brushRef="#br0" timeOffset="18500.89">11064 4445 137 0,'1'-14'99'0,"0"-1"-1"16,1 2-2-16,-1 1-36 0,1 0-57 16,2 2-1-16,-3 4 2 0,1 6 2 15,0 0 3-15,0 0 5 0,-1 5 1 16,-1 9 4-16,0 7 2 0,0 11 1 0,0 7 1 15,-4 8-2-15,4 6-3 0,-9 4-3 16,4 5-3-16,0 3-2 0,-1 1-4 16,0 2-1-16,0-1-1 0,-1-2-2 15,2-3-1-15,0-3 0 0,5-6 0 16,-6-8 1-16,6-7-1 0,0-5 1 0,0-5 0 16,-4-7-2-16,4-5 0 0,0-4-3 15,0-5-3-15,0-5-6 0,0-2-7 16,0 0-8-16,0-11-7 0,0-3-22 15,0-6-48-15,0-5-21 0,3-3 5 0</inkml:trace>
  <inkml:trace contextRef="#ctx0" brushRef="#br0" timeOffset="18700.37">11063 4502 224 0,'0'-29'105'0,"0"4"0"16,0 1-16-16,0 3-74 0,0 2-4 15,1 2-1-15,3 2 0 0,3 0-1 16,2 5-2-16,0-1 0 0,3 3 0 16,1 8-2-16,1 0-2 0,2 0-3 0,2 0-2 15,-3 0-3-15,1 5-5 0,-1 2-5 16,0 3-5-16,-4 1-12 0,-2 3-34 16,-3 0-41-16,-1 2-2 0,-5 2 3 15</inkml:trace>
  <inkml:trace contextRef="#ctx0" brushRef="#br0" timeOffset="18882.06">11139 4640 190 0,'-15'17'101'0,"2"0"1"16,0-3-10-16,3 0-31 0,3-5-45 15,2 0-6-15,5-4 2 0,0 0 1 0,0-3-1 16,2-2 2-16,4 0-3 0,3 0-1 16,2 0-1-16,1-7-2 0,1 7-1 15,2 0-3-15,-1-11-3 0,2 11-2 16,-1-7-5-16,1 7-5 0,-2-8-8 15,2 8-7-15,-2 0-23 0,0-10-55 0,-1 10-12 16,0-7 1-16</inkml:trace>
  <inkml:trace contextRef="#ctx0" brushRef="#br0" timeOffset="19132.86">11464 4508 145 0,'5'-11'105'0,"0"1"0"0,-3 10-1 16,0-9-26-16,-2 9-69 15,0 0-5-15,0 2 2 0,-8 2-1 0,2 6 4 16,-1 3 4-16,-1 4 2 0,-3 6 2 0,1 2 4 16,-1 5-1-16,-2 4-1 15,2 4 1-15,0 1-2 0,-3 3-4 0,3 1-5 16,1-2-2-16,1 1-2 0,2-2-4 16,2-2-1-16,5-4 0 0,0-2-2 0,0-4-3 15,0-4-2-15,6-4-5 0,2-6-2 16,4-4-5-16,1-3-5 0,4-7-8 15,0 0-10-15,2 0-32 0,-1-10-44 16,1-1 0-16,1-3 4 0</inkml:trace>
  <inkml:trace contextRef="#ctx0" brushRef="#br0" timeOffset="19631.88">11596 4752 143 0,'4'-10'105'0,"1"-1"-1"15,-1 3 1-15,1 8-18 0,-1-10-77 16,0 10-3-16,1 0 1 0,-3 1-2 16,0 8 4-16,-2 0 1 0,0 7 2 15,0 0 2-15,0 6 1 0,-4 6-2 16,4 1-2-16,-7 3-2 0,7 2 0 0,-8 0-3 16,3-2-3-16,-1 1 0 0,-2-3-2 15,1-2-1-15,1-5 0 0,-2-3 1 16,2-4 0-16,-1-4-1 0,2-5 1 15,0-4-3-15,-1-3 0 16,6 0-2-16,0-16 1 0,0 2 0 16,3-3-4-16,1-2 1 0,3-3 1 0,1-2-2 15,2 0 3-15,0 0 1 0,2 1 2 16,-1 1 0-16,0 1-1 0,2 5 0 16,0-1 3-16,0 4-1 0,-2 2 0 0,2 3 2 15,-3 8-3-15,0-9 2 16,-1 9 0-16,0 0 2 0,-1 1 1 0,-2 3 1 15,0 2 1-15,0 2 4 0,-1 2-1 16,-3 3 2-16,-1 3 0 0,-1 3-2 16,0 3-2-16,0 0-2 0,-8 3 2 0,3 2-3 15,1-2-3-15,-2 1 0 16,0 0-1-16,0-3-2 0,-1-1 0 0,1-3-2 16,1-1 0-16,0-4-4 0,5-3-4 15,-6-3-5-15,6-3-7 0,0-4-7 16,0-1-8-16,0 0-9 0,0 0-18 0,0-8-22 15,0 0-18-15,1-1-13 0,2 0 5 16</inkml:trace>
  <inkml:trace contextRef="#ctx0" brushRef="#br0" timeOffset="19782.36">11741 5098 164 0,'12'-16'116'0,"0"2"3"16,0 0-5-16,3 3-20 0,-2 0-51 0,2 2-21 16,0 0-4-16,0 9-5 0,-1-8-4 15,3 8-6-15,-4 0-1 0,3 0-2 16,0 0-3-16,-2 0-1 0,1 0-2 15,0 1-4-15,-1 3-2 0,0-1-3 16,-2 1-6-16,-1-2-3 0,0-2-8 0,-3 0-14 16,0 0-32-16,-2 0-35 0,0-10-1 15,-2 10 4-15</inkml:trace>
  <inkml:trace contextRef="#ctx0" brushRef="#br0" timeOffset="19973.16">12074 4922 234 0,'0'0'110'0,"1"-11"-4"16,1 11-20-16,-1-9-31 0,1 9-39 15,-1 0-2-15,1 0-1 0,1 0-5 16,0 0-1-16,0 0-1 0,0 5 0 16,-1 2 2-16,1 4-4 0,-1 1-2 15,0 4-2-15,0 1-1 0,0 0-3 0,-1 2-5 16,0-1-2-16,0 0-2 0,0-2-2 16,0 0-2-16,0-3 0 0,-1-1-4 15,0-5-11-15,1-4-32 0,-1-3-44 16,1 0 2-16,0-9 2 15</inkml:trace>
  <inkml:trace contextRef="#ctx0" brushRef="#br0" timeOffset="20247.93">12181 4580 182 0,'2'-17'104'0,"1"2"1"0,0 6-2 15,1 9-52-15,0 0-48 0,1 0-1 0,1 0 0 16,2 0 0-16,0 6 4 0,1 4 3 15,2 2 4-15,-1 3 3 0,1 5 1 16,1 1 3-16,0 5 2 0,-1 0 1 0,-1 4 4 16,-2 0-3-16,-4 3-2 0,-2-1-5 15,-2 3-2-15,0 1-4 0,0 0 0 16,-9 0-6-16,1 0-4 0,-4-1-1 16,1 0-5-16,-5-2-4 0,1-1-5 15,-3-2-4-15,1-1-8 0,-2-5-6 0,2-4-11 16,-2-3-31-16,2-5-52 15,2-6-1-15,-3-4 4 0</inkml:trace>
  <inkml:trace contextRef="#ctx0" brushRef="#br0" timeOffset="20931.62">10890 5563 188 0,'-14'1'97'0,"3"-1"2"15,-1 0-26-15,1 0-47 0,0 0-21 16,0 0 1-16,3 0 1 0,0 0 0 16,1 0 0-16,1-9 3 0,2 9 1 15,4 0 2-15,0 0 1 0,0 0 0 16,0 0-1-16,3 0 2 0,4 0 1 0,0 0-2 16,2 0-1-16,2 0-1 0,2 4 0 15,3 0 2-15,1 0-2 0,3 1 0 16,1-2 0-16,6 1-1 0,0-1 1 15,4 1 1-15,2 1-1 0,3-2-1 16,2 1-1-16,2 0-2 0,-1-2 2 0,2 1-2 16,2-2-1-16,-1 0-1 0,1 0 2 15,-1-1 0-15,0 0 2 0,1 0 2 16,-5 0 0-16,0 0 3 0,-1 0 2 0,-3 0 0 16,1 0-2-16,-4-8-1 0,0 8-2 15,-2 0-2-15,-2-10-3 0,0 10 0 16,-2-7-4-16,-2 7-2 0,-2-7 0 15,-2 7-1-15,-2 0 1 0,-3-8-1 16,0 8 0-16,-5 0-3 0,0 0-5 16,-3-8-6-16,0 8-8 0,-2 0-11 0,-3 0-19 15,-1 0-36-15,0-8-67 0,0 8 2 16,0-9 2-16,-7 2 5 0</inkml:trace>
  <inkml:trace contextRef="#ctx0" brushRef="#br0" timeOffset="31829.98">15408 1286 160 0,'0'0'83'16,"0"-8"-4"-16,0 8-11 0,0-8-12 16,0 8-15-16,0-8-20 0,0 8-15 15,0-11-1-15,0 11 0 0,-4-13-1 0,4 5 0 16,0 1 0-16,0-3-4 0,-6 4 3 16,6-3 1-16,0 2-2 0,-4 0 0 15,4 7-1-15,0-13 0 0,0 13 0 16,-5-9 0-16,5 0 0 15,0 9-2-15,-4 0 0 0,4-7 0 16,-6-1 1 0,6 8-1-1,-4 0 1-15,-3 0 0 16,7-8 0-16,-8 8 0 0,4 0 1 0,-2 0 0 16,1 0 0-16,1-6 0 0,-1 6 1 15,1 0-1-15,0 0 0 0,4 0 3 16,-8 0-1-16,8 0-1 0,-5 0 0 15,5-8 0-15,0 8-1 0,-4 0 1 16,4 0 0-16,0 0-1 16,-5 0-2-16,0 0 1 15,5 0 1-15,0 0 1 16,-6 0 0-16,6 0-1 0,0 0 0 16,-5 0 0-16,5 0 2 0,0 0-2 15,-5 0 0-15,5 0 0 0,-4 0-1 0,-2 0 0 16,-1 0 0-1,-2 0-2-15,4 0 2 16,1 1-1-16,-1 1 0 0,1 0 0 16,-1 1 0-16,1-1 1 0,4 0-1 15,-8 0 2-15,8 1-1 0,-5-2-1 0,5 0 1 16,0 1 0-16,0-1 1 0,0 1 1 16,-4 0 0-16,4 2-1 15,0-1 1-15,0 3-1 0,0 1 0 0,-5-1 1 16,5 2 0-16,-4 1-1 0,4 1 0 15,-5 2 0-15,5-2-1 0,-7 3 1 0,7-3-1 16,-4 1 1-16,4 0 0 0,0-1 0 16,-5-1 1-16,5-1 0 0,0-1-2 15,0 0 1-15,0-1 3 0,0-1-3 16,0 0 1-16,0-1-1 0,2 1 0 16,-1 1 0-16,1-1-2 0,-1 0 0 0,0 2 2 15,1-1-1-15,0-1-2 0,2 2 3 16,-2-3 1-16,2 1 0 0,1 0 1 15,0 0-1-15,1-1 1 0,2-1 0 16,-1 0-1-16,2 0 1 0,-1-1-1 16,3 0-1-16,-1-1 0 0,0 1-1 0,1-1 0 15,-1 2 1-15,0-3 0 0,0 0-1 16,-1 1 3-16,0-1-3 0,1 0 0 16,-2 0 2-16,0 0-2 0,0 0 0 15,1-9 2-15,-3 9-2 0,1-9 1 16,-1 9-1-16,0-10 0 0,1 10 2 15,-2-12 1-15,0 12-1 0,-1-11 0 0,0 11 1 16,-1-9-1-16,-1 9 2 0,0 0-2 16,0-9-1-16,-2 9 1 0,1 0 0 15,-1 0-1-15,0-9-1 0,0-2 1 16,1 11 0-16,-1-11-1 16,1 11 1-16,0-14-1 0,-1 6 0 15,1 0-1-15,0-1 1 0,-1 2 0 16,1-2 0-16,-1-1 1 0,1 1-1 15,-1 1 0-15,0 0-1 0,0 8 0 0,0-13 0 16,0 3 1-16,-5 10 0 16,5-9 0-16,0 9-2 0,-5-9 1 15,5 9 0-15,0-10 1 16,-5 10-1-16,5-9 1 0,0 9 1 16,0-7-1-16,-5 7-1 15,5-7 2-15,-4 7-2 16,-2-9 0-1,6 9 0-15,-4 0 1 0,4-7-1 16,-4 7 1-16,-2-9-1 16,2 9-1-16,4-7 4 0,-6 7-1 15,6 0-2-15,-5-8-1 0,0 8 2 16,5-8 0-16,-5 8 0 16,-2 0 0-16,7 0-1 15,-5-6 0-15,0 6 1 0,1 0 1 16,4 0 0-1,-5 0 1-15,5 0-1 0,0 0 0 16,-8 0-1-16,8 0 1 0,-5 0-1 16,5 0 1-16,-6 0-2 0,6-7 2 15,-7 7-1-15,7 0-1 0,-8 0 0 16,3 0 1-16,0 0 0 0,0 0 0 0,0 0 1 16,1 0-1-16,0 0 2 0,-5 0-2 15,9 0 1-15,-5 0 0 16,5 0-2-16,-5 0 2 0,5 1-1 15,-5-1 0-15,5 2-1 16,0-1 2-16,-5-1-1 0,5 2 0 0,0-1 0 16,-4-1 0-16,4 2 0 0,0-1 0 15,-6 0-1-15,6 1 0 0,0 1 1 16,-5-1-1-16,5 1 1 0,0 0 0 16,-7 0-1-16,7 0 0 0,-5 2 2 0,5-1-2 15,-5-1 2-15,5 1 0 0,-6 0-1 16,6 0 0-16,-8 0 1 15,8 0-1-15,-6-1 2 0,6 1-1 0,-7 1-1 16,7-2 0-16,-6 1 1 0,6 0-1 16,-7 0 0-16,7 0 0 0,-6 2-1 15,6-2 0-15,-6 1 0 0,6 2 1 16,-6-2 0-16,6 1 0 0,-5 0-1 0,5 0 2 16,0 0-1-16,-4 1 0 0,4-4 1 15,0 3-1-15,0 1 0 0,0-3 0 16,0 1 0-16,0 1 1 0,1 0-1 15,0-1-1-15,0 1 2 0,1-1 0 0,-1 2 3 16,0 0-3-16,1 0 1 0,-1 1-2 16,0-1 2-16,0 0-2 0,0 0 1 15,0 1-1-15,1-1 0 0,-1 0 1 16,1 1-3-16,0 0 3 0,0-3-1 16,1 2 1-16,1-2 0 0,-1 0 1 0,1 1-1 15,0-2 1-15,0 1 0 0,1-1-2 16,-1 0 0-16,0-1 1 0,2 0-1 15,-2 1 0-15,1-1 1 0,-1 0-1 16,0 0 0-16,0-1 0 0,0 1 1 16,1-1 0-16,-1-1 2 0,0 0-2 0,0-1 0 15,1 0 0-15,0 0-1 0,2 0 1 16,-1 0 0-16,0 0-1 0,0 0 1 16,0 0 0-16,2-7-1 0,-1 7 0 15,-1 0 0-15,1-8 0 0,-1 8 1 0,1 0-1 16,-1-7 0-16,-1 7 1 15,0 0-1-15,0-7 0 0,-1 7 1 0,2 0 0 16,-2-10 1-16,0 10-1 0,0-8 1 16,0 8-1-16,0-11 0 0,0 11 0 15,1-9-1-15,-2 9 0 0,0-10 1 0,0 10-1 16,-1-9 0-16,0 9 1 0,0-8-1 16,0 8 0-16,0-7 1 0,-1 7-1 15,0 0 0-15,-1-8 1 0,1 8-1 16,-1-9 0-16,1 9-1 15,-1-8 1-15,0 8 1 0,0-8-2 0,0 8 2 16,0-7-1-16,0 7-1 0,0-8-1 16,0 8 3-16,0-9-1 15,0 9 1-15,0 0-2 0,0-8 1 16,0 1 0 0,0 7-1-16,0-10 1 0,0 10 1 15,0-8-1-15,0-1 0 16,0-2 0-16,0 2 0 15,0 9-1-15,-4-10 1 16,4 10-1-16,0-10 0 0,0 2 1 16,0 8-2-16,-5-10 3 0,5 2-1 15,-4-1 2 1,4 2-1-16,-5 7-2 16,1-9 2-16,-2 9-1 15,2-10 0-15,4 10-2 16,-5 0 2-16,1 0 1 15,-1-7-1 1,0 7 0 0,5 0-1-16,-5 0 1 15,5 0-1-15,-5 0 0 0,5 0-1 0,-5 0-2 16,5 0-2-16,-5 0-5 0,5 0-5 16,0 0-9-16,-6 0-35 0,6 1-63 15,0 2 0-15,0-3-1 0</inkml:trace>
  <inkml:trace contextRef="#ctx0" brushRef="#br0" timeOffset="33238.61">15332 1763 159 0,'0'0'78'15,"1"0"-6"-15,-1 0-6 0,2 0-8 0,-2 0-12 16,1-7-22-16,0 7-18 0,0 0-1 16,-1-10-1-16,0 10 2 0,0-8-2 15,0 8 0-15,0-8 1 0,0 8-3 0,0-9 1 16,0 9-2-16,-4-8 0 0,4 8 1 16,0 0 0-16,0-8 0 0,-5 8 1 15,5 0 0-15,0-9 0 0,0 9 0 16,0-7 0-16,0 7 0 0,0-11 1 15,1 11 2-15,0-12 0 0,0 12 0 16,0-13 0-16,0 13 0 0,0-13-1 16,0 13 0-16,0-14 1 0,1 7-3 0,0-2 0 15,0 1-2-15,0 0-1 0,1 0 1 16,-1-1 1-16,1 2 2 0,0-1 0 16,-2 1-1-16,1-1 0 0,0 0-1 0,0 2 0 15,0 6 2-15,0-13-3 0,-1 13 0 16,0-8-1-16,0 8 0 0,-1 0-1 15,0 0 0-15,0 2 1 16,0 1 0 0,0 0 0-16,0 0 2 0,0 2-1 15,0 2 1-15,0 0 1 0,0 0-1 16,0 4 1-16,0 1 0 0,-5 3 0 0,5 1 1 16,0 4-1-16,0 1-1 0,-5 4 0 15,5 0 0-15,0 2 0 0,-4 1 0 16,4 3 1-16,0-2-1 0,-6 1 0 0,6 1 0 15,0 0 3-15,0-1 0 0,-5-1 0 16,5-2 0-16,0 0 2 0,0-1-1 16,-4-1 1-16,4 1-1 0,0 0 0 15,0-1 0-15,-5 1-1 0,5 0-1 16,0 0 1-16,-4 2-4 0,4-1 1 0,0 0 0 16,-6-1 1-16,6 2 0 0,0-2-1 15,-6 0 0-15,6-1 2 0,0 1 0 16,-5-3 2-16,5 1 2 0,0-2-3 15,0-1-1-15,0 0 3 0,0-2-1 16,0 1 0-16,0-1 0 0,0 1-2 0,0-1 0 16,0 1-1-16,1-2-2 0,0 0 2 15,0-1-1-15,0-1-1 0,0-3 0 16,0-1 2-16,1 1-2 0,-1-4 0 16,0-2 3-16,-1 0-3 0,1-4-1 15,-1-2-3-15,0-1-4 0,0 0-3 0,0 0-2 16,0-11-5-16,0 1-2 0,0 1-1 15,0-2-5-15,0-2 1 0,-5 1 3 16,5-3 7-16,-4 0-2 0,4-1 3 16,-6-1 0-16,6 0 2 0,-8 2 3 15,3-1 7-15,0 0-7 0,-1 4 3 0,0-4 2 16,0 3-4-16,1 0 7 0,-1-1 0 16,0 2 4-16,1 0-1 0,1 0 1 15,-1 1 1-15,5 0-1 0,-7 0 0 0,7 1-1 16,-7 1-2-1,7 1 1-15,-6 0-2 0,6 8 1 0,0-12-1 0,-4 12-1 16,4-7 1-16,0 7 1 16,0 0 1-16,0 2 4 0,0 3-2 15,0 1 2-15,0 3-1 0,0 0 3 16,0 1-2-16,1 4 1 0,0 0 2 0,2 0-1 16,0 3-4-16,1 0 2 0,0 2 1 15,1-2 0-15,-1 2 0 0,2 0 0 16,0-2 1-16,1 1-1 0,0-1-1 15,0 1-3-15,0-4 4 0,2 1-1 16,-2-1 1-16,0-3 0 0,0-1 3 0,-1-3-2 16,1-1 1-16,-1-3 0 0,-1-3-1 15,1 0-1-15,-1 0 0 0,1-15-2 16,0 2-1-16,-1-2-4 0,2-4 1 16,0-3-2-16,1-1-3 0,-1 0-3 0,0 1-5 15,-1-1-10-15,0 3-6 0,-1 3-8 16,-2 2-6-16,-1 3-28 0,-1 5-64 15,-1 7-4-15,0 0 6 0</inkml:trace>
  <inkml:trace contextRef="#ctx0" brushRef="#br0" timeOffset="34387.08">15321 3011 196 0,'0'0'88'0,"0"1"-5"0,0 1-13 16,0 0-18-16,0-1-23 0,0 0-24 15,0 1-3-15,0-2-2 0,0 0 1 16,0 0 0-16,0 0 0 0,0 0 0 0,-5 0-1 16,5 0 2-16,0 0-1 15,0-8 1-15,-4 8 1 0,4 0 0 16,0-7 2-16,-6 7 0 0,6 0-1 16,-5-10 2-16,5 10-1 0,-6-8 1 15,6 8-2-15,-7-7 0 0,7 7-1 0,-7-7 0 16,3 7-1-16,-1 0 1 0,0-9 0 15,0 9 2-15,-2 0-4 0,1-8 4 16,0 8 1-16,-2 0 2 0,0 0 1 16,2-8 1-16,-2 8-1 0,1 0 1 15,1 0 0-15,-2 0-4 0,2 0-1 0,1 0 0 16,0 0-1-16,1 0-4 0,4 0 1 16,-8 0 0-16,8 0 0 0,-6 0-1 15,6 2 1-15,-8 1 0 0,8 1 1 16,-8 2 0-16,4-2-1 0,-1 2 1 0,1 2 0 15,-1 0 0-15,0 1-1 0,0 1 1 16,1 1-1-16,-2 0 0 0,1-1 0 16,5 1 1-16,-6 0-1 0,6-1 0 15,-4 0 2-15,4 2 0 0,0-1-2 0,-4 0 1 16,4 0 0-16,0 0-1 16,0 0-1-16,0 1 0 0,0-2 0 0,0 3 1 15,1-2-1-15,1 0 1 0,1 1 1 16,1-2 0-16,0 1-1 0,0 0 4 15,3-1-2-15,-1-1 1 0,1-1 0 0,1 0 2 16,1-1-3-16,0-1 0 16,-1-2 0-16,1 0-2 0,0 1 3 0,-1-3-3 15,0 1 0-15,0-2 1 0,-1 1-2 16,0-2 0-16,0 0 0 0,-1 0 0 16,1 0 0-16,-1 0 0 0,0 0-1 15,1-8 2-15,0 8-1 0,1 0-1 0,-1-10 1 16,1 10-1-16,2-9 2 15,-2 9 0-15,0-8-1 0,0 8 1 16,1-8-1-16,-3 8 0 0,0 0 1 0,0-9 0 16,-1 9 0-16,0 0 0 0,-1-10-2 15,-1 10 0-15,1-9 1 0,-2 9-1 16,1-13 1-16,-1 6-1 0,1-2 1 16,-1 1-1-16,0-2 0 0,-1 0 1 15,1-1 1-15,-1 1-1 0,2-1 0 0,-2 1 0 16,-1 0 0-16,0 1 1 0,0 1-2 15,0-1 1-15,0 2 0 0,0 0 0 16,0 0 0-16,0-1 0 0,0 1 0 16,0-1 1-16,0-1-1 0,1 0-1 15,0 1 1-15,0-2 1 0,0 1 0 0,-1-1-3 16,1 2 1-16,-1 0 1 0,0-2 0 16,0 3-1-16,0-1 1 0,0 1 0 15,0 7 1-15,-4-13-2 0,4 13 0 16,-6-8 2-16,6 8 0 0,-6-9 0 15,6 9 0-15,-5-8 0 0,5 8 0 0,-5-7 1 16,5 7 0-16,-4-8 0 0,4 8-1 16,0-7 0-16,-6 7 1 0,6 0-1 15,-6-10 1-15,6 10-1 0,-5 0-1 0,-3 0 0 16,4 0 0 0,-1 0 0-16,1 0 0 0,-2 0 0 0,6 2 0 15,-7-1-1-15,7 2-1 0,-7-1-2 16,7 0-2-16,-6 1-7 0,6 0-4 15,0-2-6-15,-5 2-8 0,5 0-16 0,0 1-46 16,0 0-36-16,0 0 1 0,0 0 3 16</inkml:trace>
  <inkml:trace contextRef="#ctx0" brushRef="#br0" timeOffset="35483.61">15345 3417 150 0,'0'9'103'0,"0"-1"-3"15,0-2-24-15,0 0-25 0,0-1-21 16,-5-1-23-16,5-3 0 0,0 1-3 16,0-2 0-16,0 0 1 0,0 1-3 15,0-1 4-15,0 0-1 0,0 0 1 16,0 2 0-16,0 1-3 0,0-1 0 0,-4 1 1 16,4 1 1-16,0 0 0 0,0 0 3 15,0 2 0-15,0-1-2 0,0 2 4 16,0 0-2-16,-4-1 2 0,4 2-1 0,0 0 4 15,0 2-1-15,0 1-3 16,0 1 2-16,0 3-1 0,-4 2-2 0,4 4 0 16,0 0 3-16,-4 3-4 0,4-1-2 15,0 3 1-15,0 0 0 0,-7 2 2 16,7 0 0-16,0 1 3 0,0 0 1 16,-5 0-1-16,5-1 1 0,0-1 2 0,0 0-1 15,0-1 0-15,-4 1 1 0,4 0-2 16,0 0-1-16,0 1-3 0,0 2 0 15,0 0 0-15,0 2 0 0,0 0-2 16,0 0-1-16,2 0-2 0,-1 2-2 16,1-1 1-16,0-3 0 0,0 0 0 0,0-3 2 15,0-1 2-15,1-4 3 0,-1-2 4 16,-1-3 1-16,0-3 2 0,0-2-2 16,-1-2 3-16,0-3-2 0,0-1-4 15,0-2-2-15,0-3-4 0,0 0-4 0,-5-1-1 16,5 0-3-1,0 0 1-15,-6 0-5 0,6 0-2 0,0 0-1 16,0 0-5-16,0 0-2 0,0 0-11 16,0 0-4-16,0 0-8 0,-4-10 1 15,4 10-2-15,0-12 0 0,0 3 0 16,-6 0 4-16,6-2 2 0,0 0 10 0,-6-1 0 16,6-3 6-16,-5 1 2 0,5-2 2 15,-7 0 4-15,7 0 3 0,-7 0 0 16,7-1-2-16,-8 1 3 0,4 0 6 15,-1 2 4-15,0-2 1 0,-1 0 4 0,1 4 1 16,0-4 1-16,0 5-1 0,0-1 6 16,1 1-4-16,4 0-3 0,-8 1 1 15,8 3-2-15,-6-1 0 0,6 8-1 16,0-11-1-16,-5 11 0 0,5 0-1 16,0 0 2-16,0 0-2 0,0 0 4 15,0 0 0-15,1 3 1 0,1 3-1 16,-1 4 3-16,2 1 0 0,-1 3-1 15,0 3-1-15,1 2-1 0,1 3-3 16,0 1-1-16,0 0-1 0,0 3-1 16,0 0 0-16,0 1 1 0,0-1-1 0,0 0 2 15,1-4 1-15,-1 0 1 0,-1-2-6 16,1-4 8-16,0-1 1 0,-1-5 3 16,1 0 2-16,-1-4-1 0,1-1-1 15,-1-4 1-15,1-1-2 0,-1 0 2 16,1 0-3-16,-1-9-2 0,2 0-3 0,-1-2-2 15,2-1 0-15,-1-3 1 0,2-3-1 16,0-1-1-16,1-3 0 0,2-3-3 16,1-1 1-16,1-2 0 0,1 1-1 15,-1 0-2-15,1 0-3 0,-2 3-2 16,-1 1-9-16,0 4-4 0,-3 3-7 0,-2 4-1 16,-1 4-5-16,-4 8-5 0,0 0 0 15,0 0-1-15,0 0-7 0,-7 2-14 16,2 5-31-16,-3 3-24 0,-1 1-2 15</inkml:trace>
  <inkml:trace contextRef="#ctx0" brushRef="#br0" timeOffset="36419.25">15353 4743 128 0,'0'4'89'0,"0"-2"-8"0,0 1-12 16,-6-3-13-16,6 0-18 0,0 1-12 16,0-1-16-16,-5 1-4 0,5 0-2 15,-4 0 1-15,4 1 0 0,-6 0 2 0,6-1-1 16,-6 2 2-16,6-3 1 0,-9 3-2 15,5-3 1-15,-1 0-2 0,1 0-1 16,-1 0 0-16,1 0-2 0,-2 0 1 16,2 0-3-16,0 0 1 0,4-9-2 15,-8 9 0-15,8 0 1 0,-8 0 0 16,2-6 0-16,1 6 0 0,0 0 0 0,-1 1-1 16,0 2 3-16,0 2-1 0,-2 0 1 15,2 0-1-15,1 2 0 0,-1-1 1 16,0 2 1-16,-1 0 1 0,2 2-1 15,-1 0 2-15,0 1-1 0,0 0-1 0,-1 2 1 16,1-1 2-16,0 2-2 0,-1 1 0 16,-2 1-1-16,1 2 2 0,0 1-3 15,-1 0-1-15,0 0 1 0,1-1 0 16,0 0 0-16,1-1 2 0,0-1-1 16,2-1 0-16,5-1 1 0,-6-1-1 15,6-2 1-15,0 0 0 0,0-3 1 0,0 0-1 16,1-1-2-16,3 0 0 0,0 0 2 15,0 0 0-15,3 0 0 16,-1 1 2-16,2 0 1 0,1 0 0 0,1 0-2 16,1 0 0-16,1-1 2 0,1 2-4 15,0-2-1-15,2-1 0 0,0 1-3 16,1-2 2-16,-1-2-4 0,1 1 2 0,0-4-2 16,0 1 1-16,-2-1 0 0,1 0 0 15,-2 0 3-15,0-8-2 0,-1 8 1 16,0-12-2-16,-1 4 1 0,-1-1 0 15,0-1 1-15,0-1 1 0,-1-2-2 16,-1 1 0-16,1-1 0 0,-2 1-2 0,0-3 2 16,-1 3 2-16,-1-1-2 0,0 0 0 15,-1 1 0-15,-1 2-2 0,0-3 4 16,-1 3-2-16,-1 1 0 0,0-1 0 16,0 2 2-16,-1 1-1 0,0-2 0 15,0 2 0-15,0 1 0 0,0 6 0 16,0-14-1-16,0 5 1 0,0 2-1 0,-5-2 0 15,5 0 1-15,0 0 0 0,-6-1 0 16,6-1 0-16,-5 0 0 0,5 0 0 16,-6-2 0-16,6 1 2 0,-6-1 1 15,6-1-1-15,-6 0 1 0,6 0 0 0,-5 1 2 16,5-1 2-16,-5 1 1 0,5 1 0 16,0 1 1-16,-6-1-5 0,6 1 2 15,0 2-3-15,-5-1-1 0,5 2-1 16,-4 0 0-16,4 0-2 0,-7 8 0 15,2-14 0-15,0 14-3 0,-3-11 3 0,2 11-2 16,-1-12-1-16,0 12-6 0,-1-10-10 16,2 10-13-16,0 0-7 0,1-7-12 15,1 7-50-15,4 0-42 0,-6 0 1 16,6 0 2-16</inkml:trace>
  <inkml:trace contextRef="#ctx0" brushRef="#br0" timeOffset="37398.37">15281 5655 138 0,'0'-11'91'0,"1"11"-4"0,-1-6-9 16,0 6-11-16,0 0-15 0,0 0-20 15,0-10-23-15,0 10-1 0,0 0-3 0,0 0-1 16,0 0-1-16,0 0 0 16,-5 0-2-16,5 0 1 0,0 0-1 0,0 0 1 15,0 1 1-15,0 0-2 0,0 0-1 16,0 0 2-16,0 1-1 0,0-1 1 16,0-1 3-16,0 0-3 0,0 0-1 0,1 0 1 15,0-12-1-15,0 12 2 16,1-14-1-16,0 5-2 0,-1 1 2 15,1-2-1-15,-1 0-2 0,1 0 2 16,1-2-1-16,-2 0 0 0,1 1 0 0,-1-1 3 16,1 2 0-16,-1 1 1 0,-1 2-1 15,1 7 0-15,-1-12 3 0,0 12-2 16,0-7 1-16,0 7-1 0,0 0-1 16,0 0 1-16,0 1-2 0,0 3 0 0,0 1 2 15,-5 4-1-15,5 0 1 0,0 2 0 16,0 1 3-16,-4 1 0 0,4 2 0 15,0 3 0-15,0 0 2 0,0 2-3 16,0 1 3-16,0-1 0 0,0 1-1 0,0 2-2 16,1 2 3-16,0-1 0 15,-1 4 2-15,0 0 2 0,0 2 0 0,0 2-1 16,0 3 1-16,0 0-1 0,-7 1 2 16,7 1-4-16,-5-1-1 0,5 2 1 15,-5-1-3-15,5 1 1 0,-6-2-1 0,6 0 1 16,-5 0 2-16,5-2-1 15,0-2 0-15,-4 1 2 0,4-3-1 0,0 2 0 16,0 0 1-16,0-2-1 0,0 1-1 16,0-1 0-16,-6 2-2 0,6-1 0 15,0 0-2-15,-6-2-2 0,6-2-2 16,-6-2 0-16,6-2 0 0,-5-1 1 0,5-4-1 16,-5-4-2-16,5-1-2 0,-4-4-5 15,4-1-6-15,-7-2-6 0,7-4-7 16,-6 0-6-16,6-2-6 0,-7 0-7 15,7 0-4-15,-8 0-3 0,3 0-3 0,0-8-14 16,0 8-22-16,0-8-24 0,0 8-11 16,0-11 5-16</inkml:trace>
  <inkml:trace contextRef="#ctx0" brushRef="#br0" timeOffset="38026.21">15111 6706 199 0,'-4'-12'108'16,"4"12"-6"-16,-9-8-8 0,9 8-37 15,-7 0-46-15,7-8-9 0,-5 8 2 16,5 0 0-16,0-10 2 0,-5 10 2 16,5 0 1-16,0 0 3 0,0 0-1 0,0 0 8 15,0 0-1-15,1 4 0 0,1 3 1 16,1 2-1-16,-1 2 0 0,2 1-2 16,0 1-2-16,0 2-3 0,2 2-2 0,0-1-1 15,0 2-1-15,0 1-1 16,1-1-1-16,1 1 3 0,-1-1 0 0,0-1 2 15,0 1 1-15,-1-1-1 0,1 1 1 16,0 0-2-16,-1 0 2 0,-1 0-2 16,0 1-4-16,1-1-1 0,-1-1-2 15,-1 0-1-15,0-2 2 0,-1 0 1 0,0-1 2 16,0-3 2-16,-1-1-2 0,1-3 2 16,-2-3-1-16,1-4 1 0,-2 0-2 15,1 0-3-15,0-7-2 0,0-1-1 16,0-3 0-16,0-3-2 0,1-2 0 15,1-1-1-15,0-4 0 0,1 0 1 0,1-3-1 16,2-1 3-16,0 0-1 0,-1 1 0 16,2 1-1-16,-1 1 2 0,2 1 0 15,-1-1 2-15,0 3 0 0,0 2 1 16,-2 2 0-16,1 0-1 0,-1 3 2 0,-2 2 0 16,1 2 1-16,-1 0-1 0,0 1-1 15,0-1-1-15,0 2-2 0,0-3 2 16,-1 9-1-16,0-11 2 0,0 11-2 15,1-11 0-15,-1 11 0 0,-2-8-1 16,1 8 0-16,0-7 1 0,0 7 0 0,0 0-1 16,-1-7 1-16,-1 7 0 0,0 0 0 15,0 0 0 17,0 0-2-32,0 0-1 15,0 0 0-15,0 0-3 0,0 0-2 16,0 0-1-16,0 0-4 0,0 0-4 0,0 0-6 15,0 0-5-15,0 0-4 0,0 0-9 16,0 0-2-16,0 0-5 0,0 0-6 16,0 2-26-16,0 1-43 0,-5 0-13 15,5 3 8-15</inkml:trace>
  <inkml:trace contextRef="#ctx0" brushRef="#br0" timeOffset="38564.42">15124 7427 200 0,'-7'15'134'0,"7"-1"1"0,-5 0 6 15,5-3 6-15,0 0-81 0,0-1-46 16,0-1-5-16,0-1-5 0,0-3-1 16,0 0-4-16,3-3-5 0,1 0-4 15,0 1-14-15,2 1-13 0,1 1-8 0,1 2-10 16,-1 0-38-16,0 2-52 0,-1-1-2 16,1 1 3-16</inkml:trace>
  <inkml:trace contextRef="#ctx0" brushRef="#br0" timeOffset="38831.18">15004 7883 159 0,'0'9'120'0,"-5"0"2"15,5-2 1-15,0 0-10 0,0-1-65 16,0 0-26-16,0-1 5 0,0-1 1 15,0 0 2-15,0-1 3 0,2-2 0 16,0 0 1-16,1 0-4 0,1 1-2 16,1-1-8-16,-1 1-8 0,1 0-8 0,-1-1-4 15,1 1-2-15,-1-1-13 0,0-1-10 16,1 2-10-16,-2 0-6 0,0 0-14 16,0 0-11-16,-2 0-30 0,0 1-44 15,-1-1-6-15,0 3 9 0</inkml:trace>
  <inkml:trace contextRef="#ctx0" brushRef="#br0" timeOffset="39031">14999 8160 243 0,'-7'14'138'0,"7"-2"0"16,-4 0 0-16,4-1 2 0,0-2-97 0,0-1-25 16,0-2-6-16,0-2-2 0,2 0 0 15,1-2-1-15,1-2-1 0,0 0-1 16,1 0-7-16,0 0-4 0,2 1-5 15,0-1-6-15,-1 1-9 0,0 0-8 16,2-1-4-16,-2 1-9 0,0-1-9 0,-1 1-21 16,-1-1-29-16,-1 2-32 0,-1-2 5 15,-1 2 9-15</inkml:trace>
  <inkml:trace contextRef="#ctx0" brushRef="#br0" timeOffset="39197.61">15005 8392 235 0,'-8'16'123'15,"1"3"2"-15,-1-1-2 0,2 0-31 16,1 0-78-16,5-2-11 0,-6 0-3 16,6-3-3-16,0-3 1 0,0-1-3 0,1-4-4 15,1 1-2-15,2-1-4 0,0 0-5 16,1-1-10-16,1-2-27 0,-1-2-52 16,0 0-10-16,-1 0 0 0</inkml:trace>
  <inkml:trace contextRef="#ctx0" brushRef="#br0" timeOffset="40079.93">15063 8877 163 0,'4'0'109'0,"0"0"1"0,1 0-4 15,-2 0-14-15,0-11-27 0,0 11-36 16,0-13-7-16,-1 3 0 0,-1-1-2 0,-1 0 1 16,0-3-6-16,0 0-2 0,0-2-3 15,0 2-1-15,-5-2-5 0,5 1-2 16,-7 1-1-16,7 0 0 0,-9 2-1 16,4 1-3-16,0 2 4 0,-1 9 1 15,0-11-3-15,-2 11 2 0,2 0-1 0,0 0 3 16,0 0-2-16,1 0 1 0,-2 0 0 15,2 0 1-15,-1 4-2 0,1 1-2 16,0 2 4-16,-2 2-1 0,1 2 2 16,-1 2 0-16,1-1 1 0,-1 3 2 0,-2 1 1 15,2 1 0-15,-1 1 1 0,1 1 1 16,-2 1-2-16,1 2 0 0,2-2-1 16,-1 1 1-16,1-1-4 0,1-1 0 15,5-2 1-15,-7 0-1 0,7-1 0 16,0-1 0-16,0-1 1 0,0 0-2 15,0-1 1-15,3 0 0 0,0-1 0 0,3 0-1 16,1 1-1-16,1-1-1 0,0 1 1 16,2-1 0-16,1-1 0 0,0 0 0 15,1-1 0-15,0-1 1 0,0-3 3 16,2-1 0-16,-1-2 0 0,3-2 0 0,-2-1 0 16,2 0-1-16,-1 0 0 0,3-11 1 15,-2 4-3-15,1-3-2 0,-2 0 0 16,2-1-1-16,-2 0 0 0,0 1 1 15,-2-1 1-15,1 2-1 0,-3-2 0 0,-2 0 0 16,0-1 0-16,-2 0 0 16,-3-1-2-16,-2-1 2 0,-1 1 1 0,-1-2-4 15,0 0 4-15,0-1-1 0,-4-1 1 16,4-1 0-16,-6 0 0 0,6-2 1 16,-8 2 2-16,3 2-1 0,0 0 1 15,1 2-1-15,-1-1 1 0,0 4-1 16,-1-1-1-16,0 3 0 15,0-1 1-15,-2 2-2 0,1 1 1 0,0 0-3 0,-3 7 0 16,2-13 0-16,-1 13-2 0,-1-12-1 16,1 12-1-16,1-12-2 0,0 12-6 15,-1-10-7-15,2 10-12 0,0-7-12 16,1 7-12-16,1 0-17 0,0 0-41 0,1 0-49 16,4 0 6-16,-8 1 2 0</inkml:trace>
  <inkml:trace contextRef="#ctx0" brushRef="#br0" timeOffset="41195.15">15594 8869 173 0,'2'0'105'0,"0"-9"-10"16,1 9-17-16,-1-9-19 0,0 9-25 0,0-9-26 15,1 9 2-15,0-11 0 0,1 11-1 16,0-10 5-16,1 10 5 0,1 0 1 16,-1 0 1-16,1 0-1 0,0 0 0 15,-1 1-1-15,0 8 0 0,0 4-1 16,-3 5-4-16,0 2-2 0,-2 2-1 0,0 3-3 15,0 2 2-15,0 1-1 0,-5 0 2 16,5-1 1-16,-9-1 0 0,5-2 0 16,-1-2-3-16,1-4-2 0,-1-3 2 0,5-4-4 15,-9-3-2-15,9-5-3 16,-6-2-1-16,6-1-1 0,-4 0-1 0,4-7-4 16,0-3 0-16,0 2 3 0,0-5-3 15,0-1 3-15,0-1-1 0,3-2 0 16,1-1-1-1,1-1 0-15,2 0 2 0,0-1 2 0,1 1-2 0,3 2-1 16,-2 0 2-16,1 1 0 0,1 0-1 0,-1 4 2 16,-1 2 0-16,-1 2 2 0,1 8 3 15,-3-11-3-15,0 11 5 0,-1 0 1 16,-1 0 1-16,-1 0 4 0,1 0 4 16,-2 4 1-16,-1 3 1 0,0 2-1 0,0 3 0 15,0 2 2-15,-1 2-4 0,0 2 1 16,0 3-2-16,0 2-4 0,0 1 0 15,0 2-1-15,0 0-2 0,-4 1-1 16,4 0 0-16,0-1-4 0,0-4-1 16,-7 0 0-16,7-5 0 0,0 1-7 0,0-4-9 15,-5-4-12-15,5-2-12 0,0-5-16 16,0-3-26-16,0 0-45 0,0-10-31 16,0 0 1-16,1-5 6 0</inkml:trace>
  <inkml:trace contextRef="#ctx0" brushRef="#br0" timeOffset="41411.37">15843 8953 217 0,'6'0'137'16,"-1"0"-1"-16,-1 0 0 0,1 0 1 0,1 0-80 16,2 0-52-16,-1 0-2 0,2 0-1 15,0 0 9-15,2 0 3 0,1 0 0 16,0 0 1-16,2 0-2 0,-1 0-1 15,2 0-7-15,0-8-5 0,0 8-6 0,-1 0-12 16,-2 0-21-16,-1 0-36 0,-3 0-71 16,-3 0-5-16,0-7 2 0,-4 7-1 15</inkml:trace>
  <inkml:trace contextRef="#ctx0" brushRef="#br0" timeOffset="41628.11">15959 9167 238 0,'-7'11'168'0,"7"-1"-6"0,-5-3 1 0,5-3-3 16,0-2-6-16,2-2-146 0,1 0-8 15,3 0-26-15,2-8-3 0,2 8 2 16,0-16 2-16,0 6 3 0,3 1 0 16,-1 9 4-16,2-9 3 0,0 9 2 15,2-7-2-15,0 7-3 0,0-8-6 0,-1 8-8 16,-1-9-13-16,-2 9-29 0,-1-14-42 15,-1 3-21-15,-1 0 4 0,-2-2 5 16</inkml:trace>
  <inkml:trace contextRef="#ctx0" brushRef="#br0" timeOffset="41827.58">16271 8847 205 0,'8'-9'139'0,"-3"2"3"0,1 7-2 15,-2-9 6-15,0 9-77 0,-1 0-47 16,0 2-2-16,-1 3 2 0,1 4 0 15,-2 4 2-15,-1 4 0 0,0 2 2 0,0 4-4 16,0 4-2-16,-7 4 2 0,7 6-9 16,-7 2-11-16,3 5-2 0,-1 2-10 15,0 2-10-15,0 1-13 0,-2-2-13 0,0-3-11 16,1-2-12-16,0-7-18 16,-1-5-28-16,1-7-38 0,1-7 1 0,5-9 9 15</inkml:trace>
  <inkml:trace contextRef="#ctx0" brushRef="#br0" timeOffset="43659.9">16043 1031 159 0,'0'-10'84'0,"1"10"-3"0,-1-11-16 0,1 11-18 15,1-14-19-15,0 6-23 0,0 8-1 16,1-14 0-16,1 7-1 0,1 7 3 16,-2-12-2-16,1 12-1 0,0-13 0 0,0 13-2 15,0 0 1-15,-1 0 1 16,-1 0-1-16,0 0 0 0,1 5 2 0,-2 3 0 16,-1 2 1-16,0 2 2 0,0 1-1 15,0 2 2-15,0 1 1 0,0 2 0 16,0 1-1-16,-6 0-1 0,6 1-1 15,0 0-1-15,0 0 0 0,-5 0 1 16,5-1-4-16,0-1-1 0,-7 1 1 0,7-2-1 16,-6 0 0-16,6 0 0 0,-7-3 1 15,7-1 0-15,-8-1 2 0,8-2 1 16,-6-2 0-16,6 1 1 0,-4-5 0 16,4-1-1-16,0-2 1 0,0-1-1 0,0 0-1 15,0-7-3-15,0-1 0 0,3-2-1 16,1-1 0-16,0-2-1 0,1-2 4 15,1 1 1-15,-1-1-2 0,-1 0 2 16,2 1-2-16,-2 0 0 0,1 0 0 16,2 0-1-16,-1 2 1 0,0-3-2 0,1 3-2 15,2 1-1-15,-1 1 2 0,0 1 0 16,1 0 1-16,2 1 0 0,0-3-1 16,2 1 2-16,-1 0-1 0,0 0 1 15,2 1 0-15,-3 2 0 0,-1 7-1 0,0-12 2 16,-2 12 0-16,-1 0 2 0,-2 0 0 15,-1 1 0-15,-3 6 1 0,-1 4 2 16,0 4-1-16,0 2 0 0,-7 5-1 16,3 1-1-16,-1 2-1 0,0 1 2 15,0 2-3-15,1-1 0 0,4 0-2 0,-9-1 1 16,9-3 1-16,-6-1 2 0,6-3 1 16,0-1 2-16,0-5 0 0,0-2-1 15,0-2 4-15,2-2 1 0,2 0-3 16,0-2-7-16,3-1 5 0,0-2-3 15,2 1-5-15,2-2-1 0,1 1-6 16,1-1-8-16,3-1-9 0,-1 0-10 0,2 0-25 16,-2 0-66-16,1 0-6 0,-2-9 0 15,-1 9 4-15</inkml:trace>
  <inkml:trace contextRef="#ctx0" brushRef="#br0" timeOffset="44524.48">16493 1180 138 0,'0'3'97'0,"-7"-2"-2"16,7 2-4-16,-7-1-44 0,7 0-43 16,-4-2 0-16,4 1 0 0,0 1 2 15,0-2 4-15,0 0 1 0,0 0 2 0,0 0 1 16,0 0 2-16,0 0 0 16,0 1-1-16,3 0 1 0,0 0-1 0,0 0-3 15,1 0 0-15,1 0-2 0,0 0 2 16,0-1-1-16,1 0-2 0,1 0 0 15,1 0 0-15,0 0 0 0,0 0-1 16,1 0 1-16,1 0-2 0,0 0 1 0,0 0 0 16,1 0 1-16,-1-9-1 0,0 9-1 15,0 0-2-15,-2 0-1 0,0-7-1 16,-2 7 1-16,1 0-3 0,-3 0-1 16,0 0-2-16,0-9-2 0,-2 9-3 0,0 0-4 15,0 0-2-15,-1 0-2 0,-1 0-5 16,0 0-2-16,0 0 0 0,0 0-3 15,0 1-1-15,0 0 0 0,0 1 1 16,-6-1 0-16,6 2-3 0,-7-2-13 16,3 2-24-16,-3-1-40 0,0-1 0 0</inkml:trace>
  <inkml:trace contextRef="#ctx0" brushRef="#br0" timeOffset="44875.75">16534 1280 184 0,'0'5'89'0,"-7"1"-8"15,7-1-17-15,-8 1-23 0,4 1-41 16,-1-1 5-16,5 0-4 0,-7 1 2 16,7-1 1-16,-7 1 0 0,7-2 2 15,-6 2-1-15,6-2 0 0,0 0 0 16,0 1 4-16,0-2-1 0,0 0 7 0,0-1 2 16,3-1 0-16,0-1-1 0,1 1 1 15,1-2-1-15,1 0 2 0,0 0-2 16,2 0 1-16,-1 0-6 0,1 0-3 15,1 0 0-15,1 0-1 0,0-8 2 16,1 8-1-16,1-7 0 0,-1 7-2 0,0-7 0 16,0 7-3-16,-2 0 0 0,0-10-1 15,-1 10-1-15,-1 0-1 0,-1-9 1 16,-1 9-1-16,-2 0-1 0,-1 0 0 16,0 0-2-16,-2 0 0 0,0 0-3 0,0 0-1 15,0 0-3-15,0 0-1 0,0 0-4 16,-5 0-5-16,5 0-4 0,0 1-2 15,0 1-7-15,-4-1-27 0,4-1-52 16,0 0-5-16,-6 0 1 0</inkml:trace>
  <inkml:trace contextRef="#ctx0" brushRef="#br0" timeOffset="46908.65">16898 964 216 0,'0'-17'102'0,"0"0"0"0,0 0-44 15,0-2-45-15,0-1-3 0,0 3 2 16,0-2 3-16,0 1-5 0,0 2 1 15,0 1-1-15,0 2-2 0,0 3 2 16,0 10-3-16,0-8-3 0,0 8-2 16,0 0 1-16,0 2 1 0,0 5 2 15,0 3 2-15,0 4 2 0,0 3 1 16,0 4-2-16,0 5 1 0,0 3 0 0,0 1-1 16,0 4-3-16,0 1 0 0,0 1-3 15,0 1 0-15,0-1 0 0,0-2-2 16,0-1 1-16,0-3 0 0,0-2-1 15,0-3 0-15,0-3-1 0,0-3-1 16,0-1-4-16,0-3-5 0,0 0-9 0,0-2-5 16,0 0-23-16,0-1-50 0,0-5-26 15,0-2 0-15,0-3 2 0</inkml:trace>
  <inkml:trace contextRef="#ctx0" brushRef="#br0" timeOffset="47622.87">16898 885 147 0,'0'-13'100'0,"0"3"0"0,0 1-1 16,0 9-56-16,0-9-43 0,0 9-4 16,0-8 2-16,0 8 4 15,0-10 1-15,0 10 2 0,0-9 1 0,0 9 2 16,0 0 1-16,0 0 4 0,0 0 0 15,0 0-3-15,0-7-2 0,0 7-1 16,0 0 0-16,0 0 0 0,0 0 0 16,0 2-2-16,0 3-1 0,0 2 0 15,0 3-1-15,0 4 2 0,0 3 2 16,0 2-1-16,0 4 2 0,0 2-2 0,0 5 1 16,0-1 0-16,0 2-1 0,0 3 1 15,0-1 1-15,0 1-1 0,0-1-1 16,0 0-1-16,0-1 1 0,0-2 0 15,0-1 0-15,0-2 0 0,0-3 0 16,0-3-2-16,0-2 2 0,0-2 2 0,0-3 2 16,0-3 3-16,0-1 2 0,0-5-1 15,0-2 1-15,0-3-2 0,0 0-1 16,0 0-1-16,0-9-2 0,0-1-4 16,0-3-3-16,0-3-2 0,0-4 0 15,0-2 1-15,0-4 0 0,0-3 1 0,0-2 1 16,0-2 6-16,0-1 1 0,0 2-1 15,0 0 2-15,0 3-1 0,0 1-1 16,0 2-1-16,0 3-2 0,0 3 1 16,0 2-6-16,0 4-1 0,0 3 0 15,0 1 0-15,0 3-1 0,0 7 0 16,0-14 1-16,0 7-1 0,0-1 1 0,0-1-2 16,0 0 2-16,0-1-1 0,0 0 0 15,0 1 1-15,0-2 0 0,0 2-1 16,0-2 0-16,0 4 0 0,0-1-1 15,0 8 0-15,0-11 0 0,0 11 0 16,0 0 1-16,0-7-1 0,0 7 1 0,0 0-1 16,0 0 1-16,0 0 0 0,0 0-1 15,0 0-1-15,0 0 2 0,0 0-2 16,0 0-3-16,0 0-2 0,0 0-1 16,0 0-1-16,0 0-3 0,0 1 0 15,0-1-4-15,0 0-3 0,0 2-2 0,0-2-5 16,0 0-5-16,0 4-7 15,0-1-15-15,0 1-58 0,0-2-21 0,0 1 1 16,0-1 5-16</inkml:trace>
  <inkml:trace contextRef="#ctx0" brushRef="#br0" timeOffset="48458.14">16898 792 177 0,'0'2'98'0,"0"-1"-10"0,0 0-19 16,0 1-31-16,0 2-36 0,0 2 1 15,0-2 1-15,0 1-1 0,0-1 2 0,0 2 1 16,0 1 0-16,0 1 2 0,0-1 1 16,0 3 1-16,0-2-2 0,0 1 2 15,0-1 0-15,0 2 1 0,0-3-2 16,0 2 1-16,0 0-1 0,0 0-2 15,0 1-1-15,0-1 2 0,0 2-4 16,0-1-1-16,0 2-1 0,0 0 1 0,0-1 1 16,0 3 3-16,0 0 0 0,0 0 2 15,0 3 1-15,0-1 0 0,0 2 2 16,0 1-1-16,0 1-1 0,0 1-2 16,0 0-1-16,0 2-2 0,0 0-1 15,0-1-3-15,0 3 1 0,0-3-2 0,0 1 0 16,0 0 0-16,0-2 2 0,0 0 0 15,0-3 3-15,0 1-1 0,0-3 2 16,0-2 0-16,0 1 1 0,0-2 1 16,0-3-3-16,0 0 1 0,0-2-1 15,0-1-2-15,0 0 1 0,0-1-1 0,0-2 3 16,0 1-1-16,0-2-1 0,0 1 0 16,0-3-1-16,0 1 1 0,0-2-1 15,0 0-1-15,0 2 0 0,0-1 0 16,0-1-1-16,0 0 0 0,0 0 2 15,0 0-1-15,0 0 2 16,0-8 1-16,0 8-2 0,0 0 1 0,0-10 0 16,0 10-1-16,0 0 1 0,0-10-2 15,0 10 0-15,0-7-3 16,0 7 2-16,0 0-2 16,0 0 0-16,0 0 0 15,0 3 1-15,0-1-1 0,0 0 2 0,0 1 0 16,0 0-2-16,0-2 2 0,0 1-1 15,0-1 0-15,0-1 0 0,0 0-3 16,0 0-3-16,0 0 2 0,0 0-3 16,0-10-2-16,0 10-2 0,0-13-4 15,0 6-1-15,0-2-5 0,0 1 1 0,0-3-12 16,0 1-7-16,0 0-18 0,0-1-43 16,0 0-34-16,0-1 2 0,0 2 5 15</inkml:trace>
  <inkml:trace contextRef="#ctx0" brushRef="#br0" timeOffset="49204.44">16898 900 132 0,'0'0'72'16,"0"0"-5"-16,0-8-8 0,0 8-10 0,0 0-17 16,0 0-20-16,0-7-5 0,0 7-3 15,0-11 1-15,0 5 1 0,0-2 0 16,0-3-1-16,0-2-1 0,0 1 2 15,0 0-1-15,0-3 1 0,0 1 1 16,0 1-2-16,0 0-1 0,0 0 0 16,0 3 0-16,0 0 0 0,0 10-2 15,0-12 0-15,0 12-1 0,0 0-2 16,0 4 1-16,0 1 2 16,0-2 1-16,0 4 0 0,0-1 4 15,0 1-1-15,0 0 1 0,0 1 2 0,0-2 0 16,0 1 2-16,0-1-2 0,0 0 1 15,0 1 2-15,0-1-3 0,0 1 2 16,0-1-2-16,0 1 1 0,0 0-2 16,0 2 1-16,0-2-1 0,0 1 0 15,0-1-2-15,0 2 1 0,0-1-3 0,0 1-1 16,0 1 0-16,0 0 0 0,0 1-2 16,0 0 0-16,0 1 0 0,0 1 2 15,0 1-2-15,0 1 2 0,0 0 1 16,0 3 2-16,0 0 0 0,0 0 1 15,0 1 2-15,0 1-1 0,0-1 1 16,0 1-1-16,0-2-1 0,0 2-1 16,0-2 0-16,0-1 1 0,0 0-3 0,0-1 1 15,0 0 0-15,0 0-2 0,0-4-1 16,0 3 0-16,0-2-1 0,0-2-1 16,0 0 0-16,0 2 1 0,0-4 1 15</inkml:trace>
  <inkml:trace contextRef="#ctx0" brushRef="#br0" timeOffset="51435.68">16898 830 154 0,'0'-11'105'0,"0"1"0"0,0 2 0 0,0 1-44 16,0 7-53-16,0-11 2 0,0 11-2 16,0-11 2-16,0 11 2 0,0-10 0 15,0 10-1-15,0-9 0 0,0 9-3 16,0 0 2-16,0 0 2 0,0 4 4 15,0 3 0-15,0 5-1 0,0 4 3 0,0 5 1 16,0 6 1-16,0 5-1 0,0 6-2 16,-5 7-2-16,-2 2-5 0,0 4-2 15,-3 6 1-15,-3 1-5 0,0 2 0 16,-3 1 0-16,-1 1 1 0,-3-1 1 16,1-4 3-16,-3-3-1 0,-1-2 2 0,-1-6 0 15,3-4-1-15,0-3 1 16,2-6-2-16,4-3-1 0,1-6-3 0,2-3-2 15,2-1 0-15,1-8-2 0,3-1-1 16,2-2-4-16,4-4-5 0,-6-3-9 16,6-1-9-16,0-1-8 0,0 0-5 0,0 0-7 15,1-12-8-15,1 3-23 0,0-3-29 16,2-4-29-16,0-4 8 0</inkml:trace>
  <inkml:trace contextRef="#ctx0" brushRef="#br0" timeOffset="52134.9">16894 1110 140 0,'2'-11'99'0,"-1"11"1"0,0 0-1 0,-1 0-53 15,0 0-41-15,0 0 2 0,0 0 3 16,0 2 2-16,0 1 4 0,0 1 5 15,0 2 5-15,0 4-1 0,0 3 4 16,0 5 0-16,0 1-3 0,0 5-1 16,0 4-1-16,0 3-3 0,0 1-4 0,0 5-4 15,0 1-1-15,0 4-2 0,0 1 1 16,0-1 1-16,0 2-3 0,0-2 2 16,0-4 1-16,0 0 1 0,0-3 0 15,0-4 0-15,0-2 0 0,0-6 0 0,0-2 3 16,0-3 4-16,0-3 1 0,0-4-1 15,0-5-2-15,0-2 1 0,0-4-1 16,0 0-1-16,0-7-3 0,0-4-3 16,0-4-6-16,0-7-3 0,0-4 2 15,0-5-2-15,0-5 0 0,0-4 0 0,0-3 2 16,0-4 2-16,0-1 0 16,0-3 1-16,0 0 1 0,0 0 0 0,0 3-1 15,0-1 0-15,0 5-1 0,0 3-2 16,0 5-2-16,0 4 1 0,0 5-2 15,0 3 0-15,0 3-1 0,0 4 0 16,0 4 0-16,0 0 0 0,0 5 0 16,0 1 1-16,0 7 0 0,0-10 0 0,0 10-2 15,0-7 1 1,0 7-1-16,0 0-2 16,0 0-2-16,0 0 1 0,0 0 0 15,0 0 1-15,0 0-1 0,0 0 1 0,0 0 0 16,0 0 1-16,0 0 1 15,0 0-1-15,0 0-3 16,0 0-1-16,0 0-5 0,0 0-2 16,0 0-2-16,0 0-1 0,0 0-4 15,0 0-4-15,0 0 3 0,0 0 0 0,0 0-1 16,0 0 11-16,0 1-6 0,0 1 2 16,0-2 4-16,0 0 4 0,0 1 4 15,0-1-1-15,0 0 2 0,0 2 0 16,0-1-12-16,0 0-14 0,0 1-16 15,0 1-22-15,0 1-73 0,0-1-11 16,0 1 0-16,0 0 2 0</inkml:trace>
  <inkml:trace contextRef="#ctx0" brushRef="#br0" timeOffset="53748.55">16593 3066 184 0,'5'3'101'0,"0"-3"2"0,1 0-11 16,4 0-54-16,0-13-35 0,1 1 1 15,3-2 0-15,1-5 1 0,1-4 3 16,1-2 0-16,3-3 2 0,1 0 0 16,-2-2 1-16,0-1-3 0,-1-2 4 0,-1 0 1 15,0-1 1-15,-4-2 0 16,-1 1-2-16,0 1 0 0,-3-1-1 0,-2 2 2 15,0 1 0-15,-4 1-4 0,-1 2-1 16,-2 1-2-16,0 1 1 0,0 0 0 16,0 1-1-16,0 1 0 0,0 1-1 0,0-1 2 15,0 0 1-15,0 0 0 0,0-1-1 16,0 1-2-16,0 0 0 0,0-2 3 16,0 2-3-16,0-1-1 0,0 0-1 15,0 1-1-15,0 2 0 0,0 1-1 16,0 3 0-16,0-1 0 0,0 5 0 15,0 2-2-15,0 1 2 0,0 2-1 16,0 2 1-16,0 1 0 0,0-5-1 16,0 12 1-16,0-6 0 0,0-4 0 15,0 1 1 1,0 9 1 0,0-7-3-16,0 7-1 0,0 0 2 15,0-9 1-15,0 9 0 16,0-10-2-16,0 10-1 0,0-7 1 15,0-5 0-15,0 6 0 16,0-3 0-16,0-1-1 0,0-2 1 16,0-1-2-16,0 0 2 0,0-1-1 0,0-2 1 15,0 1-2-15,0-3 2 0,0 1 0 16,0 0 0-16,0 0 0 0,0 2 0 16,0 1 0-16,0-1 0 0,0 3 2 15,0 0-4-15,0 2 2 0,0 0 0 16,0 1 0-16,0 1 0 0,0 0 0 15,0 1 0-15,0-2 2 0,0 1-1 0,0-1-1 16,0 0 0-16,0-1 0 0,0 1-1 16,0-1 1-16,0 2 0 0,0-2 0 15,0 2-2-15,0-3 2 0,0 4-3 16,0-3 2-16,0 3 0 0,0-1-3 16,0 8 0-16,0-12-4 0,0 12 0 0,0-11-2 15,0 11-5-15,0-9-5 0,0 9-7 16,0-7-2-16,0 7-5 0,0 0-7 15,0 0-30-15,0-7-57 0,0 7-2 16,0 0 6-16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8T03:06:46.06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33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1" timeString="2021-04-18T03:09:20.950"/>
    </inkml:context>
  </inkml:definitions>
  <inkml:trace contextRef="#ctx0" brushRef="#br0">733 172 597 0,'35'-12'3'0,"-1"12"1"0,-2-7-1 16,-7 7-2-16,-2 3 0 0,-12 6 0 16,-11 9-1-16,0 9 1 0,-9 9-1 15,-12 8 3-15,-8 5-3 0,-7 6 0 0,-8 0-2 16,-2 0 2-16,-3-3-1 15,3-4 0-15,5-7-1 0,3-8-1 0,9-9 1 16,10-9-1-16,5-10 3 0,14-5-1 16,4-16 1-16,9-5 5 15,13-9-2-15,4-6 1 0,8-6 1 16,4-3 0-16,6 0-1 0,-3 2 1 0,-1 4 1 16,-5 5 2-16,-4 8 0 0,-7 10-3 15,-7 16 4-15,-10 0-1 0,-11 3 0 16,0 18-1-16,-11 13-1 0,-8 18-3 15,-13 10-3-15,-6 8-1 0,-8 9-2 0,-5 3-6 16,-3 2-3-16,-1 0-3 0,0-1-3 16,7-8 0-16,3-6 0 0,7-9 1 15,10-12 3-15,13-13 2 0,15-14 3 16,0-16 3-16,0-5 0 0,7-9 4 16,15-9-2-16,7-10 0 0,6-8-5 15,5-6-10-15,6-5-33 0,-1-3-40 0,2-1-8 16,-3 0-2-16</inkml:trace>
  <inkml:trace contextRef="#ctx0" brushRef="#br0" timeOffset="2079.94">2265 1152 173 0,'0'1'102'0,"0"8"2"0,0 2-4 15,-10 6-42-15,-2 5-40 0,-7 5-6 16,-8 8 1-16,-7 3 0 0,-6 7 0 16,-3 3 1-16,-5 1-1 0,-4 2-2 0,2 1-1 15,-1-3-2-15,3-3-2 0,3-4-4 16,2-5-2-16,7-4-1 0,4-6-2 16,9-9-3-16,11-7-1 0,12-8-2 0,0-3 1 15,2 0-3-15,13-18 2 0,4-2 0 16,12-3 2-16,4-5 0 0,4-1 2 15,3-2 1-15,5-2 2 0,1 1 0 16,3 0 2-16,0 1 1 0,-3 5 3 16,-2 4 0-16,-3 5 2 0,-5 7-1 0,-8 10 1 15,-7 0 0-15,-8 0 1 0,-9 13-1 16,-6 6 2-16,0 8-3 0,-22 5 1 16,-4 6 1-16,-8 4-1 0,-7 3-1 15,-10 2 1-15,-3 0-2 0,-5 2 0 16,-3-2-2-16,2-1 2 0,-1-3-4 0,6-4 0 15,4-7-2-15,10-6-1 0,7-8-2 16,12-8-1-16,11-7-1 0,11-3-2 16,3 0-2-16,8-13-1 0,10-3 3 15,11-3-2-15,7-6 3 0,6-1 1 16,7-2 3-16,4-1 1 0,1 1 4 0,2 5 2 16,-3 3 3-16,-1 7 1 0,-4 13 3 15,-5 0 2-15,-6 0 0 0,-7 10 0 16,-5 11-1-16,-9 9 0 0,-3 6-2 15,-5 7-1-15,-4 4-3 0,-2 4-2 0,-4 3-3 16,-1 1-1-16,0 0-3 0,0-2-4 16,0-2-6-16,-8-4-5 0,8-5-5 15,0-6-5-15,0-8-16 0,0-9-23 16,0-6-27-16,0-10-16 0,0-3 0 16</inkml:trace>
  <inkml:trace contextRef="#ctx0" brushRef="#br0" timeOffset="2396.13">2686 1251 240 0,'-8'0'115'16,"8"-9"1"-16,-15 9 0 0,15-9-55 0,0 9-51 15,0-7-1-15,5 7-5 16,6-10 1-16,2 10-2 0,5-14 2 0,4 6-1 16,4 1 0-16,2 0-4 0,2-1-2 15,5 1-3-15,-2 0-8 0,1-1-2 16,-5 2-12-16,-2 6-22 0,-8-14-48 0,-4 14-23 15,-5-9-1-15,-7 9 6 16</inkml:trace>
  <inkml:trace contextRef="#ctx0" brushRef="#br0" timeOffset="3328.97">2763 1230 237 0,'-12'25'113'0,"1"5"3"0,1 8-13 16,0 8-44-16,10 7-43 0,-13 6-3 15,13 6-4-15,-18 4-8 0,8 5-1 16,-1 1-7-16,-2 3-4 0,-2 2-6 16,2-2-5-16,-2-2-4 0,-1-7-3 0,2-7 3 15,1-10 2-15,2-11 8 0,2-13 6 16,9-10 6-16,-14-11 8 0,14-7 5 16,0 0 6-16,0-10 3 0,7-9 3 15,4-9-1-15,5-6-2 0,7-6 1 16,7-7-2-16,4-7-3 0,6-2 2 15,4-1-2-15,4 0-3 0,3-2 0 16,4 3-3-16,-1-2-3 0,0 4-4 16,0-2-1-16,0 3 0 0,-6 2-2 0,-4 3-3 15,-4 3 0-15,-8 8 0 0,-7 4 0 16,-4 2 1-16,-9 5 1 0,-6 5 0 16,-6 4 1-16,0 5 1 0,0 5 1 0,-17 7 3 15,0 0 0-15,-2 0-1 0,-6 7 2 16,-1 5-1-16,-2 3-1 0,0 5 0 15,1 3 5-15,3 5-3 0,-2 2-1 16,4 5 0-16,2 5 4 0,3 2 0 16,4 3-1-16,3 2 3 0,10 2 2 0,-11 1-3 15,11 0 0-15,0 0 1 0,0 0-1 16,3 0-3-16,0-3-1 0,1-1 2 16,-1-4-4-16,0-3-1 0,-1-4 1 15,-1-6-2-15,-1-4 0 0,0-5-2 16,0-5 0-16,0-5-3 0,0-3-1 0,-13-7-4 15,13 0 0-15,-10 0-2 16,10-19-3-16,0 0 1 0,0-4 1 0,0-5-1 16,0-5 1-16,4-2 7 0,2-5-3 15,5-1 4-15,1-2 1 0,3 1 2 16,1-2-1-16,4 3 2 0,2 2 2 0,2 4 2 16,-2 3 1-16,2 9-2 0,-1 3 2 15,0 6 2-15,-3 14 2 0,3 0 0 16,-4 0 1-16,0 2-2 0,-4 14 5 15,0 5-2-15,-3 8 0 0,-1 4 0 16,-3 5-3-16,1 6 0 0,-4 1-2 0,-2 2 1 16,0 0 1-16,-2 1-5 0,-1-3 0 15,0 0 0-15,0-4 0 0,-9-6-3 16,9-3 1-16,-16-6 0 0,6-5-1 16,-5-7-3-16,1-5-1 0,-4-6-3 15,-3-3 1-15,-3 0-3 0,-2-9 1 16,-1-2 2-16,1-4 2 0,-1-3-1 0,4-3 4 15,1 0 0-15,4-1 3 0,3-1-1 16,5 1 0-16,10 2 2 0,0 3 1 16,0 2-1-16,0 5 0 0,9 10 2 15,7 0 0-15,1 0 2 0,3 0-2 0,2 10 2 16,-1 4 2-16,-2 3-2 0,-2 4 2 16,0 3 0-16,-4-1-2 0,-1 0 0 15,-5 2 0-15,-1-5 0 0,-1-1 0 16,-3-1-4-16,1-5-1 0,-1-4-1 0,-1-5-4 15,3-4-9-15,0 0-4 0,2-12-6 16,1-4-6-16,4-6-4 0,2-5-4 16,2-5-4-16,4-5-4 0,2-2-6 15,1-4-9-15,2-4-16 0,3-1-18 0,-2-2-7 16</inkml:trace>
  <inkml:trace contextRef="#ctx0" brushRef="#br0" timeOffset="4227.51">3827 1358 191 0,'-10'0'109'16,"10"-7"1"-16,-8 7 1 0,8 0-37 16,0 0-59-16,0 0-2 0,0 0 0 0,5-12 1 15,5 12-1-15,2-13 4 0,0 13-1 16,6-12 1-16,-1 12-1 0,5 0-2 15,-1 0-1-15,0 0-2 0,0 0-2 16,-2 4 1-16,0 8-6 0,-5 3 1 0,-2 9 2 16,-3 3-5-16,-3 10-1 15,-4 3-1-15,1 6 0 0,-3 2-1 0,0 0-2 16,0 0-1-16,-11-2 2 0,11-1-2 16,-16-1-3-16,5-6 0 0,0-3 2 15,-1-7-2-15,-3-5 2 0,1-7 0 16,-2-6-1-16,1-8 2 0,0-2 1 0,-1 0-1 15,1-12 2-15,2-1 0 0,0-2 1 16,4-1-1-16,9-1 1 0,-12-1 1 16,12 3 0-16,0 1 0 0,0 4 0 15,1 10 3-15,5-10-1 0,4 10 0 0,2 4 1 16,0 5 0-16,3 4 0 0,-1 6 2 16,-1 4-1-16,-1 2 0 0,-1 4-1 15,-4 1 2-15,3-1-1 0,-4-2-1 16,0 0 0-16,-1-3 0 0,-3-4-1 15,1-2-2-15,-3-4 0 0,1-3 0 0,-1-4-3 16,0-7-3-16,0 0-3 0,2 0-1 16,3-16-4-16,0-3-3 0,3-5-1 15,2-8 0-15,2-4-1 0,3-6 3 16,3-3 3-16,3-4 4 0,1-4 2 16,2-1 3-16,1-1 5 0,2 0 2 0,0 2 4 15,-2 4-1-15,1 2 2 0,-1 7 1 16,-1 4 1-16,1 5 1 0,-3 4 1 15,1 6-2-15,-2 3 0 0,1 3 2 16,0 3-2-16,1 4 1 0,0 8-1 16,2-11-1-16,-2 11 1 0,-2 0-2 0,-1 3 2 15,-6 5 0-15,-3 5 1 0,-3 6-3 16,-8 4 1-16,0 5-3 0,0 7 1 16,-19 4-2-16,1 3 2 0,-5 2-3 15,-5 3-1-15,-6 0-3 0,-3 1-2 16,-3-2 0-16,-2-3-4 0,5-2-1 0,-2-6-6 15,5-6-5-15,5-4-5 0,3-6-5 16,7-8-4-16,2-6 1 0,8-5 3 16,9 0 1-16,0 0 4 0,0-18 4 0,0 5 5 15,9-5 5-15,5 0 6 16,1-4 6-16,4 0 4 0,1 1 1 0,2 0 3 16,1 3 4-16,1 5 4 0,-2 5 4 15,2 8 2-15,-2 1 2 0,-2 7-1 16,-2 9-1-16,-5 6 3 0,-3 10-1 15,-4 8-2-15,-5 6-5 0,-1 7-5 16,0 6-3-16,0 3-6 0,-11 3-4 0,11 2-2 16,-16-3-5-16,8-1-11 0,-3-5-9 15,0-4-10-15,0-8-4 0,2-7-5 16,9-7-7-16,-14-12-14 0,14-9-18 0,0-10-19 16,-9-2-14-16,9-7 3 0</inkml:trace>
  <inkml:trace contextRef="#ctx0" brushRef="#br0" timeOffset="4377.42">4382 2280 149 0,'12'-45'94'16,"-1"6"4"-16,0 3-7 0,3 8-14 0,0 5-25 16,3 8-27-16,0 5-1 0,0 10 4 15,-1 0-4-15,1 0 3 0,-1 7-7 16,-1 5-2-16,1 2-4 0,0 3-10 16,1 1-4-16,-2-2-7 0,2-1-13 15,-2 0-21-15,1-4-47 0,-4-3-37 0,-1-3-2 16,0-4 0-16</inkml:trace>
  <inkml:trace contextRef="#ctx0" brushRef="#br0" timeOffset="5959.92">5132 1181 140 0,'2'-10'99'15,"1"10"-1"-15,-2 0-17 0,-1 0-23 16,0 0-21-16,0 2-22 0,0 6-7 16,-14 2 1-16,4 3-2 0,-1 2 2 0,-4 1-1 15,2 2 1-15,-4 0-3 0,1 0 0 16,-3 2 2-16,3 1-1 0,-3-4 0 16,0 0-1-16,2-1-1 0,2-4 0 15,2-1 0-15,2-2-2 0,11-4-1 16,-13 0 0-16,13-2-2 0,0-1 1 0,1-2-2 15,4 0 1-15,5 0-1 0,2 0 0 16,4-12 0-16,1 12 0 0,2-7 1 16,1 7 0-16,3 0 1 0,-1 0 0 0,1 0 1 15,-4 0 0-15,-2 1 1 0,-2 4 0 16,-7 6-1-16,-2 1 0 0,-6 3 0 16,0 3-1-16,0 2-1 0,-11 2 0 15,2 1 0-15,-4 0 0 0,-1-1-1 16,-2-3 1-16,-1 1 0 0,1-3 0 0,1-1-2 15,0-4 1-15,3-2 0 0,3-2 0 16,9-2 0-16,-8-2-1 0,8-1 1 16,0 0 0-16,0 0 2 0,5 3 2 15,1 2 3-15,2 4-2 0,2 5 1 16,0 4 0-16,-1 5 0 0,2 6-1 0,0 4 1 16,0 4-1-16,0 5-2 0,0 1 0 15,-1 2-3-15,2 2 4 0,-4 0 0 16,1-3 2-16,-2 0-2 0,-1-5 5 15,-1-4 1-15,-1-5 1 0,-3-6 0 0,-1-7 1 16,0-5-1-16,0-5-1 16,0-7 0-16,0-3 1 0,-11 0-5 0,11-12-2 15,0-1-1-15,0-6 1 0,0-6-3 16,0-6 0-16,0-3-1 0,0-4-1 16,8-5 0-16,5-2 0 0,1-1 1 0,6 0 0 15,3-2 0-15,1 1-1 16,6 0 1-16,3-1 0 0,2 3 1 15,2 3 0-15,-2 2 0 0,2 3 0 0,-1 8 0 16,-2 3 2-16,-4 8 1 0,-1 7 1 16,-5 11 1-16,-5 0-1 0,-5 5 0 15,-7 14 0-15,-5 7 1 0,-2 8-2 0,0 7-1 16,-17 6-2-16,1 5 2 0,-3 1-2 16,-2 3 0-16,-3 0-1 0,-2-2 0 15,-1-1-1-15,-2-6-1 0,0-6-3 16,1-10 0-16,0-7 0 0,3-9-3 15,0-6 1-15,2-8-1 0,2-1 1 0,2 0 0 16,1-14 1-16,4-3 3 0,-1-3-1 16,4-6 1-16,11-1 0 0,-13-3 2 15,13 0 0-15,0 1 2 0,6 0 2 16,6 5 3-16,6 3 3 0,5 7-1 16,6 6 9-16,5 8 3 0,5 0 4 0,4 5 3 15,3 12 1-15,1 6 2 0,5 8-2 16,2 8-3-16,-1 4 2 0,4 4-6 15,-1 3-2-15,0 0-8 0,-3 3-2 16,0-4-6-16,-5-1-2 0,-4-5-4 16,-2-3-2-16,-7-6-5 0,-4-5-14 0,-8-7-13 15,-5-8-9-15,-5-7-11 0,-4-7-20 16,-7 0-34-16,-2-9-38 0,0-8 3 16,0-8 5-16</inkml:trace>
  <inkml:trace contextRef="#ctx0" brushRef="#br0" timeOffset="6604.69">6005 1373 190 0,'0'-11'109'16,"0"0"0"-16,0 2-1 0,-9 1-37 0,9 1-57 16,0 7-5-16,4-14 0 0,-1 14-3 15,4-14 2-15,-1 14 0 0,6-12 2 16,-1 12 1-16,6 0 0 0,-3-7-2 16,4 7 2-16,-2 0-2 0,-1 4-1 0,-3 3 2 15,-2 4-4-15,-6 5-2 0,-4 4 0 16,0 6-2-16,0 6-1 0,-18 5 2 15,3 3 2-15,-3 2 2 0,-3 1-1 16,1 0-4-16,1 0 3 0,-1-2 1 0,5-1-1 16,3-3 0-16,12-7-1 0,-10-2-4 15,10-9 0-15,5-5-3 0,7-8 1 16,4-6 0-16,5 0-3 0,5 0-1 16,3-17-3-16,2 2-3 0,0-4-3 15,-2-4-3-15,-2-5-1 0,-2-4-3 0,-3-3 0 16,-1-2 2-16,-5-1 1 0,-3 1 5 15,-5 1 2-15,-4 2 2 0,-3 2 8 16,-1 3 2-16,0 4 6 0,0 4 1 16,-14 3 0-16,3 6 1 0,0 4 0 15,-2 8 1-15,-1 0-1 0,2 1 0 0,-3 8-1 16,3 5 1-16,0 4 0 0,1 3 3 16,3 5 0-16,8 7 1 0,-16 8 0 15,16 7-1-15,-9 5 1 0,9 7 1 16,0 4-1-16,0 5-2 0,-8 3 0 0,8 3-4 15,0 2-1-15,0-1-1 0,0 2-2 16,0-3-2-16,0-4-1 0,0-5-6 16,0-9-2-16,0-8-4 0,0-6-6 15,0-9-6-15,0-9-3 0,0-9-7 16,0-6-10-16,0-10-24 0,-12 0-20 0,12-9-23 16,-12-4-3-16</inkml:trace>
  <inkml:trace contextRef="#ctx0" brushRef="#br0" timeOffset="6725.07">6023 2432 130 0,'-18'-29'108'15,"-2"2"7"-15,6 3 3 0,-1 3-3 16,7 2-26-16,8 2-53 0,0 3-4 16,0 1-7-16,7 1-2 0,9 0-2 15,4 0-1-15,6-1-9 0,7-2-11 0,4 1-3 16,6-3-20-16,-1-1-26 0,1-4-68 16,-3 2-20-16,-6-2 1 0,-1 0-1 15</inkml:trace>
  <inkml:trace contextRef="#ctx0" brushRef="#br0" timeOffset="8290.62">6727 1130 179 0,'-7'-7'117'0,"7"7"0"0,-11 0 2 16,11 0-12-16,0 0-80 0,-9 0-11 16,9-8-2-16,0 8-2 0,4 0 1 15,1-10-3-15,6 10 1 0,1-10-2 16,2 10-2-16,4 0-3 0,2 0-2 0,2 0 2 15,-2 0-2-15,0 0-2 0,0 0-2 16,-5 6 1-16,-2 1-4 0,-5 5 1 16,-6 1-1-16,-2 3 0 0,0 4 0 15,-10 2-1-15,-4 0 0 0,-2 3 3 16,-7-1 2-16,-2 1 3 0,-3 0 0 16,-3-2 3-16,2-1-1 0,1-2-1 0,3-2 1 15,2-1-2-15,1-4 1 0,8-2-3 16,2-2 1-16,12-2 0 0,0-3 1 15,0-2-1-15,0-2 1 0,9 0 1 0,5 0-1 16,6 0 2-16,3 0-1 0,-1 0-1 16,0 0 1-16,1 0 0 0,-5 0 0 15,-1 0 0-15,-5 2-2 0,-4 6-1 16,-8 2 0-16,0 4-1 0,0 6 0 16,-21 1-1-16,-1 4 1 0,-7 3 0 0,-3-1 1 15,-3 1 0-15,1 0 1 0,-3-2 0 16,5-2 5-16,0-1-2 0,8-2 3 15,7-6 0-15,17-5-1 0,0-6 1 16,0-4-2-16,11 0 0 0,12-8 0 16,11-5-1-16,6-3-2 0,5-2-1 0,6-4 0 15,0-1-1-15,0 1-1 0,1-4-1 16,0 1-2-16,-5-3-3 0,-2 1-1 16,-6 2-5-16,-7 2-4 0,-4-2-3 15,-5 2-5-15,-7-1-3 0,-4-2 0 16,-5 0-1-16,-2-2 2 0,-5 1 0 0,0-4 4 15,0 2 4-15,-8-2 3 0,-2 4 6 16,-1-3 6-16,-3 3 3 0,0 1 3 16,-1 2 1-16,1 3 3 0,-2 2-1 15,2 4 5-15,2 2 0 0,1 4 1 16,2 9-2-16,9-7 2 0,-11 7 3 0,11 2 0 16,0 2 4-16,0 6 2 0,0 4-2 15,0 6 0-15,0 7-2 16,0 5 1-16,-11 7-3 0,11 9-3 0,-20 9 0 15,2 9-4-15,-5 7 1 0,-6 8-3 16,-6 3 1-16,-5 5 1 0,-5 2 1 0,-4 2 2 16,-4-3-2-16,2-4 2 0,-3-1 0 15,4-6-1-15,1-7 1 0,4-10-3 16,5-7-3-16,5-12-4 0,4-7-1 16,7-14-2-16,6-8-2 0,18-13-6 15,0-1-2-15,0-8-2 0,0-9-3 0,13-12 0 16,6-6 2-16,4-8 1 0,6-5 3 15,0-5 0-15,4-2 6 0,1-2 1 16,1 0 4-16,0 0 1 0,1 2 0 16,-4 5 2-16,-2 7 1 0,-2 6 3 15,-5 8-1-15,-3 7 4 0,-4 12 2 0,-3 10 2 16,-3 0-1-16,-7 10 2 0,-1 9-1 16,-2 10-2-16,0 6-2 0,0 5-1 15,0 2-2-15,-10 4-4 0,10 1-1 16,0 1-1-16,0 0 0 0,0-3-4 15,0-3-1-15,0-7-1 0,0-7-3 0,5-12 0 16,1-7-2-16,2-9 0 0,2 0-1 16,2-10 0-16,1-8 2 0,0-8 1 15,0-5 1-15,-2-7 4 0,0-5 1 0,1-1 1 16,-2-1 2-16,-1 1 1 16,0 4 3-16,0 2 4 0,-1 8 0 0,3 6 7 15,-2 9 0-15,2 15 1 0,3 0 1 16,-1 0 2-16,3 8 0 0,1 13 0 15,1 10-4-15,1 6 0 0,4 6-5 0,2 2-3 16,1 2 1-16,2 2-3 16,0-2-3-16,-1-1-2 0,0-5 0 0,1-3-5 15,-5-6-1-15,0-5-7 0,-3-9-8 16,0-6-4-16,-3-9-8 0,-4-3-4 16,-2 0-8-16,-1-15-5 0,-4-2-2 0,-3-6-4 15,-1-6-3-15,-1-6 9 0,-1-4 11 16,1-4 17-16,-1-5 5 0,1 0 11 15,-1 0 7-15,2 1 7 0,-2 5 9 16,1 2 8-16,0 4 4 0,0 6-2 16,-1 5-5-16,3 6 6 0,-3 9 0 0,0 10 3 15,0 0 2-15,0 3 0 0,0 11-1 16,-15 7-3-16,4 5-1 0,-5 6-6 16,0 1-6-16,-5 4-3 0,-4 1-3 0,0 2-6 15,0 0-2-15,-2-2-2 16,0-2-1-16,0-4-6 0,2-4-9 0,3-5-5 15,4-8-7-15,3-7-9 0,5-6-10 16,10-2-25-16,0 0-45 0,0-16-14 16,0-1 3-16</inkml:trace>
  <inkml:trace contextRef="#ctx0" brushRef="#br0" timeOffset="8513.82">7843 1341 209 0,'9'0'125'0,"-2"0"0"0,-2 3 1 16,2 2-2-16,-2 1-100 0,1 1-20 0,2 1-4 15,-1-1-11-15,3 1-2 0,1-1-8 16,0 3-13-16,1 0-33 0,-1-2-54 15,2 2-4-15,-1 1 1 0</inkml:trace>
  <inkml:trace contextRef="#ctx0" brushRef="#br0" timeOffset="8674.04">7946 1778 227 0,'0'22'134'15,"-10"-2"3"-15,10-1 2 0,0 1-3 16,0-2-100-16,0 1-17 0,0-2-5 15,0 1-6-15,3-1-8 0,4-3-1 16,2-3-16-16,3-2-10 0,1-2-18 16,1-4-45-16,-1-1-49 0,1-2 1 0,-1 0 1 15</inkml:trace>
  <inkml:trace contextRef="#ctx0" brushRef="#br0" timeOffset="10305.58">2860 3851 129 0,'6'4'95'16,"1"0"2"-16,2 1 2 0,-2 5-32 15,0 3-46-15,-1 5-11 0,0 6 0 16,0 5 2-16,-2 7 2 0,-2 4 2 16,1 8 0-16,-2 5 0 0,2 10-1 15,-1 3-2-15,-2 4-3 0,1 2 0 0,0 2-3 16,-1-5-1-16,0-1-2 0,0-3-4 15,0-5 0-15,0-7-8 0,0-7-2 16,0-6-7-16,0-10-12 0,4-10-39 16,1-12-47-16,1-8 0 0,1 0 1 0</inkml:trace>
  <inkml:trace contextRef="#ctx0" brushRef="#br0" timeOffset="10804.68">3156 3927 134 0,'0'0'109'0,"-13"0"-1"16,13 0-1-16,0 0 1 0,0-6-75 16,4 6-31-16,8 0 0 0,4-12 2 15,6 12 0-15,5-10 2 0,3 10 2 0,8-13 4 16,1 13 0-16,10-8 0 15,6 8 2-15,2 0 1 0,4-10-4 0,4 10-2 16,3 0 3-16,3-7-4 0,0 7 0 16,6 0-3-16,2-10-1 0,3 10 0 15,3-9-2-15,1 9-1 0,1-11 1 16,1 11-1-16,1-13-1 0,1 6 0 0,-2-1 1 16,1 0 0-16,-3 0-1 0,-3 0 1 15,-2 8-1-15,-7-11 1 16,-3 11-1-16,-5 0 1 0,-5 0 0 0,-6 0 1 15,-7 0 1-15,-2 0 0 0,-6 3 1 16,-5 3 0-16,-4 5 5 0,-3 3-3 16,-4 1 3-16,-5 5 0 0,-1 4 0 15,-4 2-1-15,0 3 2 0,-1 1-2 0,-3 6 1 16,0 1-3-16,0 4-1 0,-1 2-2 16,-1 3-2-16,-1 1-1 0,-2 3-1 15,-1 2-5-15,-2 0-3 0,-1 1-4 16,-1 0-6-16,0 0-3 0,0-2-4 15,0-1-4-15,-8-3-3 0,8-1-2 0,-9-6-1 16,9-2-7-16,-13-3-30 0,13-7-42 16,-17-2-2-16,6-7 4 0</inkml:trace>
  <inkml:trace contextRef="#ctx0" brushRef="#br0" timeOffset="11187.84">3479 4977 218 0,'-22'4'109'0,"10"0"1"0,12 0-2 16,0 0-63-16,0 3-34 0,0-2-2 16,13 0 2-16,10 1 2 0,9 1 1 0,5-3 0 15,9 1 2-15,8 1 1 0,8-1 1 16,6 1 2-16,8 0-4 0,7 0-2 16,3-3-2-16,-1-1-1 0,4-1-2 15,-3-1-2-15,-3 0-2 0,-2 0-4 16,-5 0-1-16,-4 0-2 0,-7 0-2 0,-6 0-2 15,-9 0-1-15,-7-7-5 0,-8 7-4 16,-8 0-8-16,-5 0-8 0,-11 0-16 16,-4-8-45-16,-7 8-33 0,0-13 1 15,-12 5 1-15</inkml:trace>
  <inkml:trace contextRef="#ctx0" brushRef="#br0" timeOffset="11937.13">3978 4103 176 0,'-14'0'85'15,"5"0"-6"-15,-2 0-6 0,-3 3-12 0,0 7-14 16,-3 4-16-16,-4 4-11 0,-2 3-2 16,-1 4 0-16,-2 2-2 0,-2 1-2 15,0 2 1-15,-1 2-1 0,1-2-4 16,2 0-1-16,0-1-4 0,2-2-1 0,4-2-3 15,4-6 1-15,1-1-2 0,3-5 0 16,3-2-3-16,9-6 0 0,0-5-1 16,0 0-2-16,0 0 0 0,5-15-2 15,6-1-1-15,5-3 0 0,4-4-1 0,5-5 3 16,0 0-1-16,6-2 2 0,0-2 1 16,4 0 0-16,-1 0 3 0,3 1 2 15,-3 3 1-15,1 4 1 0,-3 6 3 16,-6 6 0-16,-4 12 2 0,-6 0 2 15,-9 2 0-15,-3 12 3 0,-4 7-1 16,0 6 0-16,-18 7 2 0,-2 4 1 16,-1 5 0-16,-5 0-1 0,-2 2-2 0,-5-1 0 15,3 0-2-15,-3-4 1 0,3-3-3 16,2-3 0-16,1-6-7 0,5-6 1 16,6-6-2-16,4-7-2 0,12-8-1 15,0-1-1-15,0 0-1 0,2-18-2 16,11 1 1-16,4-4-2 0,5-4 4 0,4-1-3 15,4-2 1-15,0-1 2 0,4 0 2 16,0 0 0-16,1 2 1 0,0 6 1 16,-3 3 1-16,-4 8 2 0,-6 10 1 15,-7 0-2-15,-7 8 0 0,-8 7 1 16,0 11 0-16,0 5-1 0,-17 5 0 0,0 4-1 16,-5 2 1-16,-1 1-2 0,1 0 0 15,-4 0-2-15,2-3 0 0,1-4-2 16,5-4 1-16,1-7 0 0,6-6-1 0,11-7-1 15,0-7-1-15,0-5 0 16,0 0-2-16,0 0-9 0,11-14-17 0,0 1-53 16,2-2-29-16,1-1 0 0,1-2 0 15</inkml:trace>
  <inkml:trace contextRef="#ctx0" brushRef="#br0" timeOffset="12355.3">4849 3952 168 0,'0'-10'103'0,"1"3"1"16,2 7 3-16,-3 0-40 0,2 0-51 15,1 0-1-15,-1 9 1 0,0 9-1 16,0 7 1-16,0 8 1 0,1 9-2 0,-2 7-1 15,2 7-5-15,0 11-6 16,3 4 1-16,-1 5 0 0,1 2-3 0,0 1-1 16,-1 0-4-16,2-4-1 0,0-5-5 15,-1-5-6-15,1-8-4 0,-1-9-5 16,1-8-39-16,-2-12-49 0,1-8-4 0,0-15-1 16</inkml:trace>
  <inkml:trace contextRef="#ctx0" brushRef="#br0" timeOffset="12754.42">5645 4314 208 0,'0'0'111'0,"0"-7"2"15,-9 7 1-15,9 0-46 0,-10 0-56 16,10 0-1-16,-10 0 0 0,10 0-6 16,0 0 5-16,0 0 3 0,3 0-1 15,6 0 2-15,5 0 3 0,4 0 3 16,10 0 2-16,5-8-1 0,4 8 0 0,7 0-5 15,6 0-3-15,7-6 1 16,5 6-2-16,4-8-3 0,5 8-3 0,5-11-2 16,1 11-2-16,2-14 3 0,0 7-3 15,-2 0 0-15,-3 0 0 0,0 0-2 16,-4-1-1-16,-5 8 0 0,-3-13-3 0,-4 13-5 16,-4-12-4-16,-7 12-10 0,-5-12-8 15,-6 12-8-15,-4-11-11 0,-6 11-27 16,-5-15-39-16,-3 6-20 0,-5 1 3 15,-3-2 7-15</inkml:trace>
  <inkml:trace contextRef="#ctx0" brushRef="#br0" timeOffset="13070.21">7089 3955 173 0,'-13'-10'113'0,"13"0"1"16,-12 1-2-16,12 1-28 0,-9 1-64 15,9 7-9-15,0-12-3 0,0 12-4 16,0 0 0-16,0 0 1 0,2 0-2 16,5 0 1-16,4 1 1 0,3 6 1 15,4 2-1-15,1 1 0 0,7 2 1 0,-2 2 0 16,4-2 0-16,2 3 5 0,1-1-1 16,-2 1 2-16,0 0 3 0,-1 0 2 15,-6-1 1-15,-2 1-3 0,-5-1 2 16,-7 1-3-16,-8 2-3 0,0 2-3 15,0 1-3-15,-19 0-3 0,-1 3-2 0,-6-1-6 16,-5 1-2-16,-3 0-2 0,-3-1-9 16,2 0-9-16,1-2-8 0,3-1-11 15,3-5-34-15,8-3-48 0,3-4-1 16,17-4 3-16</inkml:trace>
  <inkml:trace contextRef="#ctx0" brushRef="#br0" timeOffset="13504.11">7827 3755 153 0,'0'-15'107'0,"-15"3"0"15,15 1-1-15,-13 5-27 0,13 6-50 16,-10 0-11-16,10 0 1 0,-9 6 0 15,9 11 2-15,-10 5 1 0,10 7 2 0,-10 9 1 16,10 6-2-16,-10 8-4 0,10 9-4 16,-10 7-2-16,10 7-4 0,0 4-3 15,-9 4-2-15,9 0-2 0,0-2-2 16,0-2-1-16,0-5-4 0,0-7-3 16,1-6-2-16,1-9-2 0,1-8-9 0,0-10-8 15,5-12-11-15,-2-12-26 0,1-10-46 16,0 0-16-16,-1-12 2 0,2-8 4 15</inkml:trace>
  <inkml:trace contextRef="#ctx0" brushRef="#br0" timeOffset="13985.06">7880 3934 147 0,'0'-18'108'16,"2"2"-1"-16,0 5 2 0,1 2-6 0,5 0-78 0,4 2-16 15,5 7 1-15,3-11-3 16,6 11 5-16,4-9-3 0,5 9 3 0,3-8 1 16,6 8 0-16,4 0 0 0,6-7 0 15,3 7-1-15,3-10 0 0,3 10-2 16,1-9 0-16,-1 9-1 0,0-11 2 0,2 11-4 16,0-11-2-16,1 11 0 0,-1-9 0 15,4 9 1-15,-2-7-2 0,1 7-1 16,1 0 0-16,-2 0 0 0,1-8-3 15,-2 8 3-15,-1 0 0 0,-3 0 2 16,-2 2 3-16,0-1 1 0,-5 1 3 0,-2 0 0 16,0 1-1-16,-4 0 0 0,-4-1 0 15,-3 1-3-15,-1 0-1 0,-3-1-3 16,-3 1-1-16,-2 0-2 0,-3 2 0 16,-3 0 1-16,-1-1 1 0,-5 2 4 15,-1 1 1-15,-3 2 3 0,-5 3 4 0,-3 2-2 16,-2 4 1-16,-5 3 0 0,-2 3-1 15,0 3 1-15,0 3-3 0,0 2-2 16,-13 3-3-16,13 2-3 0,-12 3-1 16,12 2 1-16,-16 0-3 0,16 0 0 15,-13 1-5-15,13-1-5 0,-9-4-9 0,9-2-8 16,0-4-9-16,0-1-8 0,0-3-7 16,0-5-10-16,0-4-13 0,-12-3-28 15,12-5-42-15,-17-5 1 0,4-3 9 16</inkml:trace>
  <inkml:trace contextRef="#ctx0" brushRef="#br0" timeOffset="14270.91">8845 4614 154 0,'-58'15'107'0,"-3"-2"3"0,2 2-15 16,1-1-19-16,3-1-30 0,1-2-28 15,2 0 0-15,8-1-1 0,5-2 2 0,10 0 3 16,11 2-3-16,18-4 3 0,0 0 0 16,0-3 2-16,17-1 2 0,17-2-1 15,14 0-2-15,10 0-3 0,11 0-5 16,9-11-1-16,5 11-3 0,6-13-2 16,3 5-5-16,2-3-4 0,-2 0-5 0,-3-3-4 15,-4-1-8-15,-5-1-9 0,-12-1-7 16,-9-1-13-16,-12 0-13 0,-10-2-44 15,-12-1-38-15,-8-3 4 0,-9 0 6 16</inkml:trace>
  <inkml:trace contextRef="#ctx0" brushRef="#br0" timeOffset="14468.78">9089 4027 140 0,'-24'-10'119'0,"-3"10"3"0,4 1 3 15,0 5 2-15,2 6-63 0,2 4-32 16,-2 7-5-16,1 6-4 0,4 6-3 16,-4 6-4-16,2 5-6 0,2 8-8 15,5 3-2-15,11 8-10 0,-9 0-16 0,9 0-18 16,0 1-53-16,6-5-39 0,1-4 1 16,4-9 1-16</inkml:trace>
  <inkml:trace contextRef="#ctx0" brushRef="#br0" timeOffset="14901.99">10011 4355 142 0,'0'-6'108'0,"-11"6"-2"0,11-9 2 16,0 9-26-16,0-6-45 0,0 6-28 0,0 0 1 15,3-11-3-15,7 11 2 16,5 0 0-16,4-7 5 0,4 7 5 0,5 0 3 15,6 0 2-15,6-9 0 0,6 9 2 16,5 0-2-16,7-11 2 0,3 11-2 16,4-8 0-16,6 8-6 0,-1-9-1 0,8 9-2 15,-2-10-2-15,4 10-3 16,0-9 0-16,2 9-3 0,-4-10 2 0,1 10-6 16,-4-9-1-16,-3 9-2 0,-4-10-1 15,-5 10-7-15,-7-7-5 0,-8 7-11 16,-5-10-12-16,-11 10-15 0,-7-9-26 0,-9 9-49 15,-7-13-22-15,-3 6 3 0,-6-1 6 16</inkml:trace>
  <inkml:trace contextRef="#ctx0" brushRef="#br0" timeOffset="15250.16">11336 3969 218 0,'-11'0'110'0,"0"-8"-1"0,11 8 1 16,-11 0-53-16,11 0-50 0,0 0 3 15,1 0 1-15,5 1 0 0,5 3 3 16,4-1 2-16,4 3 0 0,4 0 1 16,6 4 0-16,8 1 0 0,1-1-1 15,5 2-3-15,3 0 0 0,3 1 0 0,2 0 1 16,1-1 0-16,0 1 1 0,0-2-1 15,-1 2-2-15,-3-2 1 0,-2-1 2 16,-6 0-1-16,-5 0-3 0,-6 0-2 16,-8-1 0-16,-10 4-4 0,-10-1-2 15,-1 3-3-15,0 1-2 0,-26 1-4 0,-2 2-7 16,-7 0-4-16,-7 1-1 0,-6-1-3 16,-1-1-10-16,-1 0-15 0,3-3-26 15,3-3-64-15,6-5 2 0,8-5 0 16,8-2 2-16</inkml:trace>
  <inkml:trace contextRef="#ctx0" brushRef="#br0" timeOffset="15666.88">12368 3925 214 0,'0'0'108'0,"0"0"6"16,0 7-7-16,0 4-42 0,1 3-37 16,1 6-2-16,-2 7 1 0,0 6 1 15,0 9-3-15,-12 8-2 0,2 8-3 16,-2 11-6-16,-2 2-4 0,2 5-10 15,-2 5 0-15,4-2-8 0,10-1-9 0,-15-3-14 16,15-5-18-16,0-8-45 0,-9-10-39 16,9-10 1-16,2-12 2 0</inkml:trace>
  <inkml:trace contextRef="#ctx0" brushRef="#br0" timeOffset="16150.74">12339 4042 187 0,'-15'-21'105'15,"2"2"-1"-15,2 1-1 0,11 0-36 16,-11 0-63-16,11 2-3 0,2 0 2 16,5-1 5-16,6 2-2 0,5-1 4 0,6 1-1 15,5 1 4-15,6 2-1 0,9-1-1 16,4 2 3-16,7 0 1 0,5 3-3 15,4-2 0-15,3 10 1 0,3-12 1 16,1 12-1-16,2 0 3 0,2 0 0 16,0 0 1-16,0 0-3 0,2 0 0 0,-1 2-1 15,0 2-1-15,-2 2-1 0,0-1-3 16,-2 1-3-16,-2-1 1 0,-3 1-3 16,-2 0 0-16,-1-1 0 0,-4 0 3 0,-4 0-1 15,-3 1 1-15,-4-1-1 16,-5-1 7-16,-3 3 4 0,-4 0 5 0,-4 1 3 15,-4 2 4-15,-7 5 0 0,-2 1-3 16,-7 3 5-16,-3 5 1 0,-4 2-7 16,-5 5-5-16,-1 4-3 0,0 1-5 0,0 4-5 15,-13 2-1-15,13 1-5 16,-15 3 0-16,15 1-7 0,-15-1-4 0,15-1-5 16,-13 0-6-16,13-2-8 0,0-4-2 15,-9-2-6-15,9-4-5 0,0-3-5 16,0-5-7-16,-10-5-6 0,10-3-6 0,-13-5-10 15,1-4-28-15,-5-5-33 0,-4-3 2 16,-5 0 5-16</inkml:trace>
  <inkml:trace contextRef="#ctx0" brushRef="#br0" timeOffset="16415.88">12767 4717 165 0,'-60'19'126'0,"3"0"-1"16,3-3 2-16,5-1 0 0,8 1-73 16,8-5-38-16,11-1 0 0,11-2-4 0,11-5-4 15,3-3 2-15,12 0-1 0,12 0 3 16,15-11 0-16,14 11 1 0,14-14-1 16,10 5-1-16,13 0-3 0,7-1 0 15,5-1-4-15,4-2-4 0,-2 1 0 0,1-1-6 16,-7 1-6-16,-5 1-11 0,-8 0-10 15,-10 0-15-15,-7 2-34 0,-13-3-55 16,-11-1-1-16,-10-1 3 0,-10 0 4 16</inkml:trace>
  <inkml:trace contextRef="#ctx0" brushRef="#br0" timeOffset="17066.7">13421 3825 239 0,'-12'0'118'0,"12"16"0"0,-16 6-1 15,5 10-56-15,-3 8-48 0,1 7-9 16,-3 9-4-16,0 4-3 0,-1 5-6 0,2 3-6 16,0 1-7-16,3 2-8 0,1 1-12 15,11-6-27-15,-13-6-30 0,13-9-12 16,0-8 1-16</inkml:trace>
  <inkml:trace contextRef="#ctx0" brushRef="#br0" timeOffset="17466.09">13633 4312 127 0,'5'0'100'0,"-1"0"4"0,1 0 1 15,2 0-37-15,2 0-34 0,3 0-11 16,4 0 3-16,2 0 3 0,5 0 0 0,4 0 0 15,4 0-5-15,5 0 0 0,4 0-1 16,6 0 0-16,4 0-4 0,6 1-3 16,2-1 0-16,8 0-1 0,3 0-2 15,5 0 0-15,2 0 0 0,3-8-2 16,1 8-4-16,3-7-1 0,2 7-2 0,0-13-1 16,0 7-1-16,2-4-1 0,0 1 1 15,-2-2 0-15,1 1-2 0,-6-1 0 16,-2 1 1-16,-4 1 1 0,-4 2-1 0,-3-1-1 15,-5 8 1-15,-3-10 0 0,-5 10-1 16,-3 0-1-16,-6 0-1 0,-3 0-5 16,-7 0-3-16,-3 0-4 0,-6 0-7 15,-6 0-6-15,-2 0-14 0,-6 0-13 16,-3 0-34-16,-5 0-49 0,-3 0 1 0,-1 0 4 16</inkml:trace>
  <inkml:trace contextRef="#ctx0" brushRef="#br0" timeOffset="17782.75">15967 3919 179 0,'0'-8'117'0,"-14"0"0"15,14 8-1-15,-10-10 1 0,10 10-90 0,0 0-26 16,0 0 0-16,0 2 1 15,0 2 3-15,3 3 3 0,6 0 3 16,5 4 1-16,3 4-1 0,6 2 0 16,2 0-1-16,3 1 3 0,0 1 0 0,1-1 0 15,1 0-1-15,-1 0 1 0,0-1 2 16,-1-2 0-16,-1 2 3 0,-4-1-1 16,-5-3-1-16,-4 2-1 0,-7-3-4 15,-7 3-6-15,0 0-5 0,0 0-3 16,-23 0-11-16,3 0-12 0,-8 1-11 0,-4-1-9 15,-4-1-8-15,-6 0-10 0,1 0-21 16,2-3-32-16,0-3-20 0,5-1 9 16</inkml:trace>
  <inkml:trace contextRef="#ctx0" brushRef="#br0" timeOffset="18132.25">16557 3835 207 0,'-14'0'109'0,"14"0"5"0,-9 0-2 16,9 8-50-16,0 4-36 0,-10 6 2 0,10 5-1 16,0 5 0-16,-12 4 3 15,12 3-4-15,-9 5-3 0,9 4-4 0,-10 5-4 16,10 1-8-16,0 4-3 0,-11 0-4 16,11-2-1-16,0-2-6 0,0-5-9 15,0-4-7-15,2-5-9 0,1-6-11 16,1-8-25-16,3-8-44 0,-1-6-20 15,2-8 3-15,1 0 2 0</inkml:trace>
  <inkml:trace contextRef="#ctx0" brushRef="#br0" timeOffset="18648.47">16552 3935 202 0,'6'-14'106'0,"1"1"-1"15,3 1 0-15,6 1-62 0,3-1-38 0,5 2-4 16,4-1 0-16,2 2 1 0,4 0 2 16,2 0 2-16,4 2 0 0,1 7 4 15,3-9 2-15,3 9 4 0,1-8 1 16,1 8 0-16,-1 0-1 0,-2 0-1 16,0-8 0-16,-2 8-2 0,-1 0-4 0,2 0-2 15,1 0-3-15,3-8-1 0,2 8-1 16,1 0 0-16,6-11 1 0,3 11-2 15,1-8-1-15,1 8 3 0,1-11-1 16,0 11 1-16,-2-10 2 0,-2 10 4 16,-2-8 2-16,-3 8 4 0,-5 0 0 0,-6 0 3 15,-5 0 2-15,-3 0 1 0,-8 0-2 16,-5 0-1-16,-4 0-2 0,-4 2-3 16,-2 1-1-16,-4 3 0 0,-1-1 1 0,-3 3 2 15,-2 2-1-15,0 3 2 16,-3 2 0-16,0 3 0 0,0 4 0 0,0 2-1 15,0 2-2-15,-12 3-3 0,12 1-4 16,-11 2-1-16,11 1-2 0,-16 0-2 16,16 2 0-16,-15-3 0 0,15 0-1 15,-15-3-1-15,15-1-1 0,-10-3-2 0,10 0 0 16,0-4-1-16,0-2-2 0,0 0-2 16,0-3-6-16,0-1-5 0,0-1-3 15,1-1-8-15,0 0-8 16,-1-2-7-16,0 0-9 0,0-2-11 0,0 1-24 15,-12-4-44-15,1-1-14 0,-3-3 6 16,-6 1 8-16</inkml:trace>
  <inkml:trace contextRef="#ctx0" brushRef="#br0" timeOffset="18965.25">17241 4384 144 0,'-44'0'93'0,"4"-9"-8"0,1 9-12 0,3 0-20 16,2 0-17-16,2-7-10 0,3 7-3 15,4 0 0-15,4 0 2 0,5 0 2 16,4 0-5-16,12 0 1 0,0 0 1 16,0 0-3-16,0 1 0 0,11 1-1 15,7-1 2-15,8 0-2 0,6 1 3 16,7-1-3-16,7 1-1 0,4 0-3 0,5 0 1 15,5 1-3-15,3-1-2 0,2 1-3 16,1-1-2-16,1 1-4 0,-1-2-3 16,-2 3 0-16,-3-1-3 0,-2-2-5 15,-5 0-8-15,-3 0-7 0,-6-1-9 0,-7 0-11 16,-5 0-14-16,-6-10-39 0,-9 4-44 16,-3-3 0-16,-9-3 6 0</inkml:trace>
  <inkml:trace contextRef="#ctx0" brushRef="#br0" timeOffset="19398.32">17445 3713 153 0,'0'3'119'0,"-13"2"4"0,13 8 1 15,-13 5-7-15,3 7-62 0,0 5-32 16,-2 7 0-16,-3 3-3 0,0 3-2 16,-2 3-4-16,1 0-4 0,0 3-6 15,0 4-4-15,3-1-4 0,1 1-9 16,2-3-14-16,10-8-21 0,-12-7-61 15,12-8-24-15,0-11 1 0,1-6 0 0</inkml:trace>
  <inkml:trace contextRef="#ctx0" brushRef="#br0" timeOffset="20429.87">18269 3743 152 0,'-11'-9'103'0,"-4"9"1"16,0 0-10-16,-3 3-22 0,-2 5-41 15,-5 4-15-15,-4 5 0 0,-4 4-1 0,-8 4-1 16,-2 3-1-16,-4 4 0 0,-3 0 0 16,0 2-2-16,1 0-3 0,1-1-3 15,3-1-1-15,1-3-4 0,5-1 0 16,4-6-2-16,5-5 0 0,8-5-1 16,7-6-2-16,15-6 0 0,0 0 0 15,0 0 2-15,13-18 0 0,6 2 2 0,7-2 0 16,4-4 2-16,4 0-2 0,1-3 0 15,1 0 2-15,1 0 3 0,0 1-1 16,0 1 3-16,-3 4 1 0,-4 5 1 16,-5 5 3-16,-7 9 0 0,-8 0 0 15,-10 7 0-15,0 8-2 0,-11 5 0 0,-10 6 1 16,-7 6-1-16,-6 3 1 0,-5 2-2 16,-3 3 0-16,-3-1-3 0,0 0 2 15,0-1-2-15,2-2-2 0,1-3-3 0,4-6 0 16,6-4-1-16,9-9-2 0,9-5-1 15,14-5-1-15,0-4 1 0,0 0-3 16,9-13-1-16,12-1 2 0,5-4 0 16,7-3 1-16,4-2-2 0,5-3 1 15,2 0 1-15,0 0 3 0,2 1 2 0,0 2 3 16,-1 1 1-16,-4 5 4 0,-4 5 0 16,-5 12 3-16,-8 0-1 0,-8 0-2 15,-9 3 1-15,-7 9 0 0,0 4-2 16,-10 4 0-16,-7 3-3 0,-4 1 0 15,-2 0 2-15,-2 1-3 0,-1 0-1 0,-1-2 0 16,0-4-2-16,3-1-1 0,3-4 0 16,5-4-2-16,16-6-3 0,0-4-4 15,0 0-2-15,6-10-1 0,15-3 1 16,7-4-1-16,7-3 1 0,5-3 3 16,4-1-2-16,0 1 6 0,2 0 4 0,-2 2 2 15,-1 4 3-15,-3 0 3 0,-4 6-1 16,-9 11-1-16,-7-8 1 0,-9 8-1 15,-7 4-4-15,-4 5-1 0,0 5-6 16,-14 3-4-16,-1 1-10 0,-3 3-9 16,-1-1-16-16,-2-1-35 0,2-2-44 0,-1-4-2 15,3-3 0-15</inkml:trace>
  <inkml:trace contextRef="#ctx0" brushRef="#br0" timeOffset="24602.32">4205 4685 192 0,'-35'28'92'0,"4"-4"-9"0,6-5-13 16,2-5-20-16,4-7-32 0,8-5-15 0,11-2 0 15,0 0-1-15,0-15-1 16,3 0 0-16,9-4-1 0,4-4 2 0,7-2 1 16,0-4 2-16,6-1-1 0,3-1-1 15,2-3 1-15,2 0-1 0,0 1 1 16,1 3-1-16,-3 3-2 0,0 3-1 0,-6 4 1 16,-2 5-1-16,-6 7-1 15,-4 8 0-15,-9 0-1 0,-5 2 2 0,-2 11-1 16,0 8 1-16,-17 10 1 0,-2 4 1 15,-7 7-2-15,-4 4 1 0,-4 2 2 16,-1 2 0-16,-2 0 0 0,0-1-1 0,2-3 0 16,2-3 0-16,1-4 0 0,4-4-1 15,7-7 0-15,2-9 0 0,10-9-1 16,9-8 0-16,1-2 1 16,9-17 0-16,7-1 0 0,4-5 0 15,5-5 0-15,8-3 0 0,0-5 1 0,2-1 1 16,4-4-1-16,4 0-1 0,-3 0 1 15,2 0-1-15,2 3 0 0,-5 4 0 16,-3 3 0-16,-3 6-1 0,-4 8 1 16,-7 6-1-16,-7 11 0 0,-8 0 0 15,-6 9-1-15,-2 8 1 0,0 10 0 0,-17 7 1 16,0 5-1-16,-6 5 0 0,-3 2-1 16,-6 3 2-16,0 0-1 0,1-2 2 15,-2 0-2-15,4-4 0 0,1-5 1 16,5-6-1-16,3-6 1 0,5-7 0 0,4-6 2 15,11-9-2-15,0-4 1 0,0 0-1 16,0-9 1-16,6-2-1 0,6-5-1 16,4-2-1-16,2-3-2 0,-1-1-3 15,5-3-2-15,-2 0-5 0,1-3-7 16,2-1-25-16,0 1-40 0,-2-2-22 0,1 4 1 16</inkml:trace>
  <inkml:trace contextRef="#ctx0" brushRef="#br0" timeOffset="25275.55">3627 4090 202 0,'0'8'86'0,"-18"4"-16"0,3 3-25 0,-3 4-20 16,-5 1-18-16,-3 5-4 0,-3 0 0 16,-1 2 1-16,-2 0-2 0,2 0 0 15,1-2 1-15,1 0-2 0,1-4 1 16,4-3 1-16,5-6 0 0,3-3 0 16,7-5 0-16,8-4-1 0,0 0 1 0,0-7 0 15,4-4-1-15,7-2 1 0,4-4-1 16,1-1-1-16,6-2-1 0,1-1 0 15,-1-2 0-15,5-2 1 0,-1 0-1 16,1 1 0-16,1 1 1 0,-2 2-1 16,0 2 1-16,-2 4 1 0,-1 2 0 0,-2 13 0 15,-8-7 0-15,-2 7-1 0,-7 6 1 16,-4 6-1-16,0 6 0 0,-11 7 2 16,-4 6-2-16,-5 6 1 0,-6 3-2 15,-1 3 1-15,-4 2 0 0,-2 0-1 16,1-2-2-16,0 0-2 0,6-4-3 0,3-6-12 15,4-4-31-15,7-8-44 0,12-6-3 16,0-8-1-16</inkml:trace>
  <inkml:trace contextRef="#ctx0" brushRef="#br0" timeOffset="26740.27">4952 5049 188 0,'-19'0'94'0,"1"0"-15"16,-2 0-11-16,2 0-25 0,1 0-38 15,0 0 5-15,1 0-4 0,2-7 2 0,-1 7-6 16,3 0 4-16,2 0-3 0,2 0 0 15,8 0 0-15,-16 0 0 0,16 0 1 16,0 0-8-16,-8 0 4 0,8 0-1 16,1-7 2-16,2 7 1 0,2 0 1 15,5 0 1-15,2 0 0 0,5 0 0 0,3 0 4 16,4-9-1-16,5 9 2 0,5-6-1 16,6 6 0-16,5-13-1 0,5 13 0 15,4-11 1-15,6 11-2 0,-1-12-1 16,6 12 1-16,-2-13-1 0,2 13 0 0,-2-12 1 15,-1 12-2-15,-2-9 0 0,-4 9 0 16,-4 0 1-16,-6-8-1 0,-3 8 0 16,-7 0-1-16,-3 0 0 0,-8 0 1 15,-4-8-1-15,-3 8-1 0,-2 0 0 0,-5 0 0 16,-4 0-2-16,-1 0 0 16,-1 0-9-16,-2 0-3 0,-1 0-7 0,-2 0-12 15,0 0-39-15,0 0-46 0,0 0-1 16,0-7 0-16</inkml:trace>
  <inkml:trace contextRef="#ctx0" brushRef="#br0" timeOffset="29673.92">1711 3430 151 0,'0'-10'87'16,"0"10"-11"-16,0-10-14 0,0 10-15 15,0-14-15-15,0 14-18 0,0-11-8 16,0 11-1-16,2-10 2 0,-1 10-2 16,-1-9 0-16,2 9 1 0,0-10-1 0,-1 10 0 15,0 0 3-15,-1-10-4 0,1 10 0 16,-1 0-1-16,0 0 0 0,0-7-1 15,1 7 0-15,-1 0 1 0,0 0 0 0,0 0-2 16,0 0-2-16,0 0 2 0,0 0 1 16,0 0-1-16,0 0 0 0,0 0 0 15,0 1 1-15,0 2 0 0,0 0-1 16,0 3 3-16,0 1-2 0,0 2 2 16,0 1-1-16,-9 3 2 0,9 1 2 15,0 2-2-15,0 3 0 0,-11 3 3 16,11 3-2-16,0 4 0 0,-9 1 0 0,9 2 0 15,-8 4 1-15,8-2-2 0,0 2-1 16,-12-1 1-16,12 1-3 0,0-3 1 16,-10 0-1-16,10-4 0 0,0 1-1 0,-10-5 0 15,10-4 0-15,0-3 1 16,0-3 0-16,0-3 0 0,0-3 2 0,0-3-1 16,0-1 3-16,0-2-1 0,-8-2-1 15,8-1 0-15,0 0-2 0,0 0 1 16,0 0-1-16,0 0 0 0,0 0-9 15,0 0-3 1,0-8-4-16,0 8-9 0,0 0-6 16,0 0-18-16,0 0-50 0,0-10-21 0,0 10 1 15</inkml:trace>
  <inkml:trace contextRef="#ctx0" brushRef="#br0" timeOffset="30702.96">1798 3311 169 0,'0'-11'75'0,"0"11"-5"0,0-8-11 16,0 8-12-16,0 0-11 0,0 0-13 15,0 0-14-15,0 0-4 0,0 0 1 16,0 0 2-16,0 0 1 0,0 3 0 15,0 2 0-15,0 3 0 0,0 2-1 16,0 2 4-16,0 3-5 0,0 3-2 0,-9 3 0 16,9 6-2-16,0 1-1 0,-8 6-1 15,8 2 0-15,0 1 0 0,-15 3-1 16,15 1-2-16,-11-2 3 0,11 1-1 16,-12-1 1-16,12 0-1 0,-13-4 1 15,13-1 0-15,-10-3-1 0,10-3 1 0,0-3 0 16,-12-5 0-16,12-2-2 0,0-2 2 15,0-4-2-15,0-1 2 0,0-1-1 16,0-2-1-16,0-1 2 0,0-3-1 16,0 1 3-16,0-1-1 0,0-3 1 15,5 1-1-15,0 0 1 0,-1-1 0 0,1 0 0 16,3-1 1-16,0 2 2 0,-1-1-5 16,2 0 0-16,-1 0 1 0,3 1 0 15,-1 0 0-15,0 1-2 0,1-1 2 16,-3 0 0-16,2 0 1 0,2 0-2 15,-2-1 5-15,1 0 1 0,2-1-2 0,-1 0 0 16,4 0 1-16,0-8-1 0,2 8-4 16,-1-11-1-16,4 11-3 0,-1-13-7 15,1 13-10-15,2-13-9 0,-3 13-42 0,0-9-42 16,-3 9-4-16,-2 0 1 16</inkml:trace>
  <inkml:trace contextRef="#ctx0" brushRef="#br0" timeOffset="31302.41">2357 3528 153 0,'0'0'65'0,"0"3"-1"0,0 2-5 0,0 3-3 16,0 1-5-16,0 4-9 0,0 3-20 15,0 1-7-15,-9 4 0 0,9 2-1 16,0 1-1-16,0 4 1 0,0 0-2 0,0 0-2 16,0 1 2-16,-10 0-2 0,10-2 0 15,0 0-2-15,0-1 0 0,0-3-1 16,0 0 0-16,0-3-2 0,0-2 1 15,0-3-2-15,0-1-4 0,0 0-3 16,0-2-5-16,0-1-10 0,0 2-9 0,0-1-29 16,-11-1-57-16,11-1-3 0,-13-2-2 15</inkml:trace>
  <inkml:trace contextRef="#ctx0" brushRef="#br0" timeOffset="32368.96">1755 5809 137 0,'4'-12'95'0,"-2"4"-13"16,0 0-6-16,-2 8-17 16,0-11-19-16,0 11-18 0,0 0-12 0,0 0-2 15,0 3 0-15,0 6 1 0,0 6-1 16,0 5 2-16,0 3-1 0,0 5-2 15,0 6-1-15,0 3-3 0,-9 5 0 16,9 4-3-16,-11 4 1 0,11 2 2 16,-17 2-1-16,9-1 0 0,-3-1 0 0,1-4 2 15,0-2 0-15,-1-4 1 0,3-5-1 16,-2-3 1-16,10-6-2 0,-16-4 2 16,16-4-2-16,-11-3-1 0,11-4-1 15,0-3-1-15,0-1 0 0,0-3 0 0,0-1 0 16,0-2 1-16,2 0 2 0,3-2-1 15,1-1 2-15,2 0 2 0,3 0 0 16,1 0 1-16,5-13 0 0,2 5-1 16,2-1 1-16,5-2-2 0,2-1 0 15,-1-2 0-15,4 1-4 0,0 0 0 0,0 0-1 16,-1 0 0-16,-2 1-2 0,0 2-3 16,-4 1-3-16,-2 0-6 0,-3 9-7 15,-3-10-7-15,-1 10-18 0,-5 0-63 16,-3-11-8-16,0 11 1 0</inkml:trace>
  <inkml:trace contextRef="#ctx0" brushRef="#br0" timeOffset="32817.78">2231 6218 196 0,'5'0'92'0,"0"0"1"0,-2 0-27 16,0 0-39-16,0 0-22 0,0 0 3 16,1 0-1-16,-1 2 2 0,3 1 1 15,1 2 2-15,1 0-2 0,2 0 1 16,2 1-1-16,0 0 2 0,2 1-2 16,1 1-1-16,2 1 1 0,0 0-3 0,0 0-1 15,0 1 1-15,1 2-2 16,-2 0-1-16,0 3 0 0,-5 1-2 0,-1 4 0 15,-2 2 0-15,-6 2-1 0,-2 3 0 16,0 2-1-16,0 2 0 0,-10 1 1 0,1 1 0 16,-3 0-2-16,-3-1 5 0,2-1 1 15,-2-3-2-15,-1-2 0 0,3-2-1 16,0-3 1-16,3-3 2 0,10-4 0 16,-12-3 0-16,12-3-2 0,0-2 0 0,3-5 4 15,6-1-2-15,2 0 4 0,6 0-3 16,0-7-2-16,4 7 2 0,2-10-2 15,1 10 0-15,0-15-2 0,3 7-2 16,-2-1-4-16,2-2-2 0,-2 2-8 16,1-2-4-16,-5 1-12 0,-3 1-40 15,-2-2-49-15,-4 4-3 0,-4 0 2 0</inkml:trace>
  <inkml:trace contextRef="#ctx0" brushRef="#br0" timeOffset="33605.48">3490 6046 173 0,'6'7'76'0,"-5"2"-6"0,1 5 2 15,0 4-6-15,-2 6-24 0,0 5-27 16,0 9-2-16,0 11 0 0,-11 7 1 15,11 8-4-15,-16 4 0 0,6 2-1 16,-1 3-2-16,2 0-2 0,-2-2 0 16,1-2-1-16,1-2-1 0,1-3-3 15,8-6 0-15,-16-7-1 0,16-5-2 0,-10-12-4 16,10-10-4-16,0-8-3 0,0-10-7 16,0-6-20-16,4 0-45 0,0-8-18 15,-1-4 0 1</inkml:trace>
  <inkml:trace contextRef="#ctx0" brushRef="#br0" timeOffset="34049.47">3484 6333 138 0,'8'-13'98'0,"7"13"-3"0,-1-14-17 16,8 7-13-16,4-1-23 0,4-1-27 15,4 0 0-15,5-1-1 0,8 3 0 16,5-3 1-16,8 3 1 0,6-1-1 16,7 1-1-16,5 0-3 0,6 0 1 15,4 1-3-15,6-3-1 0,2 2-2 0,5-2-2 16,4 0 0-16,2-2-2 0,8-1 0 16,3 0 1-16,3-2 0 0,1 0 1 15,-1-1 0-15,-1 1 0 0,3-1-1 16,-3 2 1-16,-1 1-2 0,1 1 0 15,-3 2-1-15,-3 9 0 0,-7-11-1 0,-6 11 2 16,-8 0 0-16,-8 2 1 0,-8 5 4 16,-7 2-1-16,-8 7 4 0,-7 6-1 15,-7 7 1-15,-10 7-2 0,-6 8 1 0,-7 7-1 16,-7 8-2-16,-5 5-3 0,-3 5-1 16,-4 2 0-16,-4 3 0 0,1 2-2 15,-3 1 0-15,0-2-1 0,0-2-4 16,0-2-2-16,0-7-5 0,-11-4-3 15,11-7-5-15,-10-9-9 0,10-7-9 0,-18-7-17 16,8-8-55-16,-6-5-15 0,-2-5 1 16,-6-6 6-16</inkml:trace>
  <inkml:trace contextRef="#ctx0" brushRef="#br0" timeOffset="34350.21">4405 7281 185 0,'-61'10'99'0,"7"0"1"0,5-2 1 0,8 0-61 15,9-1-33-15,13-3-1 16,8 0 0-16,11-2-1 0,2-1 4 0,15-1 0 15,12 0 2-15,13 0-1 0,11 0 3 16,11 0 1-16,13-7-1 0,2 7 0 16,9 0 0-16,6-11-4 0,2 11-1 0,1-11-4 15,0 11-3-15,-2-15-1 16,-9 7-6-16,-2-1-6 0,-10-2-5 0,-5 1-9 16,-11-2-40-16,-8-1-48 0,-7-2-3 15,-9-1 3-15</inkml:trace>
  <inkml:trace contextRef="#ctx0" brushRef="#br0" timeOffset="34550.01">5081 6659 150 0,'-18'0'106'0,"3"0"1"0,4 11 1 0,3 10-28 15,8 11-58-15,-15 9-11 0,15 9-4 16,-14 9-2-16,14 6-5 0,-16 10-1 15,16 5-6-15,-11 4-3 0,11 0-6 16,0 1-3-16,0-6-16 0,0-5-35 0,-7-10-33 16,7-8-1-16,0-12 2 0</inkml:trace>
  <inkml:trace contextRef="#ctx0" brushRef="#br0" timeOffset="35165.42">4418 6413 154 0,'-19'0'91'16,"-5"2"2"-16,-6 11 0 15,-1 11-45-15,-3 7-45 0,-5 4 0 0,-3 9 3 16,-2 2-3-16,-1 4 5 0,0 1 2 15,-2 1-1-15,4 0 1 0,4-1-2 16,3-1 1-16,3-5-2 0,5-5-1 16,6-9 0-16,7-9-2 0,5-9-3 0,10-10-1 15,4-3 0-15,8-17-1 16,5-4-1-16,7-5 0 0,6-6-1 16,6-4-1-16,4-4 0 0,3-3 1 15,6-3 3-15,1-1 1 0,3 0 1 0,-1 1 2 16,3 2-2-16,-4 7 1 0,1 7 0 15,-7 5 1-15,-3 11 2 0,-5 14-2 16,-10 0 0-16,-9 3 0 0,-10 13 1 16,-8 9 1-16,0 7 2 0,-9 7 1 15,-8 2-1-15,-7 4 0 0,-5 4-2 0,-2-3 0 16,-1-1-1-16,-1-2 0 0,3-5-3 16,2-6-2-16,5-9 1 0,10-10-1 15,13-9-1-15,0-4 0 0,0 0 0 16,0-16 0-16,16-3 1 0,7-4-1 15,4-3 0-15,4-4 0 0,3 1-1 0,-1 0 1 16,-3 1 1-16,1 2 1 0,-1 1-1 16,-5 5 3-16,-4 8-3 0,-3 2 0 15,-2 10 1-15,-5 0-1 0,-5 0 1 16,0 9 0-16,-5 2-1 0,-1 4-2 0,1 3-1 16,-1 1-7-16,0 0 2 0,0 1-5 15,0-2-3-15,0-1-1 0,0-2-1 16,0-5-2-16,0-2 0 0,2-7-1 15,2-1-7-15,5 0-8 0,2-12-7 16,0 1-6-16,4-4-27 0,4-5-13 0</inkml:trace>
  <inkml:trace contextRef="#ctx0" brushRef="#br0" timeOffset="35583.15">6984 6659 196 0,'9'1'95'0,"0"1"1"0,1 0-22 16,1-1-36-16,1 1-28 0,3-1 0 16,1 1 4-16,4-1 2 0,4-1 2 15,3 0 0-15,6 0 2 0,6 0 0 16,6 0 1-16,4 0 0 0,8 0-1 15,5 0-1-15,5 0-2 0,4-8-2 0,3 8-1 16,0 0-3-16,4-9 1 0,-1 9-8 16,2-8-4-16,-1 8 0 0,-1 0-10 15,-3-8-10-15,-3 8-8 0,-7 0-14 16,-5-6-38-16,-9 6-44 0,-6 0-3 16,-6-9 2-16</inkml:trace>
  <inkml:trace contextRef="#ctx0" brushRef="#br0" timeOffset="35848.18">8490 6396 192 0,'0'1'103'0,"0"4"-1"0,5 2 4 16,3-1-35-16,3 3-62 0,4 0-3 15,3 1-4-15,2 0 8 0,3 2 3 16,4-2-1-16,-1 3 1 0,2-1-1 0,3 2 1 15,-3 1 2-15,-2 2 1 0,-3 1-2 16,-4 1-3-16,-12 0-4 0,-6 1 1 16,-1 3-2-16,0-1-3 0,-22 0-2 0,1 0-1 15,-8 1-4-15,-6-1-3 0,-5-1-6 16,-2 1-6-16,-4-3-5 0,1 1-10 16,1-2-25-16,4-4-54 0,5-1-7 15,6-4 3-15</inkml:trace>
  <inkml:trace contextRef="#ctx0" brushRef="#br0" timeOffset="36513.91">8991 6170 155 0,'-11'7'102'0,"11"4"1"0,-9 3 3 16,9 4-33-16,-11 6-44 0,11 6-15 15,-15 5 0-15,5 5-8 0,1 5 0 16,-2 4 1-16,2 3-3 0,-1 3-1 0,10 2-4 16,-13 0-2-16,13 0-4 0,0-3-2 15,0-4-7-15,0-5 0 0,0-7-26 16,0-8-52-16,1-9-12 0,6-10-1 15</inkml:trace>
  <inkml:trace contextRef="#ctx0" brushRef="#br0" timeOffset="36930.28">9096 6035 208 0,'18'-9'94'0,"4"9"0"0,5-10-27 16,7 10-31-16,5 0-22 0,5 0 0 16,4 0 2-16,7 0 0 0,3 0 2 15,5 0 1-15,7 5-3 0,3 0 4 0,6 1-4 16,3-2-1-16,5 0 0 0,1-1-3 16,2-1-1-16,3-1-4 0,0-1-4 15,3 0 0-15,0 0 0 0,0 0-2 16,1 0-1-16,-4-8 0 0,-6 8 0 15,-4 0 2-15,-5 0 1 0,-7 0 4 0,-6 0 3 16,-7 0 2-16,-7 9-1 0,-8 4 1 16,-6 4 1-16,-7 3 0 0,-5 6-1 15,-7 3-1-15,-5 4-5 0,-3 3 0 16,-1 4-4-16,-3 5 1 0,-3 2 0 16,-1 2-1-16,-2 2 1 0,0 2-3 0,0 0 0 15,0-1-4-15,0 1-2 0,0-2-3 16,0-2-3-16,-11-2-5 0,11-2-6 15,0-5 0-15,-13-3-8 0,13-6-3 0,-9-4-1 16,9-4-8-16,-11-4-19 16,11-6-34-16,-18-5-18 0,7-3 2 0</inkml:trace>
  <inkml:trace contextRef="#ctx0" brushRef="#br0" timeOffset="37246.71">9429 7015 201 0,'-31'9'102'0,"4"0"1"0,7-1-4 16,6 2-51-16,14-2-37 0,0 0-1 15,0-3-1-15,8 0-2 0,16-2 0 0,12 0 3 16,10-1 3-16,12-1 0 0,11 3 0 16,10 0 1-16,6 1-1 0,6-1-1 15,4 0-2-15,3-1 0 0,-2 0-3 16,-2 1-2-16,-3-3-5 0,-5 2 0 0,-6-2-6 16,-9-1-8-16,-6 0-9 0,-12 0-23 15,-7 0-65-15,-10-12-8 0,-6 2-1 16,-12-4 1-16</inkml:trace>
  <inkml:trace contextRef="#ctx0" brushRef="#br0" timeOffset="37547.57">10319 6138 178 0,'0'-17'96'0,"-9"2"2"0,9 1-3 15,0 2-42-15,1 3-41 0,0 9 2 0,1 0 2 16,-2 0 2-16,1 0-1 0,-1 10 3 16,0 9 1-16,0 9 0 0,0 10-1 15,-12 9-1-15,12 10-3 0,-15 7-4 16,7 8-3-16,8 0-2 0,-15 6-7 0,15 0 0 15,-11-1-6-15,11 0-6 0,0-4-14 16,0-4-22-16,0-6-70 0,0-10-4 16,0-10 1-16,7-12-1 0</inkml:trace>
  <inkml:trace contextRef="#ctx0" brushRef="#br0" timeOffset="38412.44">11131 6550 157 0,'0'2'93'16,"0"0"-4"-16,0 0-18 0,0 2-26 0,5-1-24 15,2 2-11-15,4 0-1 0,2 0 4 16,3 1-2-16,3-1 2 0,6 1 1 15,5 1 2-15,4-1-3 0,3 1 2 16,5-1 1-16,4 1 1 0,4-1-2 16,2-1 1-16,4 1 2 0,3-2-4 15,3 0-2-15,3 0 1 0,6-1-2 0,3 0-4 16,2-1-1-16,3 0-3 0,0-1 0 16,4-1-2-16,0 2-2 0,1-2 1 15,-1 0 0-15,0 0 0 0,-3 0-3 16,-3 0-4-16,-5 0-5 0,-5 0-9 0,-10 0-8 15,-8 0-30-15,-11-9-58 0,-9 9-3 16,-8 0-1-16,-9 0 4 0</inkml:trace>
  <inkml:trace contextRef="#ctx0" brushRef="#br0" timeOffset="38761.46">12764 6359 172 0,'0'-9'99'0,"-14"9"-1"0,14 0 0 15,0-9-33-15,0 9-58 0,0 0 1 16,0 0-2-16,7 0 1 0,3 1 1 16,3 3 1-16,4 4 2 0,3 1 3 0,4 5-1 15,5 0-2-15,2 2 2 0,3 2 2 16,2 0 0-16,0 0-2 0,2-1-2 15,-2 0-1-15,-3-1 1 0,-2 0 2 16,-3-3 1-16,-5-1 0 0,-4-1-4 16,-5 1-1-16,-10 1-1 0,-4-1 1 0,0 4-3 15,-15 1-4-15,-3 2-2 0,-8 0 0 16,-4 2-4-16,-5 1-4 0,-4 2-5 16,0-1-4-16,-1 1-6 0,2-2-10 15,-2 1-5-15,7-4-13 0,1-5-38 16,7-4-32-16,7-4 0 0,6-6 5 0</inkml:trace>
  <inkml:trace contextRef="#ctx0" brushRef="#br0" timeOffset="39012.18">13388 6211 142 0,'16'-16'101'0,"-2"4"0"0,-4 1-5 15,-4 11-22-15,-1 0-33 0,-5 0-24 16,0 0 2-16,0 11-1 0,-8 9 0 16,-1 8 5-16,-3 11 0 0,-2 8 1 15,-2 8 0-15,1 6-4 0,-2 6-2 16,3 3-4-16,-1 5-6 0,3 3 1 0,1 0-8 16,1-1-1-16,10-3-2 0,-10-6-6 15,10-4-2-15,0-10-13 0,0-11-6 16,2-9-12-16,5-10-30 0,4-11-51 15,0-9-4-15,3-4 3 0</inkml:trace>
  <inkml:trace contextRef="#ctx0" brushRef="#br0" timeOffset="39463.44">13523 6400 185 0,'0'-29'97'0,"0"3"2"0,0 2-2 15,2 3-45-15,-2 3-44 0,3 1 2 16,3 1-3-16,4 1 1 0,3 2 1 16,6 0 2-16,4 2-1 0,3 3 3 15,6 1 0-15,7 7-2 0,2-14 2 0,5 14 1 16,1-12 0-16,6 12 0 0,2-11-3 16,3 11 2-16,3-14-3 0,5 7-2 15,0-1 0-15,3-1-5 0,0 1 1 16,0-1-1-16,3-1 0 0,-2 2 1 0,-1-1-1 15,1 2-1-15,-3 7 2 0,-3-11 2 16,-2 11-1-16,-4 0 0 0,-5 0 3 16,-4 0 1-16,-5 0 0 0,-3 0 0 15,-4 1 3-15,-3 5-1 0,-4-1-3 16,-1 2 3-16,-4 2 1 0,0-1-2 16,-4 3-2-16,-1 2 7 0,-3 2 0 0,-4 5-2 15,-2 5 2-15,-2 3 0 0,-3 6-2 16,-2 7-6-16,-2 4 4 0,1 1 0 15,-1 5-7-15,0 2 0 0,0-1-1 0,0 1-2 16,0 2-4-16,-1 0-2 0,-1-4-1 16,1-3 1-16,1-4-14 0,-1-4-8 15,0-4-9-15,-1-8-8 0,0-2-15 16,0-6-17-16,0-3-44 0,-12-4-23 0,0-3 2 16,-4-3 7-16</inkml:trace>
  <inkml:trace contextRef="#ctx0" brushRef="#br0" timeOffset="39729.05">13922 7112 199 0,'-43'5'104'15,"3"-1"-4"-15,6 0 3 0,3 0-43 0,7-1-59 16,6-1 1-16,7 0 1 15,11-2 0-15,0 0 0 0,0 0 1 0,12 0 1 16,7 0 3-16,9 0 1 0,11 0 1 16,7-7-1-16,7 7 1 0,6 0-2 15,4-11 2-15,4 11-3 0,2-12-2 0,2 2-4 16,-1 0-1-16,-1-1-5 0,-2-1-8 16,-1-1-11-16,-6-2-34 0,-4-2-51 15,-5 0-5-15,-9-1 1 0</inkml:trace>
  <inkml:trace contextRef="#ctx0" brushRef="#br0" timeOffset="39978.39">14249 6257 148 0,'-17'0'109'15,"2"-10"-4"-15,0 10 2 0,4 0 2 0,0 2-86 16,2 5-10-16,0 3-1 16,0 7 2-16,0 7 2 0,-2 11-1 0,0 7 0 15,-2 10-7-15,2 8 0 0,-1 9-8 16,3 7-7-16,9 5-29 0,-16 4-77 16,6 1-8-16,1-1-3 0,-3-2 1 0</inkml:trace>
  <inkml:trace contextRef="#ctx0" brushRef="#br0" timeOffset="41692.49">15100 6180 213 0,'0'-8'90'0,"0"0"-9"16,0 8-14-16,0-11-21 0,0 11-29 16,-9 1-7-16,0 4-3 0,-7 7 2 15,-4 5 1-15,-8 6-1 0,-8 6 0 0,-5 5 2 16,-4 5 0-16,-5 1 0 0,-5 3-2 15,-1-1 1-15,2 1-4 0,-1-2-2 16,4-2 1-16,5-3-3 0,5-8 0 16,11-4-1-16,9-9-1 0,10-9 0 15,11-6-1-15,3 0-2 0,8-16-1 16,10-3-1-16,6-5-1 0,10-3 0 0,2-3-1 16,4-3 2-16,3 0-1 0,1-3 1 15,1 1 1-15,0 1 2 0,-2 1 1 16,-4 3 0-16,-3 5 0 0,-5 3 0 15,-5 5 2-15,-5 4-1 0,-5 13 2 0,-6 0-1 16,-5 0 1-16,-7 0 0 0,-1 13 0 16,0 7 3-16,-21 4 0 0,1 9 0 15,-6 2 2-15,-5 3 0 0,-5 1 2 16,0 1-3-16,-1-2 0 0,0 2 1 16,2-4-2-16,3-2-1 0,4-6-1 0,5-5-3 15,7-5 1-15,16-8-2 0,0-8-1 16,0-2 1-16,4 0-2 0,14-19 0 15,9-1 0-15,6-3-2 0,6-4 1 16,5-3 1-16,1-2-1 0,2-2-1 16,0 1 2-16,0 2 2 0,-3-1 2 0,-2 5-2 15,-6 0 2-15,-5 9-1 0,-9 7 1 16,-9 11 0-16,-9 0 2 0,-4 4 0 16,0 12-1-16,-17 5 1 0,-5 6-1 0,-7 7 4 15,-6 2-1-15,-6 1-1 16,-2 1 1-16,-2 1 1 0,-1-1-3 0,3-1 0 15,2-4-2-15,6-5 1 0,6-3-1 16,8-8-2-16,7-6 1 0,14-6 0 16,0-5-1-16,11 0 2 0,9-12-1 15,5 0 0-15,6 0-1 0,3-3 1 16,1-1 0-16,3 1-1 0,0 0 1 16,-4 0-1-16,-2 3 1 0,-5 4-1 15,-6 8 0-15,-7 0 1 0,-7 0 2 16,-7 3-1-16,0 8 0 0,-9 4 0 15,-5 4-1-15,-4 3 0 0,-5 3-1 0,-3 1-2 16,-2 2-2-16,-1-1-4 0,0 1-5 16,0 0-6-16,1-4-18 0,2-3-58 15,3-2-17-15,2-5-1 0,6-6 5 16</inkml:trace>
  <inkml:trace contextRef="#ctx0" brushRef="#br0" timeOffset="45805.74">3339 5098 185 0,'0'0'65'0,"0"0"-6"0,-9 0-10 16,9 0-9-16,0 0-10 0,-11 0-13 16,11 0-14-16,-10-9-2 0,10 9-2 15,-10 0 1-15,10 0-1 0,-8 0 0 0,8 0 2 16,-10 0-1-16,10 0 1 15,-8 6 0-15,8 1 1 0,0 2 0 0,-9 4 1 16,9 1 0-16,0 3 1 0,0 4 0 16,0 0-1-16,0 4 1 0,1 3 1 15,2 1 0-15,0 3-2 0,1 2 2 0,0-1-1 16,2 1-1-16,0-1 1 0,1 1-1 16,-1-3-1-16,5-2-1 0,-4-1 0 15,2-1 0-15,-1-1 0 0,2-4-1 16,-2-3 1-16,1 0 0 0,2-4 0 15,-4-1 0-15,2-2-1 0,-2-2-1 0,3-3-2 16,-3-1-2-16,0 0-3 0,-1-2-2 16,3-1-5-16,-6-3-23 0,1 0-50 15,-2 0-5-15,0 0 1 0</inkml:trace>
  <inkml:trace contextRef="#ctx0" brushRef="#br0" timeOffset="46221.31">3134 5544 185 0,'0'0'65'0,"0"0"-2"0,0 3 1 15,5 3-6-15,3 0-29 0,4 5-23 16,1 0 0-16,4 3 0 0,0 2-2 16,1 3 1-16,1 1-1 0,2 1-2 15,1 1-1-15,-1 1 2 0,-1-3 0 0,2 1 1 16,-5 0 0-16,2-3 1 0,-4-2 1 16,-1-1 0-16,-3-4 2 0,-1-2 2 15,-1-3-2-15,-3-4 1 0,-1-2-3 16,-2 0 1-16,1 0-2 0,2-15 1 0,0 3-2 15,-1-3 0-15,1-2-2 0,-1-3 1 16,3-4-1-16,1-3-1 0,-3-1 1 16,4-4-1-16,-1-4-1 0,1 1-2 15,-2-2-3-15,1 1-3 0,-1 3-4 16,1 0-8-16,-3 3-21 0,2 3-44 16,0 3-19-16,-2 2-2 0</inkml:trace>
  <inkml:trace contextRef="#ctx0" brushRef="#br0" timeOffset="46837.85">3226 5110 165 0,'0'0'71'0,"0"-10"-9"16,0 10-10-16,0-8-11 0,-7 8-13 15,7-8-10-15,0 8-8 0,0-7-9 16,-10-4 1-16,10 11-1 16,0-12 1-16,0 12-1 0,-8-12 0 15,8 12 1-15,0-14 0 0,0 0-1 16,0 14 2-16,0-8-2 0,0 8 3 15,0 0-2-15,2 0 3 0,2 5-1 16,3 4-1-16,2 5-1 0,0 4-2 16,1 5 0-16,2 7-4 0,2 6-2 0,-1 3-5 15,2 4-12-15,-1 4-28 0,2-2-27 16,0 2-9-16,-2-2 1 0</inkml:trace>
  <inkml:trace contextRef="#ctx0" brushRef="#br0" timeOffset="47470.62">3011 5542 135 0,'0'0'72'0,"-15"0"-8"0,15 0-10 0,-8 0-9 15,8-8-10-15,0 8-13 0,0 0-7 16,0 0-9-16,3 0 0 0,2 1 0 16,1 4 1-16,2 3-1 0,2 1 3 15,2 4-3-15,3 3 0 0,-2 1-2 16,4 3 1-16,0 2 0 0,2 1-2 0,1 2 1 15,-1 2-1-15,2 0-1 0,1 2 2 16,-3-2-1-16,2-1 1 0,-2-2-1 16,1-1-1-16,-2-2 0 0,-1-2 2 15,0-3-1-15,0 1 0 0,-3-3-1 16,0-2 1-16,0-1-1 0,-1-2 1 0,-1-1 1 16,-3-2 2-16,0 1 3 0,0-5 0 15,-1-2 2-15,-2 0-1 0,-1 0 1 16,2-15 1-16,1 2-6 0,0-5 2 15,0-2 2-15,2-6-5 0,0-5-3 0,-1-2-1 16,3-3-4-16,1-1 0 0,-1-5-7 16,4 2-2-16,-3-1 1 0,4 1-7 15,-1 3-6-15,-1 3-3 0,0 3-8 16,1 4-26-16,-4 3-30 0,1 1-6 16,-2 5-1-16</inkml:trace>
  <inkml:trace contextRef="#ctx0" brushRef="#br0" timeOffset="47920.18">3408 5111 167 0,'-9'-7'80'0,"9"7"-9"0,0 0-9 0,-10 0-19 16,10 0-18-16,0 0-17 15,0 0-5-15,0 1 2 0,0 7 0 0,2 2 1 16,1 3-1-16,2 4 1 0,2 3-4 16,-2 2 2-16,2 3 0 0,2 3 1 15,0 3-3-15,0 3 0 0,-1 1-1 16,1 2 2-16,-1-1-3 0,1 0-1 16,-3-1-2-16,0-1-3 0,0-2-2 0,-1-2-4 15,-4-2-3-15,-1-2-13 0,0-3-19 16,0-4-37-16,0-3-3 0,-11-4 1 15</inkml:trace>
  <inkml:trace contextRef="#ctx0" brushRef="#br0" timeOffset="48270.33">3132 5441 175 0,'14'14'85'0,"3"4"-8"15,3 2-7-15,1 3-18 0,4 2-36 16,-1 2-8-16,4 1-1 0,-2 0-1 16,1 0 1-16,0-1-2 0,-1-2 1 15,-3-1-1-15,-4-2 0 0,2-2-1 0,-3-6-2 16,-1-1-1-16,-1-5 2 16,-4-2-2-16,0-4-1 0,0-2 0 0,-2 0-1 15,2-8 1-15,-1-1-1 0,0-3-3 16,1-4-4-16,-1-3-2 0,1-3-14 15,2-2-40-15,-1-4-28 0,0 0-5 0,3-1-1 16</inkml:trace>
  <inkml:trace contextRef="#ctx0" brushRef="#br0" timeOffset="54830.97">1469 4139 128 0,'0'0'67'0,"0"0"-2"15,0 0-6-15,0 0-5 0,0 0-15 16,0 0-7-16,0 0-21 0,0 0-1 16,0 1 0-16,0 0 1 0,0 0-2 15,0 0 0-15,0-1-3 0,0 0-2 0,0 0-1 16,0 1-3-1,0-1 1-15,0 0-1 0,1 1 1 16,-1 0 0-16,4 2 0 0,-1 0 2 16,2 0 2-16,4 1 0 0,0 0-1 15,5 1 2-15,1 1 0 0,4 1-2 0,5-1 3 16,1 2 0-16,7 0 0 0,3 0-1 16,4 0 0-16,6 2 3 0,4-1-1 15,1 1 0-15,5 0 1 0,1 0-2 16,2 1 2-16,3-2-1 0,-2 1 3 15,1-3-4-15,1 1 1 0,-2-2-2 0,1 1 1 16,-3-2-1-16,-2 0-2 0,-4-2-4 16,-1 0-3-16,0 0-8 0,-5-2-9 15,-2 2-10-15,-3-2-51 0,-3 1-34 16,-3-2-1-16,-4 1-1 0</inkml:trace>
  <inkml:trace contextRef="#ctx0" brushRef="#br0" timeOffset="55629.74">1372 7043 208 0,'-11'0'89'0,"1"0"-7"15,0 0-11-15,-1 0-29 0,3-10-28 16,-2 10-2-16,-1-9 0 0,4 9-2 16,7-10-1-16,-13 10-2 0,13-6-1 15,0 6-2-15,0-7-2 0,0 7 0 0,0-10 0 16,0 10 0-16,8-9 2 0,3 9 1 15,6-10 1-15,-1 10 1 0,6-10 0 16,2 10-1-16,4-11 1 0,3 11 0 16,3-11 2-16,3 11-3 0,4-7-1 15,5 7 0-15,3 0-1 0,3 0 3 0,1 0-3 16,4 0 0-16,3 0-2 0,-1 0 1 16,3 0-1-16,0 2 0 0,1-1 0 15,0 2 0-15,-1-1 0 0,-1 0-4 16,-2-2 4-16,-1 0 1 0,-4 0 0 0,-2 0-2 15,-3 0 0-15,-3 0 0 0,-2-8 1 16,-3 8 0-16,-2 0 1 0,-5-10-3 16,-1 10 2-16,-5 0 0 0,-3-9-1 15,-2 9 2-15,-6 0-1 0,0-10 0 16,-5 10-1-16,-2 0 0 0,-3 0-4 0,-2-9 2 16,-4 9-7-16,0 0-3 0,-1 0-4 15,0 0-9 1,0 0-12-16,0 0-40 0,-8 0-40 0,8 0-1 0,-11 0 4 15</inkml:trace>
  <inkml:trace contextRef="#ctx0" brushRef="#br0" timeOffset="71548.84">4196 3838 167 0,'0'0'76'0,"0"0"-7"0,0-8-9 0,-8 8-11 15,8 0-15-15,0 0-22 0,0-7-7 16,0 7-1-16,0 0-1 0,0 0-2 0,0 0 2 16,0-7-3-16,0 7-1 15,0 0 2-15,0 0 1 16,0 0 1-16,0 0 0 16,0 0-1-16,0 0 1 0,0 0 2 15,0 0-2-15,0 0 1 0,0 0-1 0,0 0 0 16,0 0-1-16,-9 0-1 0,9 0 1 15,0 0 2-15,0 0-1 0,0 0 1 16,0 0-1-16,0 0 1 0,0 0 2 16,0 0-3-16,0 0 0 0,0 0 1 15,0 0-2-15,0 0 2 0,0 0-3 0,0 0 1 16,0 0-1-16,0 0 0 0,0 0-2 16,1 0 1-16,-1 0 1 0,3-7-2 15,-1 7 1-15,3-8-2 0,2 8 1 0,3-11-5 16,0 11 1-16,1-15-1 15,4 8-3-15,1-2-2 0,5-1-3 0,-1 0-1 16,5-1-4-16,3-1-19 0,1-3-37 16,0 2-14-16,4-2-2 0</inkml:trace>
  <inkml:trace contextRef="#ctx0" brushRef="#br0" timeOffset="74079.67">1294 4395 148 0,'-15'0'74'0,"1"0"1"15,3 0-7-15,1 0-19 0,10-6-21 16,-14 6-21-16,14 0-2 0,-11 0 0 0,11-8-1 16,0 8-1-16,0 0-1 0,0 0-1 15,0-10 1-15,0 10 0 0,0 0-1 16,1-7 0-16,6 7 1 0,4-8 1 15,4 8 1-15,1-10 0 0,4 10 0 16,3-12 0-16,4 3 1 0,2 1-1 16,5 2 0-16,1 6 0 0,3-13-2 0,2 13 0 15,4-10-1-15,-3 10-1 0,4-8 2 16,1 8-1-16,-1 0 2 0,2-9 0 16,-2 9 0-16,2 0 0 0,0-8 1 15,-1 8 2-15,0-10-2 0,0 10 0 0,-2-13-1 16,0 4 1-16,0-1-2 0,0-1 0 15,0 1 0-15,-3-1-1 0,-1 2 0 16,-2 0-1-16,-2 2 1 0,-2 7-1 16,-4-12 0-16,1 12 0 0,-6 0 0 15,-1 0 1-15,-4 0-1 0,-1 0 1 0,-3 0-1 16,-4 0 0-16,-2 0 0 0,1 1 1 16,-5 1-1-16,0 0 0 0,-2 0 0 15,-2 0-1-15,2-2 2 0,-3 0-1 16,1 0 0-16,2 0 1 0,-3 0-1 15,0 0 0-15,3 0 0 0,-3 0 1 0,2 0-1 16,-2 0 1-16,2 0-2 0,0 0 0 16,-1 0 2-16,1 0-2 0,-1 0 2 15,1 0-2-15,-2 0 2 0,-1 0-2 16,3 0 2-16,-1 0 0 0,-2 1 0 16,1-1-2-16,-1 0 2 0,0 0-1 15,0 0 3-15,0 0-2 0,0 0 0 16,0 0 0-16,0 0-2 15,0 0 2-15,0 0 0 0,0 0 0 0,0 0 0 16,0 0 0 0,0 0 0-16,0 0 0 15,0 0 0 1,0 0 0-16,0 0 0 16,0 0 1-16,0 0-1 15,0 0 2-15,0 0-2 0,0 0 2 0,0 0-2 16,0 0 2-16,0 0-1 0,0 0 0 15,0 0 1-15,0 0-1 0,0 0 2 16,0 0-1-16,0 0 0 0,0 0-1 16,0 0 1-16,0 0 0 0,0 0-1 15,0 0-1-15,0 0 0 0,0 0 0 16,0 0-2-16,0 0 0 16,0 0 0-16,0 0 2 15,0 0-2 1,0 0 2-16,0 0 0 0,0 0-2 15,0 0 2 1,0 0 0 0,0 0-3-16,0 0 4 15,0 0-1-15,0 0 0 0,0 0 0 16,0 0 1 0,0 0-1-16,0 0 0 0,0 0 0 15,0 0 0-15,0 0 0 0,0 0 0 16,0 0 1-16,0 0 0 0,0 0 0 15,0 0 0-15,0 0 1 0,0 0 0 0,0 0 0 16,0 0 1-16,0 0-1 0,0 0 0 16,0 0-1-16,0 0 0 0,0 0-1 15,0 0 0-15,0 0 0 0,0 0 1 16,0 0 0 0,0 0-1-1,0 0 1-15,0 0 0 0,0 0 0 16,0 0 0-16,0 0 2 0,0 0 0 15,0 0-2-15,0 0 2 0,0 0-1 16,0 0-1-16,-10 0 0 0,10 0 1 16,0 0-2-16,0 0 1 0,-10 0-1 15,10 0 0-15,0 0 0 16,-9 0-1-16,9 0-1 16,-11 0 1-1,11 0 1-15,0-8-2 0,0 8 2 16,0 0 0-1,0 0 0-15,0 0-2 32,0 0-4-32,1 0-3 0,0 0-5 15,3 1-3-15,-2 1-10 0,2 2-12 16,1-2-71-16,-2 3-8 0,0 3-2 0,-3-2 4 16</inkml:trace>
  <inkml:trace contextRef="#ctx0" brushRef="#br0" timeOffset="76510.3">4104 4014 148 0,'0'0'63'0,"0"0"-1"0,0 0-3 0,0 0-7 15,0 0-16-15,-7 0-5 0,7 0-17 16,0 0-9-16,0 0-2 0,0 0-4 15,0 0 2-15,0 0 0 0,0 0-2 16,0 0 2-16,0 0-2 0,0 0 2 16,0 0-2-16,0 0 0 15,0 0-1-15,0 0 1 0,0 0 2 16,0 0-3 0,0 0 3-1,0 0 0-15,0 0 0 0,0 0 1 0,0 0-1 47,0 0 1-31,0 0-1-16,0 0 1 15,0 0 1-15,0 0-1 0,0 0 1 0,0 0 1 16,0 0-1-16,0 0 1 0,0 2 1 16,0-2-2-16,0 0 0 0,0 0 0 15,0 0 0-15,0 0-1 0,0 0 0 16,0 0-1-16,-9 0-1 15,9 0 1-15,0 0 1 16,0 0 0-16,0 0-1 16,0 0 3-16,0 0 1 0,0 0 2 15,0 0-1-15,0 0 1 0,0 0 1 16,0 0-1-16,0 0 0 0,0 0 0 16,0 0-2-16,0 0-2 0,0 0 1 0,0 0-2 15,0 0 0-15,0 0 0 0,0 0 0 16,0 0 0-16,-9 0 0 0,9 0 0 15,0 0 2-15,0 0 1 0,0 0 0 16,0 0 1-16,0 0-2 0,-9 0 1 16,9 0 1-16,0-8 3 0,0 8-2 0,0 0 0 15,0 0-2-15,-10 0-1 0,10 0 1 16,0-8-1-16,0 8-1 0,0 0-2 16,0-7-2-16,0 7-2 15,6-8-5-15,3 8-6 0,4-12-10 16,3 12-34-16,6-14-56 0,1 14-1 0,2-14 0 15</inkml:trace>
  <inkml:trace contextRef="#ctx0" brushRef="#br0" timeOffset="79374.33">17669 3078 140 0,'-11'-12'78'0,"11"12"-11"16,0-13-13-16,-10 13-13 0,10-12-13 15,0 12-19-15,0-10-6 0,-9 10-2 16,9-10 0-16,0 10 0 0,0-9-3 16,0 9 3-16,0-8-1 0,-9 8-1 15,9 1 2 1,0 3 3-16,-11 4-1 0,11 2 2 15,-9 2 0-15,9 4 3 0,-15 1-2 16,15 3 1-16,-16 1 1 0,6 3-2 0,-1 2-1 16,2 0 1-16,-3 3 0 0,1-1-3 15,2 0-1-15,-1 1 0 0,10-2-2 16,-15 0 0-16,15 0-2 0,-11-1-1 16,11-4-3-16,0 1-4 0,0-4-11 0,0 0-24 15,0-3-42-15,0-2-5 0,0-2 0 16</inkml:trace>
  <inkml:trace contextRef="#ctx0" brushRef="#br0" timeOffset="80056.72">17303 3451 167 0,'0'0'61'0,"0"-8"-10"16,0 8-7-16,0 0-10 0,0 0-9 16,0 0-9-16,0 0-6 0,2 0-2 15,2 0 1-15,1 0-2 0,0 5-1 16,1-2-2-16,-1 3 2 0,0 1-1 0,0-1 0 16,0 1 1-16,1 1-3 0,-1 0 0 15,0 2-1-15,-1-1 0 0,-1 0 0 16,0 0 0-16,0 0 0 0,-1 1 1 15,1 0-1-15,-1-2 0 0,1 2 0 16,0-2-1-16,1-1 0 0,0 1 0 0,-1-2-1 16,1 0 2-16,0-1 0 0,1-1 0 15,1-1 2-15,-2 0-2 0,1-2 2 16,1-1-1-16,-1 0 1 0,2 0 0 16,1 0-2-16,0-11 0 0,1 11-2 15,1-16 1-15,-1 8-1 0,2-1 1 0,0 0 1 16,-1 0-1-16,1 0-2 0,1-2 1 15,-1 0-1-15,1 1 1 0,1-1 0 16,-2 2 0-16,-1-1 0 0,2 2-1 0,-3-1-1 16,-1 9 2-16,0-11 0 0,-1 11 0 15,-1-9 1-15,-1 9 1 0,0-9 0 16,0 9-1-16,-1 0-1 0,-2-7 2 16,0 7 0-16,-2 0 0 0,1 0 1 15,-1 0-2-15,0 0 2 0,0 0-2 0,0 0 1 16,0 0 1-16,0 0-1 0,0 0 0 15,0 0-1-15,0 0 0 0,0 0 0 16,0 0 0-16,0 0 1 0,0 0-1 16,0-8-1-16,0 8 1 15,-9 0-1-15,9 0 1 0,0 0 0 16,0 0 0-16,0 0-2 31,0 0 2-31,-10 0-1 16,10 0-1-16,0 0-2 15,0 0 0-15,-9 0 0 16,9 0-4-16,0 0-4 0,0 6-6 16,0 2-22-16,0 0-58 0,0 2-2 15,1 2 0-15</inkml:trace>
  <inkml:trace contextRef="#ctx0" brushRef="#br0" timeOffset="81989.63">3624 6448 196 0,'0'-9'84'0,"-9"9"-2"0,9 0-10 15,0-8-19-15,-8 8-31 0,8-10-14 16,0 10 0-16,-13-9-2 0,13 9-2 15,-10-9-1-15,10 9 1 0,-11-9-2 16,11 9 1-16,-13-6 0 0,13 6 0 16,-14-9-1-16,14 9 1 0,-16-6-2 0,6 6 1 15,2-8 1-15,0 8-1 0,0-9 0 16,-2 9-2-16,10-11 0 0,-13 11-2 16,13-12-10-16,0 2-27 0,0 0-62 15,0-3 0-15,0 1-2 0</inkml:trace>
  <inkml:trace contextRef="#ctx0" brushRef="#br0" timeOffset="87152.58">6913 6448 131 0,'-11'0'82'15,"11"0"2"-15,-11-10-14 0,11 10-15 16,-16-14-23-16,16 14-30 0,-12-13-2 15,12 13-7-15,-8 0-17 0,8-5-59 16,-10 5-5-16,10 1-2 0</inkml:trace>
  <inkml:trace contextRef="#ctx0" brushRef="#br0" timeOffset="89464.73">10002 5381 145 0,'0'0'73'0,"0"0"-8"0,-10 0-9 16,10 4-11-16,0 6-13 0,0 3-15 16,0 5-17-16,-9 5-1 0,9 4-13 15,0 2-34-15,0 2-33 0,-11 3-4 16</inkml:trace>
  <inkml:trace contextRef="#ctx0" brushRef="#br0" timeOffset="89748.7">9774 5674 158 0,'2'24'78'0,"3"1"-9"0,0 2-9 16,-1-1-17-16,3 0-25 0,-1-1-12 16,-1-2-1-16,3-2-1 0,-2-3 2 15,1-3-2-15,1-4 1 0,-1-3-1 0,0-3 0 16,2-2-2-16,-3-2 0 0,3-1-2 16,1 0-1-16,-1 0-3 0,3-9-5 15,-4 9-18-15,2-15-45 0,1 3-14 16,-1 1-1-16</inkml:trace>
  <inkml:trace contextRef="#ctx0" brushRef="#br0" timeOffset="91950">9173 6060 161 0,'-9'-24'64'15,"9"-1"-11"-15,0 0-2 0,0-1-8 16,1 1-16-16,2-1-16 0,-1-1-9 15,4 2-1-15,-1 0 0 0,2 1-1 0,4-2 1 16,-2 3 1-16,3-1 0 16,4-2 0-16,2-1 0 0,3 0 1 0,2 0 0 15,5-2 0-15,1 0 2 0,5-1-1 16,1 0 2-16,5-1-2 0,4 2 1 16,3-1 0-16,3-1 1 0,4 3-3 0,1-1 1 15,3 4-2-15,2-1 0 0,2 2-1 16,0 2 0-16,1 2 1 0,2 1-2 15,1 2 0-15,0 1 1 0,1 5 0 16,-1-2 0-16,2 5 0 0,-1 0 0 16,2 8-1-16,0-7 0 0,0 7 0 0,2 0 0 15,-1 1 0-15,-2 2-1 0,0 2 1 16,-1 1-1-16,-4 0 1 0,-1 2-1 16,-2 1 3-16,-3 0-1 0,-2 1-1 0,-3-1 0 15,-4 2 0-15,-2-1 0 0,-4 1 0 16,-1-1 0-16,-1 0-1 0,-2 0 1 15,-1 0-2-15,1 0 1 0,1 1 1 16,-1-1 0-16,2 1 0 0,-1 0 0 16,4-1 0-16,-1 1 0 0,2 0 0 0,-1-1 1 15,0 0-1-15,3-2 0 16,-4 2 1-16,2-1-1 0,-2 0 0 0,1 0-1 16,1 0 0-16,-2-1 1 0,0 1 2 15,0 0-3-15,-1 0 0 0,1 2 1 16,-1 0-1-16,1-1 1 0,1 2 0 15,2-1 0-15,2 1 0 0,1-2 1 0,5 0-4 16,1 2 3-16,1-5 0 0,2 4 0 16,4-3 0-16,0 1 0 0,1-1 0 15,1 0 2-15,2-1-4 0,0-1 1 16,0-1 2-16,0 0-2 0,1 0 2 0,-1-2-1 16,0 2 0-16,0-1-1 0,0-2 0 15,1 1 1-15,0-1 1 0,1 1-1 16,0-2 0-16,1 2 1 0,0-2-1 15,0 1-1-15,1 1 1 0,-2-2 1 16,1 1 1-16,0 0-2 0,-2 0-2 0,-1-1 1 16,-1 0 1-16,0 0 0 0,-3-1 0 15,-1 0 0-15,-1 0 0 0,0 0-1 16,-1 0 1-16,-1-8 0 0,0 8 1 16,-1-8 2-16,-1 8-3 0,-1-11 0 0,-1 11 0 15,0-13 1-15,-2 5-2 0,-3 1 2 16,0-1-1-16,-2 2 0 0,-1-2 0 15,-3-1-1-15,1 0 2 0,-4 0 0 16,-1-1 0-16,-1 0 0 0,-2 0-1 16,0-2 0-16,-2 1 0 0,-1 0 1 0,-2 0 0 15,0 0-1-15,-1-1 0 0,-2 0-1 16,0 1 1-16,-1 0-1 0,-1 2 1 16,0-2 0-16,-1 1 0 0,-2 1-1 15,1 0 0-15,1-1 1 0,0-1-1 16,1 1 0-16,0-1-2 0,2 0 3 0,0 0-1 15,2-2 1-15,0 0 0 0,1 0 0 16,-1 0 1-16,0 0 0 0,0 1-1 16,0 1 2-16,0-1-1 0,-1 3-1 15,0-2 0-15,0 2 1 0,1-1-1 16,-1 2 0-16,0-1-1 0,0 2 2 0,0 0-1 16,0-1 0-16,0 1 1 0,1-1-1 15,-2 1 2-15,2-1-3 0,0 0 2 16,-2 1-1-16,1-2 1 0,-3 2-1 15,0 0 0-15,-1 0 1 0,-2 7-1 16,0-14 1-16,-2 14-3 0,-1-11 3 0,0 11-1 16,-1-13 1-16,-1 13-1 0,0-13-1 15,-2 13 1-15,0-12 0 0,-1 12-1 16,-1-12 1-16,0 12 1 0,-1-11-1 0,-2 11-1 16,-1-10 1-16,-1 10 0 15,-1-7 1-15,-2 7 0 0,2 0-1 0,-3-9 1 16,-1 9-1-16,-1 0 0 0,0 0 0 15,0 0 0-15,-2 0 2 0,1 0-1 16,-1 0 0-16,0 0 0 0,0 0 0 0,0 0 0 16,0-6 2-16,0 6-1 0,0 0 1 15,0 0-2-15,0 0 1 16,0 0-1-16,-9 0 0 0,9 0 0 16,0 0 0-16,0 0-2 31,0-8 2-31,0 8 0 15,0 0 0-15,0 0 0 16,0 0 1 0,0 0-1-16,0 0-2 0,0 0 0 15,0 0 0 1,0 0-1 0,0 0 1-16,0 0 2 15,0 0 0-15,0 0-2 16,0 0 2-16,0 0-2 0,0 0 0 31,0 0 0-31,0 0 2 16,0 0 0-16,0 0 0 15,0 0 0 1,0 0 0 0,0 0-2-16,2-7 1 15,1 7 1-15,1-12-1 16,0 12-1-16,1-13 1 0,0 13 0 15,0-12 0-15,-1 12-1 0,0-15 2 0,1 15-2 16,-1-11 1-16,2 11 0 16,-2-14 1-16,2 14-1 0,-1-12 2 0,-1 12-3 15,-1-8 1-15,1 8 3 0,-1-9-4 16,2 9 2-16,-1-12 0 0,1 5 1 16,0-2-1-16,0 0 1 0,0 0-4 0,2-1 4 15,-2-1-1-15,1 2-3 0,-1-4 2 16,0 1 0-16,2-2 1 0,-1 3-1 15,-2-4 0-15,2 2-1 0,-1-1 2 16,1 0-2-16,0-1 1 0,1-2 1 16,1 1 0-16,2 0 0 0,1-2-1 0,0 1 0 15,1-1 0-15,0-1 1 0,-1 2-1 16,3 0 0-16,-1 0 0 0,0 1 0 16,-1 2 0-16,-1-1 0 0,0 4 0 15,-2 0-1-15,0 3-1 0,-3-1-1 16,0 9-2-16,-3-9 1 0,-1 9-2 0,-1 0-3 15,-1 0 0-15,0 0-3 0,0 0 0 16,0 0-2-16,-10 0 1 0,10 0 1 16,0 0-1-16,-11 0 1 0,11 0 1 15,0 0-2-15,-10 0-7 0,10 0-11 16,0 0-15-16,-13 0-14 0,13 0-1 0</inkml:trace>
  <inkml:trace contextRef="#ctx0" brushRef="#br0" timeOffset="92130.82">17897 4339 160 0,'0'-5'67'16,"0"5"-1"-16,-10 0-3 0,10 0-13 0,0 0-19 16,-12 0-17-16,12 0-7 0,-13 0-2 15,4 5-4-15,-5 5 0 0,0 1 1 16,-5 3-1-16,0 2 0 0,-3 0 0 16,-1 2-1-16,-2 3-2 0,-3-2 1 15,0 4-3-15,-3 0-3 0,-2 1-16 0,1-2-43 16,-2-1-23-16,2-2-1 0</inkml:trace>
  <inkml:trace contextRef="#ctx0" brushRef="#br0" timeOffset="92462.66">17674 4320 198 0,'9'0'74'0,"2"0"-10"0,-4 0-17 16,1 1-18-16,-2-1-16 0,0 2-8 0,-1-1 1 16,-2 1-2-16,0-1 0 0,-1-1-1 15,-2 0 0-15,0 0 1 0,0 0-3 16,0 0 1-16,1 0-3 15,0 0 1-15,0 0-1 16,0 0 0-16,0 0-2 0,1 0 1 16,1 1-2-16,0-1 3 0,1 1-3 15,1 0 1-15,1-1-2 0,1 0-1 16,0 0-10-16,3 0-22 0,-2 0-27 0,0 0-15 16,1 0-1-16</inkml:trace>
  <inkml:trace contextRef="#ctx0" brushRef="#br0" timeOffset="94193.93">18033 4346 154 0,'-10'-7'74'0,"10"7"-10"16,0 0-6-16,0 0-11 0,0 0-12 0,0 0-14 15,0 0-15-15,0 3 0 0,0 1-2 16,-9 2 0-16,9-1 2 0,0 2 0 15,-8 0 1-15,8 1 2 0,0 0 0 16,-14 1-4-16,14 0 5 0,-10 2-1 16,1 0 0-16,-4 1-2 0,-1 2 1 0,-4 0-3 15,-2 0 1-15,0 2 0 0,-4 0-3 16,-3 0-1-16,-1 2 0 0,-2 2 0 16,-4 2-1-16,-1 1 0 0,-4 1 0 15,-4 2 1-15,1-1-2 0,-1 1-1 16,-3 0 5-16,0 1 2 0,-3-1 1 0,-1 0 2 15,0 0-1-15,-2 0 0 0,1-3 1 16,-2 1 0-16,-1-2-1 0,0 1-3 16,-2-3 0-16,1 1-3 0,0-3 0 15,1-1-1-15,0-2 0 0,3 0 0 0,0-1-1 16,0 1 0-16,1-2 0 0,-1 0 0 16,1-1 1-16,1-1 1 0,1 0-1 15,1-2 1-15,1-1-1 0,2 0 1 16,-1-1 1-16,0-1-2 0,2 1 2 0,-2-4-2 15,2 2 1-15,-1-1-2 0,1-2 1 16,0 0-1-16,-1 0 1 0,0-2 0 16,-2 1-1-16,1-1 0 0,-2 1-1 15,2-1 1-15,-1 0-1 0,1 0 2 16,-1 0-2-16,2 0 1 0,1 0 1 0,1 0-1 16,3 0 0-16,1-7 1 0,1 7 0 15,3 0-1-15,1 0 1 0,3-9-2 16,0 9 2-16,1 0-2 0,0-9 0 15,1 9 2-15,-1 0-1 0,0-9 0 16,-4 9-1-16,0 0 1 0,-3-10-1 0,-2 10 1 16,-2-7-2-16,-2 7 4 0,-1-8-2 15,-2 8 1-15,1-8-2 0,0 8 0 16,-1-7 2-16,2 7-1 0,1-7 1 16,1 7-2-16,1 0 5 0,0-10-4 0,1 10 0 15,2 0-1-15,0 0 1 0,-1 0 1 16,0 0-2-16,0 0 1 0,-1 0 0 15,0 0 0-15,-3 0-3 0,-1 0 2 16,-2 0 1-16,1 0 0 0,-2 0 1 16,0 0-1-16,0-8 0 0,0 8 1 0,0 0-2 15,1 0 1-15,-1-9 0 0,2 9 0 16,1 0 1-16,-1-7 0 0,3 7-2 16,-1 0 1-16,1 0 1 0,0 0-2 15,0 0 2-15,-1 0-1 0,1 2 1 16,1 1 0-16,-3 1-1 0,3 0-1 0,-1-1 1 15,-2 1-1-15,1 0 0 0,-4 0 1 16,1 2-1-16,-3-2 1 0,0 1 0 16,-1 0 0-16,-2 0 0 0,3-1 1 15,-3 3-1-15,1-2 0 0,-1 0 0 16,2-1 0-16,0 3 0 0,0-3 1 0,1 2-1 16,1-2-1-16,2 1 1 0,1 0 0 15,1 1 0-15,0 0 1 16,4 0-1-16,-3-1 1 0,5 2-1 0,-3-1 0 15,2-1 0-15,2 2 0 0,0-1 0 16,1 0-1-16,0 0 2 0,3 0-2 0,0 1 2 16,0 0-1-16,3-2 1 0,-1 0-1 15,3 1 0-15,-1 0 2 0,0 0-4 16,1 0 4-16,-1 0-2 0,0 1 0 0,-1 0 0 16,-1 0-2-16,-1 1 4 0,-1-1-2 15,-1 1-2-15,0 0 1 0,-1 0 1 16,2-1 0-16,-2 2 0 0,0-2 1 15,0 2-2-15,2-2 2 0,1 1-2 16,1 0 0-16,2-2 2 0,2 1 0 0,1 0 1 16,1-2-2-16,1 2 0 0,2 0-2 15,0-1 4-15,-2 1-2 0,2-1-2 16,0-1 2-16,-2 0 0 0,2 0 0 16,-1-1 0-16,0 0 0 0,0-2 0 15,1 0 0-15,-2 1 0 0,1-1 0 0,1-2 2 16,0 0-1-16,0 0-2 0,3 0-1 15,-1 0 2-15,0 0 0 0,2-9 0 16,-1 9 5-16,1 0-5 0,0-9-1 16,1 9 1-16,1 0 0 0,-3-9 1 15,2 9-1-15,-2 0 1 0,-1-9 0 0,0 9-2 16,1 0-2-16,-4 0 3 0,-1 0 0 16,0 0 0-16,-1 0 0 0,-2 0 0 15,0 0 1-15,0 4-3 0,-3-2-1 16,1 4 3-16,-3 1 0 0,1 1-1 15,0 2 2-15,-1 1-1 0,0 2 0 0,0 3 0 16,0 0 0-16,2 3 1 0,0 1-1 16,1 2 2-16,-1-1-2 0,4 3 1 15,0 1-2-15,0 0 1 0,4 1 0 16,-1 1 1-16,2 1 0 0,1 2 0 16,2 1 1-16,0-1-1 0,2 3 0 0,0-2 1 15,2 1-1-15,1-2 1 0,1 0-2 16,0 0 0-16,1-2 0 0,2-1-1 15,8-1 1-15,-14-2-1 0,14-2-2 0,-10-4-4 16,10-2 0-16,0-2-4 0,0-3 2 16,1-2-12-16,4-4-5 0,0-2-2 15,2-3-23-15,-1 0-59 0,2 0-3 16,0-14 3-16</inkml:trace>
  <inkml:trace contextRef="#ctx0" brushRef="#br0" timeOffset="94627.56">9204 5694 166 0,'0'-10'84'0,"-12"-1"-5"16,12 4-11-16,-8 7-17 0,8-7-44 15,-10 7-2-15,10 0-6 0,-8 4 3 16,8 4 1-16,0 5 0 0,0 3 3 0,0 5 0 15,-10 5 2-15,10 3-2 0,0 4 3 16,0 4-1-16,0 2-2 0,0-1 1 16,0 4-1-16,0-2-2 0,0 0 1 15,0-1 0-15,0-2-1 0,0-3-1 16,0-3 0-16,0-2 2 0,0-3-1 0,0-4-1 16,0-2 0-16,0-4-1 0,0-2 0 15,0-1 0-15,1-3-1 0,3-1 3 16,3-2-2-16,1-3 0 0,1-4 2 15,4 0-1-15,1 0 0 0,4 0 2 16,-1-13-1-16,5 4 1 0,1-4-1 0,3-1 1 16,0 0 0-16,2-4-1 0,1 0 1 15,-1-1 3-15,1-1-3 0,0 1 3 16,-1-1-3-16,0 2 0 0,-2 0 1 16,0 2-3-16,-3 0-3 0,0 2-1 0,-2 1-8 15,-2 2-14 1,-2-1-40-16,-3 1-51 0,-7 0 1 0,-5-1-3 0</inkml:trace>
  <inkml:trace contextRef="#ctx0" brushRef="#br0" timeOffset="101387.13">12990 2289 202 0,'-19'-14'81'0,"-1"2"-8"0,-3 2-9 15,-3 2-26-15,-1 8-31 0,-2 0-3 16,-4 0 0-16,0 0 0 0,-3 3-2 16,2 8-1-16,-6 3 1 0,3 6-1 15,1 1-1-15,3 8 0 0,3 1 0 16,3 5 0-16,5 3 0 0,5 1-1 16,4 2 1-16,13-1 0 0,-10-1 0 0,10-2 1 15,1-2-1-15,7-2 1 0,1-2 0 16,5-4 0-16,4-4 0 0,1-4 1 15,3-4 0-15,0-5 0 0,2-6 0 0,-1-4-1 16,1 0 1-16,0 0-1 0,0-16 2 16,-2 3-1-16,2-6 0 0,-1-5-1 15,0-2-1-15,-3-5 1 0,1-1 0 16,-2-1 1-16,-2-2-2 0,-3 1 1 0,-2 0-2 16,-2 2 1-16,-1 3-2 0,-2 1 1 15,-3 3-1-15,0 4-5 0,-2 3-4 16,-1 3-16-16,-1 4-24 0,0 3-40 15,0 8-3-15,0 0-1 0</inkml:trace>
  <inkml:trace contextRef="#ctx0" brushRef="#br0" timeOffset="101835.85">13546 2006 135 0,'6'-15'85'0,"-3"0"4"0,-3 2-9 15,0 4-20-15,0 3-25 0,-9 6-26 16,0 0 0-16,-5 0-1 0,-2 7-2 16,-5 7 1-16,-3 4-3 0,-3 5-1 0,-2 5 1 15,-1 5 0-15,-1 4 0 0,-1 4-1 16,2 4-2-16,2 2 0 0,2 1 1 15,3 3 0-15,3-3-1 0,5 0 0 16,5-2-1-16,10-1-1 0,0-3 2 0,0-2 1 16,7-4-1-16,7-3-4 0,6-2-1 15,4-3-5-15,4-1-3 0,4-2-13 16,3-2-57-16,-1-3-12 0,2-3-6 16</inkml:trace>
  <inkml:trace contextRef="#ctx0" brushRef="#br0" timeOffset="105184.64">3117 2787 172 0,'0'0'56'0,"0"0"-8"15,0 0-3-15,0 0-10 0,0 0-9 16,0 0-7-16,0 0-7 0,0-9-6 16,0 9-4-16,0 0 0 0,-10 0 1 15,10 0-1-15,0 0-3 0,0 0 4 0,0 0 0 16,0 0-1-16,0 0 0 0,0 0 0 15,0 0 0-15,0 0 2 0,0 0-1 16,0 0 0-16,0 2-2 0,0-2 1 16,0 1 0-16,0 0-1 0,0 4 0 15,-8 3 1-15,8 4 1 0,-11 4-2 16,11 4 1-16,-16 4 0 0,4 2 2 0,0 2-1 16,1 1 0-16,-5 1 3 0,3 1-3 15,-2 1 1-15,1 0 1 0,-3-2-2 16,3 0 0-16,0-6-2 0,3-3 0 15,2-5 0-15,9-3-1 0,-14-3 1 0,14-4 2 16,-10-1-3-16,10-3-1 0,0 1 1 16,0-3 1-16,0 0 0 0,0 0 1 15,0 0 0-15,0-7-1 0,3-9-3 16,0 5 2-16,3-2 0 0,3-2 2 16,-1-3-2-16,3-2 0 0,5-2-2 15,1-2 0-15,4-3 0 0,2-2 0 16,2-3 0-16,3 0 0 0,2 0-2 15,2 1-1-15,1 0 2 0,2 1 4 16,-2 1-3-16,1 1 0 0,-2 2 2 0,-1 2-1 16,-1 3 1-16,-2 3 1 15,-4 4 1-15,-1 4 0 0,-4 10 1 0,-7 0-2 16,0 0 4-16,-5 7-1 0,-3 6 0 16,-4 6 1-16,0 4 1 0,0 2 0 15,0 4-1-15,-15 0-1 0,7 2-1 0,-2 1 1 16,0 1-1-16,-1-1-1 0,3-3-1 15,8-1-1-15,-11-5-1 0,11-2-2 16,0-4-3-16,0-2-3 0,1-3-6 16,6-4-26-16,3 1-52 0,2-2-2 15,2-1-4-15</inkml:trace>
  <inkml:trace contextRef="#ctx0" brushRef="#br0" timeOffset="106149.34">3669 2854 165 0,'5'-9'87'0,"-1"2"-4"0,2 7-7 16,-4-13-11-16,2 13-32 0,0 0-25 0,-2 0-1 15,-1 0-3-15,-1 3-1 16,0 10 0-16,0 5-1 0,0 4 1 0,-11 6 1 16,11 4-3-16,-17 2-1 0,17 3 0 15,-14 0 1-15,14 2-1 0,-15 0-3 16,15 1-3-16,-8-1-2 0,8-4-10 15,0-4-46-15,0-5-33 0,0-5 0 0,0-3-1 16</inkml:trace>
  <inkml:trace contextRef="#ctx0" brushRef="#br0" timeOffset="107151.47">2619 5259 197 0,'0'0'63'0,"0"3"-11"0,0 9-7 16,-9 7-3-16,9 8-3 0,-18 6-16 16,7 6-16-16,-4 4-2 0,2 3 1 15,-5 2 1-15,-1 1-1 0,0 1 1 0,-2-3 0 16,3-2-1-16,-3-3-1 15,4-4-2-15,0-4 0 0,4-7-2 0,-1-6 0 16,5-7 0-16,9-6 0 0,-15-7-1 16,15-1 1-16,0 0 0 0,0-14-1 15,3-1 0-15,4-6 1 0,3-2-1 0,1-6-1 16,1-1 0-16,1-5 1 0,3-1-1 16,0-3 0-16,2-1-1 0,2-2 1 15,-1 1 1-15,4 1-2 0,-4 2 2 16,3 2 0-16,-1 3 4 0,-2 5-5 15,2 4 1-15,-4 4 0 0,0 4 0 0,-3 8 0 16,-1 8 0-16,-4 0 1 0,1 0 2 16,-5 10-2-16,-3 6-1 0,1 6 3 15,-3 7 0-15,0 4 0 0,0 4 2 0,0 4-2 16,-14 2 0-16,14 1 0 16,-13 0-1-16,13 2-1 0,-13-3 0 15,13-1 1-15,-15-3-1 0,15-4-1 0,-10-4-3 16,10-5-2-16,0-2-2 0,-11-5-5 15,11-2-12-15,0-6-25 0,0-4-45 0,0-5-2 16,3-2-3-16</inkml:trace>
  <inkml:trace contextRef="#ctx0" brushRef="#br0" timeOffset="107563.75">2897 5489 176 0,'4'0'74'0,"1"0"-10"0,1 0-11 16,-2 0-3-16,2-7-2 0,0 7-21 16,0 0-15-16,2 0-3 0,2 0-1 15,1 0 2-15,2-8-5 0,2 8-1 16,-2 0 0-16,1 0-2 0,-2 1-1 15,2 1 0-15,-2 0 0 0,0 4 1 0,-3 2-1 16,-2 4 0-16,-2 3 0 0,-1 1 0 16,-4 3-1-16,0 2 0 0,0 2 1 15,0-1 2-15,-11 1-2 0,11-1-1 16,-11 0 2-16,11-3-1 0,-16 0-1 16,16-2 1-16,-13-3 0 0,13-3 0 0,-12-2-1 15,12-4 0-15,0-1-1 0,0-2 3 16,0-2-1-16,0 0 2 0,6 0 3 15,3-11-3-15,4 1 1 0,5-3-2 0,4-3-1 16,2-4-2-16,6-1-3 0,4-3-11 16,4-1-36-16,2-2-51 0,-1-2-3 15,4 0 1-15</inkml:trace>
  <inkml:trace contextRef="#ctx0" brushRef="#br0" timeOffset="109946.14">13961 2324 133 0,'0'22'71'0,"-8"1"-3"16,8 3-5-16,-10 2-10 0,10 1-14 16,-9 0-21-16,9 0-16 0,0 2-1 15,-11-2-1-15,11 0 1 0,0-2 0 16,-10-2 0-16,10-2 2 0,0-2 2 15,-13-4 0-15,13-2-1 0,-8-1 0 0,8-5 1 16,-9-2 1-16,9-5-2 16,0-2 1-16,-11 0-2 0,11 0-1 0,0-13-1 15,0 1-1-15,0-2 1 0,0-4-1 16,4-1 0-16,1-2 0 0,2-3 0 16,3-2 0-16,3-1-2 0,1-2 0 0,3-1 1 15,1-2 2-15,4 0-1 0,1 0 1 16,3 0-2-16,-1-1 0 0,2 1 1 15,1 2-1-15,0 0 1 0,0 5 0 16,-1 0 0-16,-1 4 0 0,-3 3-1 16,0 5 1-16,-2 4 1 0,-2 9 0 15,-4 0 0-15,-3 0 0 0,-2 3 0 0,-5 9 1 16,-1 3 1-16,-3 3 0 0,-1 2-1 16,0 2 0-16,0 3 1 0,0-1 0 15,-11 2 0-15,11 0-1 0,-13-1 1 16,13 0-1-16,-11-2-1 0,11-1 0 0,-9-3 0 15,9-1 0-15,0 0-2 0,0-2-1 16,0 0 0-16,0 0-3 0,0-3-2 16,0 0-3-16,0-2-3 0,5-3-11 15,1-2-22-15,1-2-37 0,3-2-5 16,-1-2-1-16</inkml:trace>
  <inkml:trace contextRef="#ctx0" brushRef="#br0" timeOffset="110178.85">14715 2467 140 0,'5'3'87'0,"-2"3"-7"16,-1 0-6-16,-1 6-6 0,0 0-28 0,-1 3-33 15,0 3-2-15,0 3-1 0,0 3-2 16,0 1-1-16,0-2-1 0,-9 2-2 15,9 0-6-15,0-2-3 0,-9 0-1 16,9-1-4-16,0-1-12 0,0-4-28 16,-10-2-31-16,10-2-2 0</inkml:trace>
  <inkml:trace contextRef="#ctx0" brushRef="#br0" timeOffset="111295.1">15048 1953 165 0,'-9'-9'85'0,"9"0"-2"0,-16 0-7 15,16 1-27-15,-15-1-37 0,15 1-9 0,-9 8-1 16,9-10 0-16,0 10 0 0,0 0 2 16,4 0-1-16,2 0 0 0,3 0 2 15,2 1 0-15,3 5 2 0,3 0-3 0,2 4 0 16,1 1 0-16,2 2-1 0,2 1 2 15,0 2-1-15,0 2-1 0,1 3 0 16,-1 2 1-16,-4 3 0 0,-4 4 0 16,-5 4-1-16,-3 2 1 0,-5 6-1 15,-3 2-2-15,0 6 1 0,-11 4 0 0,-2 4 0 16,-5 1 0-16,-2 2 0 0,-5-1 0 16,-2 0 1-16,-4-1 0 0,-1-2-1 15,0-4 0-15,1-3 0 0,2-4-2 16,2-5 0-16,3-6-3 0,5-4-4 15,1-9-4-15,6-4-4 0,4-7-3 0,8-3-13 16,0-5-46-16,0-3-22 0,0 0-3 16</inkml:trace>
  <inkml:trace contextRef="#ctx0" brushRef="#br0" timeOffset="111743.8">16341 1976 149 0,'-26'22'71'0,"-1"5"0"0,-1 5-2 0,1 5-4 16,-1 1-22-16,3 3-31 0,3-1-5 16,2 1-2-16,3-2-3 0,5-1 2 15,3-3 1-15,9-3-1 0,0-6 1 16,0-5 1-16,0-6 0 0,8-6 1 0,7-6 0 16,5-3-1-16,7 0-2 0,4-16 0 15,2 0-1-15,4-4 1 0,1-8-2 16,1-2-1-16,-1-4-1 15,1-1 2-15,-2-3-2 0,-5 2 0 0,-4 0 0 0,-5 2-1 16,-4 2 0-16,-9 3-1 16,-6 5-2-16,-4 4 2 0,0 6 0 0,-14 2-3 15,-3 12 2-15,-8-9 1 0,-3 9 3 16,-6 0-2-16,-3 3-2 0,1 2-2 16,1 1-4-16,1 1-7 0,4 0-39 0,3 2-36 15,5-2 0-15,7 0-6 0</inkml:trace>
  <inkml:trace contextRef="#ctx0" brushRef="#br0" timeOffset="112028.49">16987 1788 194 0,'22'-13'92'16,"-5"4"-6"-16,-6 9-17 0,-5-7-12 0,-6 7-20 15,0 6-20-15,0 11-6 0,-17 8 0 16,-1 7-4-16,-6 6-1 0,-3 6-1 16,-4 5 1-16,0 3-3 0,0 4-1 15,3 2-1-15,1 0 1 0,4 4 0 16,2-1-3-16,5-2 1 0,6-4 1 16,10-5-1-16,0-5 0 0,2-7-2 0,9-6 0 15,8-3-2-15,5-9-5 0,6-3 0 16,4-6-4-16,2-6-3 0,0-3-13 15,1-2-42-15,-1 0-28 0,-2-18-2 16,1 1 0-16</inkml:trace>
  <inkml:trace contextRef="#ctx0" brushRef="#br0" timeOffset="112443.15">17449 2107 151 0,'4'-8'86'0,"-2"8"-4"0,0 0-11 0,-2 0-13 15,0 2-16-15,0 7-30 0,0 7 0 16,-14 3-1-16,14 4-4 0,-15 3-1 16,4 3-2-16,-1 3 0 0,-2 1 0 0,-3 1-1 15,1 0-2-15,-3-1-1 16,0 1-1-16,2-5 2 0,-1-3 1 0,3-4 1 16,0-3 0-16,3-6-1 0,3-4-1 15,9-5 0-15,0-4 1 0,0 0-1 0,0-15-1 16,5-3-1-16,7-6 1 0,7-4-1 15,2-4-1-15,5-3 0 0,3-2 1 16,2-2 0-16,2-1 1 0,2 1-1 16,2-1 1-16,0 2 0 0,0 4-2 15,-1 6 2-15,-2 3 0 0,-2 7 0 16,-3 7 1-16,-4 11 2 0,-2 0-1 0,-5 0 1 16,-3 0 1-16,-3 8 0 0,-2 5 1 15,-4 3-1-15,-4 4 0 0,-2 2-1 16,0 4 1-16,0 1-2 0,-12 0 0 15,3 3-1-15,-2-1 0 0,-1 1-1 16,0-3-1-16,1 0-2 0,-2-1-7 0,3-3-2 16,0-2-1-16,1-3-6 0,9-3-10 15,-13-2-27-15,13-3-44 0,0-4-1 16,-9-3 2-16</inkml:trace>
  <inkml:trace contextRef="#ctx0" brushRef="#br0" timeOffset="112742.97">17853 2299 146 0,'28'-10'85'0,"2"1"0"0,0 9-5 15,1-11-20-15,0 11-36 0,1 0-12 0,-2 0 0 16,0 0-1-16,-3 1 0 0,-4 6-2 16,-3 4 1-16,-9 3-1 0,-5 3-1 15,-5 6-2-15,-1 0-2 0,0 3-2 0,-11 0-1 31,2 0 2-31,-2-2-1 0,0 0-2 0,-1-2 0 0,0-1 0 16,0-2 0-16,2-2 0 0,10-3-1 16,-13-4 1-16,13-5 0 0,0-5-2 0,3 0-1 15,6 0 1-15,1-9-2 0,4 0-2 16,3-1-3-16,0-1-1 0,2-3-4 16,2-2-1-16,0-4-15 0,1-3-34 15,1-2-25-15,1-5-4 0,0-1 0 0</inkml:trace>
  <inkml:trace contextRef="#ctx0" brushRef="#br0" timeOffset="112992.27">18559 1721 144 0,'4'4'79'0,"1"8"2"15,1 4 1-15,1 6-2 0,2 3-37 16,2 2-31-16,2 6 0 0,1 2 2 15,2 2-1-15,0 4-3 0,-3 0-1 0,-1 1-2 16,-4 1-1-16,-3 2 0 0,-5 2-3 16,0 0 1-16,0 1-2 0,-13 1-1 15,-1 3-1-15,-4 1-1 0,-7 1 0 16,-3 0-4-16,-6-3-3 0,-3 1-3 0,-5-2-2 16,-1-3-5-16,-2-4-10 0,0-4-38 15,-2-7-36-15,0-4-2 0,0-6 3 16</inkml:trace>
  <inkml:trace contextRef="#ctx0" brushRef="#br0" timeOffset="113625.01">15185 1607 158 0,'8'-8'93'15,"2"-1"-1"-15,3-1-14 0,4-3-30 16,2 1-37-16,5-1-4 0,4-2 1 16,3 1 1-16,6-2-2 0,3 0 0 15,6 2 1-15,3 0-3 0,3 1-1 16,2 0 0-16,2 1 0 0,0 2-4 0,-2 1-1 16,-1 2-3-16,-3 7-4 0,-4-12-7 15,-4 12-24-15,-6 0-50 0,-7 0-8 16,-5 0-2-1</inkml:trace>
  <inkml:trace contextRef="#ctx0" brushRef="#br0" timeOffset="114274.92">15827 1559 126 0,'-34'21'84'0,"0"2"-9"0,4 2-2 16,2 0-4-16,3 2-25 0,2 0-37 15,5 0-3-15,3 3 0 0,3 0-2 16,2 2 0-16,10-3 0 0,-9-1-1 15,9 1-1-15,0-6 0 0,0 0 1 16,1-1-2-16,2-6 1 0,1-2-2 0,0-1 2 16,1-4-1-16,-1-3 0 0,1-3 0 15,1-3 1-15,0 0 0 0,3 0-2 16,0-10 2-16,1 3-1 0,2-3 1 16,-1 3-1-16,1-1 1 0,0 8 1 0,1-10 0 15,1 10-2-15,0 0 1 16,-1 0 1-16,-1 6 0 0,-3 2 0 0,-3 5 0 15,-1 6 1-15,-4 3-1 0,-1 6-1 16,0 0 0-16,0 4 0 0,-18 0 0 16,8 0 0-16,-5 0 0 0,-1-2 2 0,-5-1-1 15,-2-2-1-15,-1-3 2 0,-2-4 0 16,0-3 1-16,0-6 0 0,0-4-1 16,1-4 0-16,3-3-1 0,0 0-1 15,2-8 1-15,4-5-1 0,3-6 4 16,13-6-4-16,-12-7 0 0,12-7-1 0,2-6 0 15,3-6 0-15,4-5 0 0,4-2-2 16,3-4 0-16,3-1 0 0,2 0-6 16,2-2 3-16,2 3-1 0,0 1 2 15,1 2 0-15,-3 5 1 0,-1 3-1 0,-1 4 3 16,-2 5-1-16,-4 6 2 0,0 4 2 16,-4 4 1-16,-2 2 0 0,-1 5 1 15,-2 4 1-15,-1 3-2 0,0 5 3 16,0 9 1-16,1 0 1 0,2 0-1 15,0 4 3-15,0 8-2 0,3 7 1 16,2 4 0-16,0 6-1 0,3 6-1 0,2 4-1 16,1 6 0-16,2 5 1 0,1 1-2 15,0 3-1-15,1 0-1 0,0 1 0 16,-1-1 0-16,0-3-1 0,-1-1 0 0,-1-4-1 16,-2-5-1-16,1-2-3 0,-4-4-1 15,0-7-3-15,-2-5 0 0,-2-7-2 16,-1-3-5-16,-3-9-6 0,0-4-20 15,-1 0-26-15,-2-11-14 0,1-5-6 16,-1-8 2-16</inkml:trace>
  <inkml:trace contextRef="#ctx0" brushRef="#br0" timeOffset="114475.09">16244 1808 128 0,'0'-39'84'0,"0"4"1"16,0 1-3-16,0 7-15 0,0 7-28 16,0 8-31-16,0 12 0 0,-8 0-2 15,8 9-1-15,-17 9-2 0,5 8 0 0,-2 4 2 16,-2 3-2-16,0 2-1 0,-3 4 0 15,-2 2 0-15,1 2 0 0,-5 1 0 16,1 0-2-16,0-1 1 0,1-2-1 16,0-3-2-16,1-7-1 0,4-3-2 15,1-5-4-15,3-2 1 0,0-7-3 0,5-3-3 16,9-7-20-16,-15-4-50 0,15 0-9 16,0-8 0-16</inkml:trace>
  <inkml:trace contextRef="#ctx0" brushRef="#br0" timeOffset="114657.88">16008 1255 201 0,'11'-20'83'16,"3"5"-6"-16,0 2-16 0,3 3-19 0,1 10-37 15,2-8-4-15,3 8-1 0,-1 3 0 16,2 6-2-16,-1 2 0 0,1 5-7 15,-5 5-30-15,-1 6-47 0,-3 4-6 0,-2 6 2 16</inkml:trace>
  <inkml:trace contextRef="#ctx0" brushRef="#br0" timeOffset="115174.16">15122 3062 169 0,'0'0'87'0,"-15"0"-6"0,15 0-15 0,-14 0-18 15,14 0-25-15,-9 0-15 0,9 0-2 16,0-9-1-16,0 9-1 0,2 0-2 15,3-10 1-15,2 10-1 0,5-10 0 0,2 10 3 16,5-14 1-16,3 6-2 0,4 1 2 16,6-2-1-16,4 1 0 0,5-1 2 15,2 0-2-15,6 1-1 0,0 0-1 16,1 8 0-16,1-10-2 0,-2 10 1 16,0 0-2-16,-4 0 1 0,0 0 0 0,-5 0-1 15,-5 0 0-15,-3 0 1 16,-5 1-2-16,-4 3 0 0,-5-2-1 0,-5 3-3 15,-5 1 2-15,-3-1-4 0,-3-1-2 16,-2 0-13-16,0 0-5 0,0-1-44 16,-13-1-25-16,6 0-2 0,-4-1 1 0</inkml:trace>
  <inkml:trace contextRef="#ctx0" brushRef="#br0" timeOffset="116755.99">12722 3470 151 0,'-10'0'82'0,"0"-9"-10"0,10 9-2 16,-15-8-24-16,15 8-20 0,0-11-16 15,0 11-1-15,0-14-1 0,6 5 1 16,6 0-3-16,4-2 0 0,2-1 1 16,4 0 0-16,3-1-2 0,4 0-3 15,3 1-1-15,3-3 1 0,6 1-2 0,2 1 0 16,6 0 1-16,3 1 2 0,5-1-1 16,4 2-1-16,4-1 1 0,3 1 0 15,6 0 1-15,2-2-1 0,4 1 2 16,3-3 1-16,3 1-2 0,4-1-1 15,2 0 0-15,4 0 1 0,2 1 1 0,-2 0-1 16,-2 1 1-16,-1 1-2 0,-1 1 0 16,-2 1 0-16,-1 1 0 0,-3 0 0 15,0 2 1-15,-1 7-1 0,0-12-1 0,-2 12 0 16,2-9-1-16,-2 9 1 0,-2-8 0 16,1 8 0-16,0 0 0 0,-3-11-1 15,1 11 1-15,-3 0-1 0,-1-8 0 16,-2 8 1-16,-2 0 0 0,-4 0-1 15,-3-8 0-15,-4 8 0 0,-4 0 0 16,-4 0 0-16,-4 0-1 0,0-8 2 0,-3 8 0 16,0 0 2-16,0 0-3 0,2-6 3 15,0 6-2-15,0 0 1 0,1-9-1 16,2 9 1-16,0 0 0 0,0-10-2 16,2 10 1-16,-2-9-4 0,0 9 4 15,0-8-1-15,-1 8 1 0,-2-10 0 0,-2 10 0 16,-3-9-1-16,0 9-1 0,-3-8 2 15,-1 8-1-15,0 0 0 0,0-8 0 16,0 8 0-16,0 0 1 0,4-9-1 16,-1 9 1-16,3-7 0 0,3 7 1 0,1-8 1 15,1 8-2-15,0-7 0 0,0 7 0 16,-1 0 0-16,-1-10-1 0,-2 10 0 16,-2 0 0-16,-4 0 0 0,-2 0-1 15,-4 0 1-15,-3 0 0 0,-4 0 1 16,-4 0 0-16,-3 1-1 0,-1 1 0 0,-3 1 0 15,-2-2 0-15,1 2 1 0,-2-2 0 16,0 1-2-16,1-1 2 0,-3 1-1 16,2-2-1-16,-4 1 1 0,1-1 1 15,-1 0 0-15,-1 1 0 0,-1-1-1 0,-1 0-1 16,-1 0 2-16,0 0-1 16,-2 0 0-16,0 0 1 0,-2 0-1 0,0 0 0 15,0 0 0-15,-1 0 2 16,0 0 2-1,0 0 2-15,0 0 1 0,0 0 3 0,0 0-2 16,0 0 2-16,0 0-1 0,0 0 2 16,0 0-2-16,0 0-3 0,0 0-1 15,0 0-2-15,0 0 0 0,0 0-2 16,0 0 3-16,0 0-3 0,0 0 0 16,0 0 0-1,0 0 0-15,0 0 0 0,0 0-4 16,0 0 4-16,0 0 0 15,0 0 0-15,0 0 0 16,0 0-2-16,0 0 2 16,0 0 1-16,0 0 4 0,0-7-5 0,0 7 0 15,0 0 0-15,0 0 0 0,0 0 3 16,0 0-3-16,-8 0-1 16,8 0-3-16,0 0 2 31,0 0-2-31,0-8 3 0,-10 8 0 15,10 0 1-15,0 0-2 47,0 0 2-15,0 0 2-32,0 0-2 15,0 0 0-15,0 0 0 16,0-7-1-1,0 7-3 1,0 0 1-16,0 0 1 0,0 0 0 16,0 0 0-16,0 0 2 15,-8 0-1-15,8 0 1 16,0 0-2-16,0 0 0 16,0 0-1-16,0 0 0 0,0 0-12 15,0 0-8-15,0 0-6 0,0 0-20 16,0 0-68-16,0 2-5 0,0 1 2 0,-8 2 1 15</inkml:trace>
  <inkml:trace contextRef="#ctx0" brushRef="#br0" timeOffset="121185.48">19181 4395 144 0,'-21'-9'87'15,"0"9"-14"-15,1-9 2 0,-3 9-8 16,0-10-41-16,1 10-19 0,0-13 3 0,2 13-2 15,2-12 0-15,1 12-1 0,4-6-1 16,-1 6-3-16,3 0 2 0,2 0-4 16,-2 0 0-16,11 0-2 15,0 3 0-15,2 4 0 16,3 1 1-16,3 2 1 0,2 1-2 0,2 2 1 16,3 2 1-16,4 1-3 0,1 1 1 15,4 4-1-15,3 2 4 0,2 0-1 16,2 3-1-16,2 0 0 0,1 1 0 15,1 0 2-15,1 0-2 0,1 3 0 16,1-2 0-16,-2 2 1 0,0 0 0 0,0-2-2 16,-1 2 0-16,-1-1 0 15,0-3 1-15,-1 0-2 0,-1-1 0 0,-2-1 2 16,0-2 2-16,-3-2-2 0,0-1-2 16,-2-2 4-16,-2-2-2 0,-1-1 1 15,-4-2 0-15,0-3 0 0,-4 1-1 0,-1-3 1 16,-3 0-1-16,-3-1 1 0,-2-1 3 15,-2 1-1-15,-3 1 1 0,0-1 0 16,0-1-1-16,0 3 0 0,-9 0 0 16,9 1 0-16,-17 0 0 0,5 3-3 15,-2 1 1-15,-2 1-1 0,-1 0 1 0,-3 2 0 16,-1 1-1-16,0-1 0 0,-2 1 1 16,-2 1-1-16,-2 2 1 0,-1 2-1 15,-2-1 0-15,0 1 0 0,-2 2 0 16,-1 1 0-16,-1 1 1 0,-2-1-1 15,-2 5-1-15,-3-2 2 0,-2 3-1 0,-2 2 1 16,-4 1-1-16,-2 0 1 0,-1 1-1 16,-2 1-1-16,-1 0 1 0,-1 0 1 15,-1 1-1-15,0 0 0 0,-1-1 0 16,0 1-1-16,0-2 1 0,0 0 0 16,1-2 0-16,1-1 1 0,4 0-1 0,-1-1 1 15,1-1 1-15,2 0-1 0,0-3-1 16,3 1 1-16,1-2 0 0,3-2 0 15,1 0 0-15,3-4-1 0,3 0 0 16,3-2-4-16,2-1 0 0,3 0-7 0,2 2-17 16,2-2-69-16,3 2-5 0,-1-3-2 15</inkml:trace>
  <inkml:trace contextRef="#ctx0" brushRef="#br0" timeOffset="123033.3">19205 4371 147 0,'3'0'65'0,"0"0"1"0,0 0-3 0,-1 0-5 16,-1 0-13-16,-1 0-23 0,1 0-18 16,-1-7-2-16,0 7-1 0,0 0-2 15,-9 0 1 16,9 0-1-31,0 0 0 0,-10 0 0 16,10 0 0-16,-9-8 0 0,9 8 0 16,-15 0-1-16,5 0-1 0,-1 0 1 15,-1 0 0-15,-2 0 2 0,-1 0-1 0,0 0 1 16,-2 0 1-16,-2 0-2 0,1 0 2 16,0 0 1-16,-1 1 2 0,1 0-2 15,-1-1 1-15,1 0 0 0,1 0 0 16,0 0-1-16,2 0 0 0,-1 0-1 15,2 0 0-15,0 0 1 0,2-8-1 0,1 8 0 16,0 0 0-16,1 0-1 0,0-9 0 16,0 9 1-16,10 0 1 0,-14-7 0 15,14 7 1-15,-14 0 0 0,14 0-1 16,-9-8 2-16,9 8-1 0,0 0 1 16,-9 0-1-16,9 0-1 0,0-8 0 0,0 8 0 15,0 0 0-15,-10 0-1 0,10-7-1 16,-8-4 0-1,8 11 2-15,0-8-2 0,0 8-2 16,-11-8 2-16,11-1 0 16,0 9 2-16,-10-9-2 0,10 9 2 15,0-9-2-15,0 9-1 16,5 0 1 0,2 0-1-16,1 0 1 15,5 0-3-15,0 2 3 0,4 2-1 0,2 2 2 16,2 0-1-16,2 3 0 0,2-1 0 15,2 2 0-15,1 2 0 0,2 0 0 16,-1-1-1-16,0 4 1 0,-1-3 0 16,0 2 0-16,-3-1 0 0,-1 0 0 15,-2-1 1-15,-3-3 0 0,-2 1 2 0,-2-3 0 16,-3 0 2-16,-1-1 0 0,-3-2 1 16,-3-1-2-16,-2-1 2 0,-2-2 0 15,-1 0-3-15,0 0 0 0,0 0-1 16,0-8-1-16,-12 8-1 0,12-11 0 15,-17 2 1-15,7 2 0 0,-3-5-1 16,-1 2 1-16,-3-1-1 0,-2 0 0 0,-5-1 0 16,-1-1 0-16,-1 2 0 0,-3-2 1 15,-2 2-2-15,0 0 0 0,-1 0 0 16,-1 2 0-16,1 0 1 0,0 1 0 0,1 8 0 16,2-13 1-16,1 13-1 0,4-11-1 15,3 11 1-15,2-10 0 0,3 10 0 16,2 0 0-16,3-8-1 0,-3 8 0 15,14 0 0-15,0 0 0 16,0 2 0-16,0 4 0 0,0-1 0 0,1 4 0 16,6 1 1-16,1 2 0 15,2 2 0-15,3 1 0 0,1 2-1 0,2-1 1 16,1 2 1-16,2 0 0 0,0 0 0 16,0-2 0-16,-1 0 0 0,-1-2 0 15,0-3 0-15,-3-1 1 0,-1-2 0 0,-3-2-1 16,-2-4 0-16,-2-2 1 0,-3 0-1 15,-2 0 2-15,-1-11-2 0,0 3-1 16,0-3 0-16,-13-2 1 0,13-2 0 16,-18-2 0-16,7-1 0 0,-1-1-2 15,-3-1 1-15,1 1 0 0,-1-1 1 0,1-1-1 16,0 4 0-16,0 2 0 0,2 1-1 16,1 2 0-16,2 2 0 0,9 10 2 15,-9-10-1-15,9 10-1 0,2 0 1 16,3 2 1-16,4 6 0 0,6 3-3 15,2 4-1-15,6 7-5 0,3 4-7 0,4 5-27 16,1 4-59-16,0 5 0 0,1 3-2 16</inkml:trace>
  <inkml:trace contextRef="#ctx0" brushRef="#br0" timeOffset="126248.27">3498 9867 146 0,'0'0'71'0,"0"1"-10"0,0 7-9 0,0 6-6 16,0 9-5-16,0 11-4 0,0 8 0 15,0 18-11-15,-9 10-16 0,9 11-4 16,0 8-2-16,0 7-1 0,0 5-1 16,0 6-1-16,0 4-1 0,0 2 0 15,0-2-1-15,0-3-2 0,0-6 0 0,0-8-3 16,0-8-3-16,3-17-7 0,3-12-32 16,0-11-47-16,2-11-3 0,-1-11 2 15</inkml:trace>
  <inkml:trace contextRef="#ctx0" brushRef="#br0" timeOffset="126812.81">3573 10148 188 0,'4'0'88'0,"1"0"0"15,3 0-24-15,2-9-39 0,0 9-19 16,7-10 0-16,-1 10-1 0,4-14 2 16,5 6 1-16,2-1 0 0,6-2 0 0,5 2 0 15,7-4-1-15,6 2 2 0,6-1-3 16,5 1 0-16,4 0 0 0,4 2-2 15,5 1 0-15,3 0 1 0,3 8-1 16,0-10 0-16,2 10-2 0,2 0 1 16,2 0 0-16,2-7 2 0,0 7-3 0,-2 0 2 15,1 0-1-15,0 0-1 0,-2 0 2 16,-1 0 0-16,-4 0-2 0,2 0 0 16,-3 0-1-16,-4 0 0 0,-1-8 0 15,-2 8-1-15,-2 0 2 0,-4-10-1 0,-1 10-1 16,-4 0 1-16,-1-10 0 15,-5 10-1-15,-2 0 1 0,0 0-1 0,-2-8 0 16,-2 8 1-16,-4 0-1 0,-4 0 1 16,-2 0 0-16,-3 0 2 0,-5 0 1 15,-5 0 3-15,-2 0 0 0,-7 1 1 0,-6 5-4 16,-6 2 4-16,-5 5 0 0,-1 6 2 16,0 8-3-16,-18 8-1 0,0 11-1 15,-2 10-3-15,-5 6 1 0,-1 8-2 16,0 5-1-16,-1 8 0 0,3 5-3 15,2 7-3-15,4 3-5 0,2 1-3 0,4 0-4 16,12-5-4-16,-10-6-6 0,10-5-12 16,0-10-42-16,0-10-27 0,4-6-1 15,-1-6 4-15</inkml:trace>
  <inkml:trace contextRef="#ctx0" brushRef="#br0" timeOffset="127312.26">3801 11571 165 0,'-33'5'80'16,"5"-2"2"-16,2-2-10 0,4-1-17 15,2 0-36-15,4 0-16 0,1 0 1 16,7 0-2-16,8-8 0 0,0 8 1 15,0 0-1-15,0 0 0 0,0 0 2 0,6 0 0 16,6 0 4-16,4-7 0 0,5 7 2 16,4 0-1-16,5 1 3 0,7 0 1 15,7 0-1-15,9 0 0 0,9 1 0 16,11 0-2-16,6 1 0 0,7 0-1 0,6 0 2 16,5 0-7-16,6 1-1 0,6 0 0 15,2 0 2-15,5 0-3 0,0-1-1 16,-1 1-1-16,-4-1 0 0,-5 0-3 15,-9 0-4-15,-8-2 2 0,-6 1-5 16,-11-1-6-16,-6-1-3 0,-9 0-4 0,-11 0-4 16,-8 0-29-16,-10-11-34 0,-10 3-11 15,-7-3 2-15</inkml:trace>
  <inkml:trace contextRef="#ctx0" brushRef="#br0" timeOffset="127712.66">4867 10128 194 0,'0'2'85'0,"0"10"-11"0,-8 4-15 16,8 8-10-16,0 10-12 0,-12 8-26 15,12 10-3-15,-11 8 0 0,11 9-3 16,-11 6-3-16,11 7 0 0,-11 5 0 16,11 4-2-16,0 1 0 0,-7-1 0 0,7-4-3 15,0-2-3-15,0-7-6 0,0-10-10 16,0-9-23-16,0-12-46 0,0-8-5 16,0-10 0-16</inkml:trace>
  <inkml:trace contextRef="#ctx0" brushRef="#br0" timeOffset="128620.02">4182 10268 148 0,'-33'28'88'0,"-6"7"3"0,-2 4-10 15,-3 3-16-15,-3 3-34 0,-2 0-23 16,-2 1 0-16,0 0-2 0,4-1-2 15,1-2-2-15,2-3-1 0,5-5-4 16,3-6 3-16,3-4-2 0,5-5 0 0,7-4-3 16,3-5 1-16,6-1 0 0,12-6 1 15,-11-4 0-15,11 0 0 0,4 0 0 16,2-14 1-16,4 2 4 0,3-5-1 16,5-4 0-16,4-4 2 0,2-3 1 0,3-4 0 15,3-4 1-15,2-2 2 0,3-1-3 16,1-1 0-16,1 3-1 0,1 1 2 15,-2 4-3-15,-1 5-1 0,0 5 0 16,-4 8 1-16,-6 14-1 0,-4 0-2 16,-6 0 3-16,-6 11-2 0,-7 9 1 0,-2 8 0 15,0 7 0-15,-12 5 1 0,-2 4 4 16,-7 4-5-16,-3 0 2 0,-4 2 0 16,-2 2-1-16,-3-2 0 0,0-3 0 15,1-5-1-15,3-2 1 0,3-6-1 16,3-4-4-16,3-4 5 0,7-4-1 0,4-6-1 15,9-3 0-15,0-5 0 0,0-6 0 16,8-2 1-16,4 0-1 0,7-12 1 16,4-3 1-16,5-4 0 0,6-4 0 15,4-5 1-15,2-1-1 0,6-3 0 16,-1-1 1-16,3 2-2 0,0 0 0 0,-1 5 0 16,-3 3 0-16,-2 7 1 0,-5 6-2 15,-9 10 0-15,-9 0 1 0,-6 10 1 16,-11 8 0-16,-2 9 0 0,0 8-1 15,-25 7 0-15,1 6 0 0,-6 6-1 16,-7-1 3-16,-4 3-1 0,-3 0-1 0,1-3-1 16,-2-3 0-16,6-6 0 0,2-5 0 15,8-8-1-15,8-12 0 0,8-9 0 16,13-10-3-16,0 0 1 0,4-11 0 0,13-7 1 16,5-10 0-16,8-4 1 0,9-3-1 15,2-2 1-15,6 1 1 0,0 0-1 16,2 4 1-16,-2 3 0 0,-5 6 0 15,-2 9 0-15,-6 14 0 0,-7 0 0 16,-10 2 0-16,-5 14 2 0,-10 10-1 0,-2 7-1 16,0 6 1-16,-20 3 0 15,0 3 0-15,-4 1 0 0,-4 1 3 0,-2-3-4 16,-2-3 0-16,4-2-6 0,3-5 0 16,2-6-14-16,7-8-59 0,3-7-25 15,13-8 0-15,-11-5 0 0</inkml:trace>
  <inkml:trace contextRef="#ctx0" brushRef="#br0" timeOffset="129876.9">6037 10793 149 0,'-15'3'91'0,"-2"-3"-4"15,-1 1-2-15,2-1-20 0,-1 0-39 16,1 0-21-16,0 0-1 0,3 0-1 16,0 0-1-16,3-8 1 0,0 8-2 15,10 0 1-15,-13 0-2 0,13 0 1 16,0 0 1-16,6 0 0 15,0 0 1-15,2 0 1 0,3 0 4 16,5 0-1-16,0 2 3 0,6 0-2 16,4 1 1-16,5-2-1 0,5 2-2 15,6-2 1-15,6-1-3 0,8 1 0 16,6-1 0-16,4 0 0 0,7 0-2 0,5 0 0 16,2-8 0-16,3 8 0 0,3-8 1 15,2 8-1-15,1-10 1 0,1 10-1 16,1-12 0-16,-3 12 0 0,-1-11 1 15,-1 11 1-15,-4-11-1 0,-4 11 2 16,0-9-2-16,-4 9-1 0,-6-9 0 0,0 9 1 16,-8-7-1-16,-4 7 1 0,-5 0-2 15,-5-10-1-15,-8 10 2 0,-5 0-3 16,-5-6 1-16,-8 6-4 0,-3 0-3 16,-3 0-8-16,-5 0-2 0,-1 0-5 0,-5-7-10 15,1 7-36-15,0 0-43 16,-2-14 0-16,4 14 2 0</inkml:trace>
  <inkml:trace contextRef="#ctx0" brushRef="#br0" timeOffset="130193.2">8174 10425 153 0,'-11'-8'103'0,"-1"-1"1"15,0 9-1-15,-1-9-34 0,0 9-45 0,2 0-15 16,3 0-2-16,8 0-1 0,-14 0-6 15,14 4 1-15,0 1-2 0,0 5-2 16,9 0 3-16,5 1 2 0,7 2-1 16,6 0 0-16,4 0 0 0,6 1 0 15,0-1 0-15,3 1 0 0,3 0 1 0,-3-1 0 16,-1-3 0-16,1 0 2 0,-6-2 4 16,-5-2 0-16,-3 3 2 0,-8-1-2 15,-7 3 2-15,-4 2-2 0,-7 3 1 16,0 2-1-16,-11 3-2 0,-1 1-4 15,-8 1-2-15,-3 2 0 0,-5 1-2 16,-2-1-3-16,0 3-2 0,-3-1-3 0,-1-1-3 16,2-1-6-16,3-4-7 0,2-4-26 15,3-4-54-15,2-3-4 0,5-5 3 16</inkml:trace>
  <inkml:trace contextRef="#ctx0" brushRef="#br0" timeOffset="130611.15">8566 10033 168 0,'0'0'90'0,"-12"-8"-14"0,12 8-3 0,-9 0-27 16,9 0-28-16,-8 0-14 0,8 0 0 16,0 3 2-16,0 3 1 0,0 6 0 15,0 2 5-15,2 4 1 0,6 5 1 16,0 5 2-16,2 9-2 0,1 5 0 15,2 8-3-15,-1 8-1 0,0 5-1 0,-3 6-3 16,2 4-2-16,-2 2-1 0,0 2-1 16,-2 1-1-16,0-1-1 0,0 0-1 15,-3-3-3-15,1-5-1 0,-1-5-7 16,-2-7-4-16,1-7-5 0,-2-8-11 16,1-9-36-16,-2-10-37 0,3-9-1 0,-3-9 3 15</inkml:trace>
  <inkml:trace contextRef="#ctx0" brushRef="#br0" timeOffset="131293.22">8918 9895 145 0,'23'0'76'0,"6"0"2"0,4 0 2 0,4-8-9 15,2 8-35-15,4 0-26 0,1-9 2 16,1 9 0-16,3-8-1 0,0 8-2 15,5-10 0-15,-1 10 0 0,-1-11-3 0,5 11 0 16,2-10 2-16,3 10-2 0,3-9-2 16,1 9 1-16,2-7 1 0,2 7-1 15,1 0-1-15,1-8 2 0,0 8-3 16,1 0 0-16,0 0 0 0,-2 0 0 0,1 0 1 16,-3 0-1-16,0 0-1 0,-3 1-1 15,0 0 1-15,-3 0-1 0,-1-1 0 16,-2 1 0-16,-1-1 0 0,-2 1 0 0,-3-1-1 15,-2 1 0-15,-2-1 0 16,-4 0 0-16,0 0 0 0,-5 0 0 0,-1 0 0 16,-3 0 0-16,-3 0 0 0,-2 0 0 15,-4 0-1-15,-3 0 1 0,0 0 6 16,0-9-6-16,-2 9 0 0,-2 0 0 16,-1 0 0-16,-1 0 0 0,1 0 0 0,-1 0 1 15,-3 0-1-15,1 0 0 0,-3 0-6 16,0 0 6-16,-1 3 2 0,-3 0 2 15,-3 3-1-15,-1 5 1 0,-4 2 2 16,-1 4-1-16,0 7 1 0,0 2 3 16,-12 8-2-16,4 3-1 0,-1 5 0 0,-3 5 0 15,1 3-2-15,-1 4-1 0,1 2 0 16,0 2-1-16,0-1-1 0,2 0-2 16,9-1 1-16,-11-1-1 0,11-3 2 15,0-3-3-15,0-4 0 0,0-2-1 16,1-4-1-16,4-4-4 0,-1-1-6 0,1 0-3 15,-1-2-8-15,-3-1-5 0,-1-1-25 16,0-2-43-16,0-2-14 0,-10-3-1 16,2-3 3-16</inkml:trace>
  <inkml:trace contextRef="#ctx0" brushRef="#br0" timeOffset="131708.65">9687 11131 126 0,'-48'4'94'0,"3"-1"-3"0,1 1-3 16,6 0-13-16,4-2-39 0,2 1-29 15,4-1 1-15,4-1-4 0,5-1 0 16,6 1-1-16,13-1 1 0,-9 0 0 0,9 0-1 16,3 0 2-16,8 0 2 0,7-9 0 15,7 9 0-15,7-8 3 0,6 8 0 16,8 0 0-16,7-9 1 0,6 9-2 16,6 0 0-16,6 0-2 0,4 0-1 15,1 1 0-15,5 2-1 0,2 1-2 16,0 1-1-16,0 1-1 15,1 0 1-15,-4 0-2 0,2 1 0 0,-5-2-1 16,-5-1-1-16,-5-1-2 0,-8-1-1 16,-6-2-5-16,-9 0-2 0,-6 0-6 0,-9-9-6 15,-7 1-13-15,-8-3-46 0,-6-3-26 16,-8-2 2-16,0-3 0 0</inkml:trace>
  <inkml:trace contextRef="#ctx0" brushRef="#br0" timeOffset="132008.07">10083 10176 156 0,'-8'-11'97'0,"8"2"0"16,-15 0-2-16,15 9-38 0,-12-11-52 0,12 11 1 16,0 0 1-16,0 0 0 0,0 0-1 15,0 8 1-15,0 9 1 0,0 12-1 16,0 9 1-16,0 10-1 0,0 11 1 16,0 7-4-16,1 7-4 0,3 7 0 15,2 5-4-15,-1 5-6 0,1 4-6 0,0 0-23 16,0-3-58-16,1-3-6 0,-1-11-2 15</inkml:trace>
  <inkml:trace contextRef="#ctx0" brushRef="#br0" timeOffset="132641.06">11664 10439 209 0,'0'0'98'0,"2"-9"0"0,1 9-11 0,2 0-50 15,0 0-34-15,4 0-2 0,0-7 1 16,2 7-4-16,4 0 4 0,1 0 0 16,4 0 1-16,4 0 1 0,2 0-1 15,5 0 1-15,6 0 0 0,3 1 1 16,4 0-1-16,5 2 1 0,2-2 0 0,3 2 1 15,4-1-1-15,1 0 1 0,2 1 0 16,2 0-2-16,1-1 0 0,0 1-1 16,-1 0-1-16,0 0 0 0,-1-1 0 15,-2 0-1-15,-5 1-1 0,-3-2 1 0,-5 2 0 16,-5 0 0-16,-4-1 0 0,-6 0-1 16,-5 0-1-16,-5-1-5 0,-6 0-3 15,-4-1-4-15,-6 0-5 0,-3 0-10 16,-3 0-39-16,0 0-37 0,-9-10-2 15,-1 10 0-15</inkml:trace>
  <inkml:trace contextRef="#ctx0" brushRef="#br0" timeOffset="133224.03">11208 10539 194 0,'-34'4'95'0,"3"-1"-3"0,-1-2-25 0,3 1-26 15,3-2-34-15,2 0 0 0,3 0-6 16,3 0 4-16,3 0 0 0,6-8-1 16,9 8-1-16,0-10 1 0,0 10-2 0,4-11 1 15,9 11 0-15,4-12 2 16,7 12 1-16,4-14-1 0,5 5 1 0,4 0 2 16,7 0 0-16,2 0 0 0,5 0-1 15,4 2 0-15,1 7 1 0,4-12 0 0,3 12 0 16,6-9-2-16,0 9 1 0,2 0 1 15,5 0-2-15,0 0 0 0,3 0-1 16,-2 0-2-16,3 0-1 0,-4 0 0 16,1 0 0-16,-2 0 1 0,0 2-3 15,-2-1 0-15,-2 0 1 0,-1 0 1 0,-3 1-1 16,-4-1 1-16,-3 1 0 0,-1 0 0 16,-4 0 0-16,1-1-1 0,-3 1 1 15,-1 0 1-15,-1 0-2 0,0 0 0 16,-3 1 0-16,-2 0 0 0,0 0 0 0,-4-1 0 15,-1 0-1-15,-1 1 0 16,-2-2 1-16,-3 1-1 0,-1 0 0 0,-3 1 1 16,-1 0 0-16,-2-1 0 0,-1 0 0 15,-3 1-1-15,-1-2 0 0,0 0-4 16,-1 0-6-16,-2-1-6 0,-1 0-10 16,0 0-36-16,-3 0-52 0,-1-10-2 15,-3 10-1-15</inkml:trace>
  <inkml:trace contextRef="#ctx0" brushRef="#br0" timeOffset="133574.31">13883 9984 137 0,'-17'0'106'0,"0"1"0"16,-1 1-2-16,2 1-2 0,2 2-77 15,2 1-17-15,3 1-1 0,9 0-4 16,0 2-3-16,0 0-1 0,0 2 2 16,11 0 1-16,5 3-1 0,8 2 1 15,7 2-1-15,4 0 0 0,3 1-1 0,5 1 0 16,2 0 1-16,-1-1 0 0,0 0-1 16,-1-1 2-16,-5-1 3 0,-4 1 0 15,-8 1 3-15,-8 1 1 0,-8 2 1 16,-9 3 1-16,-1 3-1 0,0 2-2 15,-23 1-1-15,0 2 0 0,-7 3-3 0,-6 2-3 16,-4-1-1-16,-6 1-3 0,-1 0-2 16,-1-1-9-16,2-3-6 0,0-4-7 15,6-3-30-15,3-7-55 0,5-4-4 16,6-5 1-16</inkml:trace>
  <inkml:trace contextRef="#ctx0" brushRef="#br0" timeOffset="133940.1">14718 9758 211 0,'0'0'94'0,"0"0"2"0,-9 5-27 16,9 6-37-16,0 4-23 0,0 4-1 15,0 4 4-15,0 7 0 0,-12 6 0 0,12 9 0 16,-11 10 0-16,2 8-2 0,-1 6 0 15,-1 6-2-15,0 5 0 0,-1 1-5 16,1 1-2-16,0 0-1 0,2-3-2 16,9-1-6-16,-14-3-6 0,14-6-8 15,0-8-30-15,0-10-47 0,0-12-8 16,0-10 0-16</inkml:trace>
  <inkml:trace contextRef="#ctx0" brushRef="#br0" timeOffset="134522.44">14662 9892 150 0,'0'-34'94'0,"-11"5"2"0,11 3-3 15,-9 4-37-15,9 2-43 0,0 2-7 16,0 3 0-16,0 2 0 0,7 3-1 15,2 0 1-15,4 10 0 0,8-11 2 16,4 11 1-16,7 0 1 0,6 0-2 0,6 0 1 16,4 0-3-16,5 0 2 0,5 0-3 15,3 1 0-15,4 3-3 0,1 2-1 16,5 2 0-16,3-1 0 0,1 2 1 16,1 0 1-16,0-1 1 0,1 1-1 15,-1-2 0-15,-1 1 2 0,3-4 0 16,-2-1 0-16,1-1-1 0,-1-1 0 0,-1-1 1 15,0 0-3-15,-3 0 0 0,-2 0 1 16,0 0-1-16,-2-7 0 0,-1 7 1 16,-3 0-2-16,-3 0 3 0,-2 0-2 0,-4 0-3 15,-3 0 4-15,-2 0 1 0,-5 5 0 16,-1 1-1-16,-5 1 1 0,-3 2 0 16,-3 2 1-16,-3 0-3 0,-2 3 2 15,-1 0-2-15,-1 3 2 0,-2 0-3 16,0 1 0-16,-1 0 0 0,2 0 1 0,-3 0 0 15,1 1-2-15,1-1 1 0,-1-1-1 16,-3 0 2-16,2 1 0 0,-2 0 7 16,-3 1 0-16,-2 1 1 0,-4 4 0 15,-4 3 0-15,-2 6 2 0,-5 5 0 16,0 5 0-16,0 3-3 0,0 4-3 16,-15 4-3-16,6 3-3 0,-1 3-1 0,1 1-4 15,0 1-5-15,9-1-8 0,-15 0-9 16,15-4-8-16,0-2-11 0,0-8-45 15,0-7-38-15,0-7 1 0,0-5 4 16</inkml:trace>
  <inkml:trace contextRef="#ctx0" brushRef="#br0" timeOffset="134891.01">15317 10979 161 0,'-64'5'95'16,"2"-2"3"-16,5 1-20 0,5-2-20 15,5-1-39-15,6 1-13 0,6-2 0 16,6 0 0-16,6 0-1 0,8 0-1 15,15 3 0-15,-9 0 2 0,9 2 0 0,8 2 0 16,8-2 2-16,9 2 1 0,9-1 1 16,10 1 0-16,10-2 0 0,7-1 1 15,11 1-3-15,8-3 2 0,7 0-1 0,4-2-2 16,5 0 0-16,2 0-2 16,4 0 0-16,1-8-5 0,-2 8 0 0,-1-8-5 15,-3 8-2-15,-3-12-8 0,-9 12-5 16,-5-11-10-16,-13 11-44 0,-10-13-39 15,-12 6 0-15,-12-2 2 0</inkml:trace>
  <inkml:trace contextRef="#ctx0" brushRef="#br0" timeOffset="135122.22">16000 10266 191 0,'-22'-11'104'16,"1"11"1"-16,0-8 2 0,2 8-42 16,0 6-51-16,0 6-1 0,-2 10-5 0,-2 8-1 15,1 8-2-15,1 7 0 0,-1 4-2 16,2 7 0-16,3 8-3 0,2 6-2 16,3 2-4-16,2 8-6 0,10 2-6 15,-15 1-10-15,15-2-38 0,0-4-39 16,0-8-3-16,0-8 0 0</inkml:trace>
  <inkml:trace contextRef="#ctx0" brushRef="#br0" timeOffset="135555.26">16837 10553 180 0,'6'0'92'16,"1"0"-10"-16,1 0-21 0,3 0-19 15,0 0-15-15,3 0-15 0,1 1 2 16,3-1-1-16,2 1 1 0,5-1 1 16,3 0 1-16,6 0-1 0,3 0-1 0,6 0-2 15,3 0 0-15,5 0-1 0,5-9 0 16,3 9-2-16,4 0-3 0,3-10-3 16,1 10 2-16,2-7-2 0,3 7-1 0,-2 0 0 15,1-10 0-15,-2 10 0 16,1 0 0-16,-3 0 1 0,-2 0-1 0,-1 0 1 15,-3 0-1-15,-2 0-2 0,-2 0 0 16,-4 1-7-16,0 0-6 0,-4-1-15 16,-3 0-48-16,-2 0-37 0,-7 0-2 15,-3 0-2-15</inkml:trace>
  <inkml:trace contextRef="#ctx0" brushRef="#br0" timeOffset="135855.6">18807 10148 153 0,'-14'0'96'16,"14"0"-2"-16,-10 1 2 0,10 1-33 0,0 2-57 16,0-1-2-16,3 2 1 0,4 1-1 15,5 1 4-15,2 2 0 0,6 0 0 16,6 3 1-16,2 1-1 0,8 2 0 15,1 1 0-15,3 1-2 0,3 1 0 16,0-2-1-16,0 0-2 0,0-1 1 0,-2 0-1 16,-3 0-1-16,-2-1 1 0,-2-1 3 15,-8 0-1-15,-5 1 0 0,-7 0 1 16,-9 4-3-16,-5 1-3 0,0 3-3 16,-10 0-8-16,-6 3-12 0,-9 0-48 15,-8 1-38-15,-7 0-2 0,-5 0-1 0</inkml:trace>
  <inkml:trace contextRef="#ctx0" brushRef="#br0" timeOffset="136238.41">19655 9868 164 0,'0'0'99'0,"-11"0"2"15,11 0 0-15,-10 0-35 0,10 0-44 16,0 0-5-16,-11 3-1 0,11 4-2 15,0 5 1-15,-13 4 0 0,13 7 1 0,-17 6 2 16,7 7-2-16,-4 9-3 0,1 5-2 16,-1 7-2-16,-3 4-1 0,0 6-3 15,1 3-3-15,1 0-2 0,1 1 0 16,1-2-4-16,2-4-7 0,11-3-4 16,-13-5-7-16,13-5-12 0,0-9-19 15,0-8-42-15,0-7-21 0,3-9-1 0,3-8 2 16</inkml:trace>
  <inkml:trace contextRef="#ctx0" brushRef="#br0" timeOffset="137020.71">19753 9778 208 0,'6'0'95'16,"0"0"-1"-16,2 0-28 0,2 1-36 15,5 2-21-15,2-1-1 0,6 0-1 0,3 1 2 16,6-2-2-16,6 1-1 0,7-1 2 16,3 2-2-16,6 0-3 0,3-1 3 15,4 0-2-15,1 1 3 0,1-1 0 16,0 0 0-16,-1 1-1 0,-1 1 0 15,-2 0 0-15,-1 0 0 0,-4 0 1 0,-3 1-1 16,0-1-2-16,-1 0 1 0,1-1-1 16,-1 0-2-16,2 0 0 0,0-1 0 15,1 0-1-15,-3-1 1 0,2 0 0 0,-2 0-2 16,-1 1 1-16,-1-1 1 16,-3 0-2-16,-2 0 1 0,-3 1 0 0,-4 0-1 15,-5 1 1-15,-2 0-1 0,-6 2-1 16,-2-2 1-16,-3 0 0 0,0 1-1 15,-3-2 1-15,1 1 0 0,0-1 0 0,1-1 0 16,-2 0 0-16,3-1-1 16,-3 0 2-16,1 0 0 0,2 0-1 0,-3 0 0 15,2 0-1-15,-2 0 0 0,0 0 1 16,-3 0 0-16,1 0 0 0,-1-7 0 16,-1 7-1-16,-2 0 1 0,1 0 1 0,-2 2-1 15,0-1 0-15,2 1 1 0,-2 0-1 16,1 1 0-16,0 0 0 0,1 0 2 15,0-1-1-15,0 2-1 0,0-1 0 16,-1 0 0-16,0 0 0 0,-1 0 0 16,-1 1 2-16,-1-3 0 0,0 2 6 15,-1 0-3-15,1-1 3 0,-2 3 1 0,0 1 0 16,0 1 2-16,-1 2 1 0,-1 2-2 16,1 3 1-16,-1 2-5 0,1 2 0 15,0 2-2-15,2 2 1 0,-2 3-1 16,2 2-1-16,-1 0 0 0,2 3-1 0,-1 1 0 15,1 0 0-15,0 2 1 0,0 0 2 16,-1 0-1-16,0 1 1 0,0 2 1 16,0-1-2-16,-2 3-4 0,0-1 5 15,-2 1-1-15,-1 1 1 0,0 2-1 0,0 1-1 16,0 1-3-16,0 0-3 16,-12 0-3-16,12 2-2 0,0-2 3 0,0-2-12 15,0 0-2-15,0-3-7 0,5-3-9 16,3-3-13-16,3-4-41 0,2-7-38 15,-1-3 3-15,0-9 5 0</inkml:trace>
  <inkml:trace contextRef="#ctx0" brushRef="#br0" timeOffset="137614.26">19930 10936 200 0,'-31'0'91'0,"0"0"0"0,-1 1-8 16,1-1-30-16,-2 0-45 0,1 0-4 0,-1 0 1 16,2 0-1-16,1 0 0 0,2 0-1 15,2 0-1-15,0 0-1 0,5 0 1 16,2 0 2-16,5 1 2 0,4 0-1 0,10 0 1 15,0 0 2-15,0 0-1 16,3 0 2-16,9 2-1 0,4-2 0 0,5 1-1 16,6 1-2-16,5 1 1 0,7 0-2 15,7 0-1-15,5 1 1 0,11-1 0 16,6 1 2-16,6 0-2 0,3 1 1 16,6 1 2-16,3-2-2 0,4 2 0 0,2 0-2 15,3 1 1-15,1-2-3 0,2 1 1 16,1 0-1-16,-1-2 0 0,-3 0 3 15,-4 0 1-15,-4-2 2 0,-3 0 1 16,-4-2 4-16,-4 0 0 0,-4-1-1 16,-3 0 1-16,-5 0 1 0,-4 0-4 0,-5 0-1 15,-6-8-6-15,-5 8-2 0,-7 0-2 16,-4-7-6-16,-7 7-5 0,-5 0-9 16,-5 0-8-16,-5 0-11 0,-4 0-28 15,-6-7-53-15,-1 7-3 0,0 0 3 16</inkml:trace>
  <inkml:trace contextRef="#ctx0" brushRef="#br0" timeOffset="138086.13">21179 9874 186 0,'-17'0'92'0,"17"0"-3"0,-13 0-10 15,13 2-19-15,-15 1-29 0,15 1-14 0,-13 3-1 16,13 3-1-16,-16 5 1 0,7 3 1 15,-1 4 0-15,-2 4-2 0,1 6-1 16,-3 5 1-16,-1 6-4 0,-2 6-4 16,1 5 1-16,-3 3-6 0,1 3-2 15,-2 5-4-15,1 1-10 0,0 1-12 0,1 0-36 16,0-2-57-16,0-3-1 0,-1-4 1 16</inkml:trace>
  <inkml:trace contextRef="#ctx0" brushRef="#br0" timeOffset="146294.4">21931 10411 142 0,'0'0'91'0,"0"0"3"0,0 0-19 16,0-9-17-16,0 9-34 0,-11 0-13 15,11 0 1-15,-9-8-4 0,9 8-2 0,0 0 2 16,-9 0-4-16,9-9-1 15,0 9 0-15,0 0-2 0,0 0-2 16,1 0 1 15,2 0-1-31,2 1 1 0,1 0 0 0,1 1 0 16,3-1 0-16,2-1 0 0,2 0 0 16,5 0 0-16,1 0 0 0,5 0 0 15,4-7 0-15,4 7 0 0,2-12 0 16,6 3 1-16,3-2-1 0,4-1 1 15,2-3 1-15,2-2 0 0,2-2 0 0,0-1 0 16,2-2 1-16,-2-2 1 0,1-1 1 16,-3 0-1-16,-3 0 1 0,-3 2 0 15,-5-1 0-15,-4 2-1 0,-4-3 1 16,-4 1-2-16,-3 1-1 0,-3-2 2 16,-4 0-1-16,-2 0-2 0,-5-1 1 0,-1 0 1 15,-4 1 0-15,0-1 0 0,-2-3 0 16,-1-1 0-16,2 0 2 0,-2-1-1 15,-2 1-1-15,0-2 2 0,-2 1-2 16,0 1 1-16,0 0-1 0,0-1 1 16,0 1-1-16,0 1-2 0,-12 0-1 0,12 1 2 15,-13 0-2-15,5 1 1 0,-3-1 0 16,0 2-1-16,0 1 1 0,-2 0 1 16,0 0 0-16,-2 1 4 0,2 2-3 0,-3 0-1 15,1 1 0-15,-1 2 0 0,1 0 1 16,-3 1 1-16,3 0-2 0,-2 0 0 15,0 2 1-15,-1 0-3 0,1 0 2 16,-3 2 0-16,-1-2-1 0,-1 1 1 16,-3 0 0-16,-3-1-1 0,-1 0 1 15,-4 0-1-15,-3-1-1 0,-2 0 1 0,-1 0 0 16,-2-2 0-16,-1 1-1 0,1-1 0 16,-1 0 1-16,-1 0-1 0,3-1 0 15,0 2 1-15,0-1-1 0,4 1 0 16,1 0 0-16,2 0 0 0,3 1 1 0,1 1-1 15,1 0 0-15,-1 2 0 0,1 0 0 16,-2 2 0-16,0 0 0 0,-2 2 0 16,0 0 0-16,-2 0 1 0,-1 2 1 15,-2-1-1-15,-2 2 0 0,-2 7-1 16,-3-12 0-16,-3 12 0 0,-1-10 0 0,-3 10 2 16,-1-9-2-16,1 9-2 0,-2 0 0 15,1-7 1-15,0 7 0 0,-2 0 1 16,0 0 0-16,-1 0 0 0,0 2 0 15,0 0-1-15,-1 0 2 0,1-1 0 16,0-1-1-16,2 0 0 0,-2 0 0 0,2 0 0 16,2 0 0-16,-2 0 1 0,1-7-1 15,1 7 0-15,1-9-1 0,3 9 0 16,3-12 1-16,2 4 1 0,3 1-1 16,3 7 1-16,2-13-1 0,2 13-1 0,0-11 1 15,0 11 0-15,0-8 0 0,1 8 1 16,-1-9-1-16,2 9 1 0,-1-11 2 15,-1 11-2-15,0-10 1 0,-1 10 1 16,0-14 0-16,-1 8 0 0,0-3 1 16,2 1-1-16,1 0 0 0,1-2 0 0,1 0 0 15,2 1 0-15,0-1-3 0,0 1 3 16,1 0-1-16,-1 0-1 0,-1 0 0 16,-1 2 0-16,-1-2-2 0,-2 2 1 15,0 7-1-15,-1-11 2 0,-3 11-1 0,-1-9 0 16,0 9 0-16,-3 0 1 0,1-6 1 15,-1 6-2-15,0 0 1 0,0 0-2 16,0 0 2-16,1-9-2 0,0 9 2 16,1 0-1-16,0-10 1 0,1 10 0 15,-2-10-1-15,2 10 1 0,-2-11 0 0,0 11 0 16,-4-12 0-16,1 12-1 0,-2-13 0 16,-1 13 0-16,-1-11-1 0,-1 11 0 15,-1-9 1-15,-2 9 0 0,-1-7-1 16,0 7 1-16,2 0 1 0,-1-9-1 15,3 9 1-15,0-9-1 0,2 9 1 16,2-10 1-16,3 10-2 0,2-13-2 0,3 13 2 16,1-14 0-16,3 6-1 0,2 0 2 15,3 1-2-15,0-1 2 0,2 8-1 16,0-13 0-16,1 13 2 0,0-11-1 16,1 11 0-16,0-8 0 0,1 8-1 0,-1 0 0 15,1-9 0-15,1 9 0 0,-1 0 0 16,1-7 0-16,1 7 0 0,-2 0 2 15,0-9-2-15,1 9 0 0,-2 0 0 16,0-5-1-16,0 5 1 0,-1 0-1 0,-1 0 0 16,-1 0 1-16,1 0-1 15,-1 0-2-15,0 0 3 0,0 0-1 0,-2 4 4 16,1 0-2-16,0 1-1 0,2 1 1 16,-2 0-1-16,1 0 0 0,-1 1 0 15,1-2 0-15,1 2 0 0,0-2-1 0,0-1 0 16,0 1-1-16,1-2 2 0,0 0 0 15,0-2-1-15,1-1 1 0,1 0 0 16,1 0 0-16,0 0 1 0,3 0 2 16,-1-8-2-16,3 8 1 0,-2-8-2 15,3 8 0-15,-1-7 2 0,1 7-2 0,0-9 1 16,0 9 0-16,0-9-1 0,0 9 0 16,-1-10 0-16,3 10 0 0,-2-9 1 15,-1 9 0-15,1-12-3 0,-2 12 3 16,0-10-1-16,-1 10 0 0,1-11 1 15,-2 11-1-15,1-10 1 0,-1 10-1 0,-2-10 0 16,2 10 0-16,-3-9 0 0,-2 9 1 16,1-9-1-16,-2 9 0 0,-2-8 0 15,-1 8 0-15,-2-9-1 0,-2 9 1 16,-2-7 0-16,-4 7 0 0,-3-8 0 16,-1 8-1-16,-3 0 1 0,-2 0 1 0,0-7-1 15,-4 7-1-15,0 0 1 0,0 0 0 16,-3 1 1-16,0 0-1 15,1 1 1-15,-3 0-2 0,0-1 1 0,2 2-1 0,0-2 1 16,-2 1 1-16,-2 0 1 16,-1 0-2-16,-3 0 0 0,-2-1 0 0,0 0-1 15,-1 2 1-15,-1-2 0 0,0 1 0 16,0 2 0-16,0-1 0 0,-1 1-2 16,2 0 2-16,0-1 1 0,1 2 0 0,0 1 0 15,2-1-1-15,2-1 0 16,0 2 0-16,-1-2 0 0,0 0 0 0,-3 0 0 15,0 0 0-15,-3 1-1 0,0-1 0 16,-1 0 0-16,0 0 1 0,-1 2 0 16,-1-3 1-16,1 1-1 0,1 0 0 0,0 0 0 15,2 0 0-15,-1 0 0 0,3 0 0 16,3-1 0-16,2 1 0 0,0-1 0 16,1-1-1-16,2 0 1 0,-2-1 0 15,2 0 0-15,2-1 0 0,-2 0 0 16,2 0 0-16,2 0 0 0,0 0 1 0,0 0-1 15,3 0 0-15,0-10 0 0,2 10 0 16,0 0 1-16,1-6-1 0,1 6 0 16,3 0 0-16,-1-8 0 0,-1 8-1 15,3 0 2-15,-3 0-1 0,2-9 1 16,0 9 0-16,-4 0-2 0,2 0 1 0,-3-8 0 16,1 8 0-16,-4 0 1 0,1 0-1 15,0 0-1-15,-1 0 2 0,0 0-2 16,2 0 0-16,-1 0 1 0,0 0 0 15,3 0 0-15,0 0 1 0,0 0-1 16,3 0 0-16,0 0 0 0,0 0-1 0,5 0 1 16,-3 0 0-16,3 0 0 0,0 0 2 15,-2 0-2-15,2-8-1 0,-3 8 0 16,1 0 1-16,0 0 0 0,-2 0 1 16,0 0-1-16,1 0 1 0,0-7-1 15,-3 7-2-15,1 0 3 0,0 0-1 0,1 0 0 16,1 0 0-16,-1-7 0 0,2 7-1 15,2 0 1-15,-1-9-1 0,1 9 1 16,0 0 0-16,2-10 0 0,0 10 0 16,0-7 0-16,1 7 1 0,2-7 0 15,-2 7-1-15,0 0 0 0,-3-10 0 0,1 10 0 16,0 0 0-16,-3-8 0 0,-2 8 0 16,0 0 0-16,-2-9-1 0,-3 9 0 15,-3 0 2-15,-3-9-1 0,-2 9 0 0,-1-8 0 16,-1 8 0-16,-3-9-1 15,0 9 1-15,1-7 1 0,-2 7-1 0,0-9 0 16,-1 9-1-16,0 0 1 0,1-9 1 16,-1 9-1-16,-1 0 0 0,2 0 0 15,0-7 0-15,-2 7-1 0,-1 0 1 16,-3 0 0-16,-2 0 0 0,-2 3 0 0,1-1 0 16,-2 2 0-16,1-2 0 0,-3 2 0 15,1-1 1-15,1 0-1 0,-4 3 1 16,3-2-1-16,-2 1 0 0,2 1 0 15,-1 0-1-15,1 0 1 0,2 0 0 16,-1 1 0-16,-2-1-1 0,3 2 2 0,0 0-2 16,0 0 1-16,2-1 0 0,1 0 0 15,2 0 0-15,2-1 0 0,0 1 0 16,2 0 0-16,4-2 0 0,-1 1-1 16,3 0 1-16,1 0 0 0,2 0 0 0,0 0 0 15,2 0 0-15,1 0 1 0,-1 0 0 16,-1 1-1-16,-1-1 1 0,3 0-1 15,-1 1 0-15,3-1 0 0,-2 2 1 16,1-1-1-16,2 0 0 0,0 1-1 16,1-1 0-16,0 1 2 0,2 1-2 15,1 0 1-15,-2 0 0 0,2 1 1 0,-2 0-2 16,2 1 2-16,-4 1-2 0,0-1 2 16,-1 1-1-16,0 0-1 0,-4 0 1 15,0 0-1-15,-1 0 2 0,-4 0-2 16,1-1 1-1,0 2-1-15,1-1 3 0,-3-1-3 0,1 1 2 0,4 1 0 0,-3-1-1 16,2 1 0-16,2 2 0 0,0-2 0 16,2 3 0-16,2 0 0 0,-2 1-1 15,6 1 1-15,-2 0-1 0,2 1 2 0,1-1 0 16,2 2 0-16,1-2 0 0,0-1-1 16,0 1 2-16,3 0-2 0,-2 0 0 15,2-1 0-15,-2-1 1 0,-1 1-2 16,2-1 1-16,-2 1-2 0,1-1 1 15,-1 0 1-15,2 1-1 0,-2-1 1 0,1 1 0 16,1 0 1-16,2 1-1 0,-1-2-1 16,5 1 0-16,0-1 1 0,4-1 0 15,1 2 0-15,7-2-1 0,-1 1 1 16,4 1 0-16,2 0-1 0,3 1 0 16,1 0 1-16,10 1 0 0,-13 0 0 0,13 1 1 15,0 1-1-15,0 0 0 0,0 1 0 16,0 0 0-16,0 0 0 0,0-1 0 15,2 0-1-15,3-2 1 0,1 1-1 16,4-1 1-16,-3 0-1 0,3-2 5 16,2 1-2-16,-2-1-2 0,1 1 0 0,1 0-1 15,0 0 1-15,0 0 0 0,-1 0 1 16,1 2-2-16,1 1 1 0,1-1-2 16,-2 0 0-16,3 1 2 0,-2 1-1 0,4-1 1 15,0 0 1-15,0-1-2 16,0-2 0-16,4 0 1 0,-1 0 0 0,2-2-2 15,0-1 2-15,1 0 0 0,1-1 0 16,2-1 0-16,-2 0 0 0,2 0 1 16,-1 0-1-16,2 0 1 0,-3-1-1 15,1 2 1-15,1 0-1 0,-3 1-1 0,2 0 2 16,0 0-1-16,-1 2-1 0,-1-1 0 16,1 0 1-16,1 0 0 0,-1 0 0 15,0-1-1-15,-2 0 0 0,2-1 1 16,0 0-1-16,0 0 2 0,-1-1 0 0,0-1-1 15,-1 1 0-15,-1-1 0 0,-1 0 1 16,2 0 0-16,-5 0 0 0,2-1-1 16,-1 0 1-16,-2-1-2 0,0 0 0 15,-3-1 2-15,0 0 0 0,-3-2-3 16,-1 0 2-16,-2-2 1 0,0-1-1 0,-2 0 2 16,-1-2-4-16,-2 1-2 0,1-2-2 15,-2-1-3-15,-1 0-6 0,0 0 1 16,0 0-8-16,0 0-6 0,0 0-2 15,0 0-4-15,0 0-1 0,0 0-11 16,0-10-19-16,0 10-17 0,0-10-17 0,-9 10 3 16</inkml:trace>
  <inkml:trace contextRef="#ctx0" brushRef="#br0" timeOffset="147028.41">3938 9787 204 0,'0'-8'82'0,"-12"0"-7"0,12 0-19 0,-13 8-19 15,13-13-19-15,-8 13-10 0,8-10 3 16,0 10 0-16,-12-11-2 0,12 11-3 16,0-12 2-16,-12 12 0 0,12-13 1 15,-10 13 0-15,10-14 2 0,-11 7-3 0,11 0 1 16,-9 7-1-16,9-14 1 0,-8 14-2 16,8-10 0-16,0 10 0 0,-12-9-2 15,12 9-2-15,0 0 0 0,0-9-1 16,-10 9-2-16,10 0 2 0,0 0-1 15,0 0 1-15,0 3-1 0,3 0 0 16,-1 4 0-16,2 1 1 0,-1 2 1 0,2 3 0 16,1 1 2-16,-1 2-1 0,2 4-1 15,-1-1 1-15,3 4 1 0,-3 2 1 16,1 1-2-16,-1 2 1 0,3 1-1 16,-3 1-1-16,-1 1 2 0,-2 1 1 0,1-1-1 15,-2-1 1-15,1 0 0 0,-2-2-2 16,0-1 2-16,1-4 2 0,-2-1-2 15,0-2-1-15,0-3 1 0,0-2-1 16,0-3-2-16,0-1 1 0,-9-2 0 0,9-2-2 16,-10-2 0-16,10 0-1 0,-14 0 0 15,4 0 0-15,-1-2 0 0,-1 2-1 16,-1 1 1-16,-3-3 0 0,-1 1 0 16,-4 0 0-16,2-1 0 0,-3-3 2 15,-2 0 1-15,-1 0 0 0,0 0 1 0,-2-8 1 16,0 8-2-16,-1-14 1 15,-1 5 0-15,0-1-1 0,-1-2 0 0,-2-1-2 16,0-1 0-16,-2 1-2 0,-2-1 0 16,-1 1 0-16,-2 1 3 0,-1 1-3 15,-4-1 0-15,3 2 0 0,-3 0 0 0,1 1 0 16,-1 0 0-16,-1 1 4 0,2-2-4 16,1 3 2-16,2 0-4 0,1 0 2 15,4 7 0-15,3-12-10 0,6 12-2 16,4-11 0-16,8 11-6 0,4 0-12 15,10 0-4-15,0 0-15 0,0 0-75 0,2 6-7 16,4 3 12-16,5 1-2 0</inkml:trace>
  <inkml:trace contextRef="#ctx0" brushRef="#br0" timeOffset="151307.13">18199 4228 147 0,'-11'-11'72'16,"0"11"-5"-16,11-12-4 0,-13 12-24 15,13-14-22-15,0 14-16 0,-11-14-1 16,11 1 0-16,0 13 1 0,1-12-1 16,1 12 1-16,0-10 0 0,-1 10 2 15,1 0 0-15,-2-8 1 0,1 8-1 16,0 0 1-16,-1 0 0 0,0 0 2 15,2 0 0-15,0 0 2 0,2 0-2 16,2-9 2-16,2 9 0 0,2-9 0 16,3 9 3-16,3-13-1 0,1 4-4 0,5-1 1 15,2 0-1-15,3-2 1 0,2 0 0 16,3 0-1-16,2 0 0 0,1 0-2 16,1 2 0-16,0 0 1 0,1 1-1 15,2 0 0-15,-1 2 0 0,0 7-3 16,0-10 0-16,1 10 1 0,0 0 1 0,-1 0-1 15,0-7-2-15,1 7-1 0,-2 1-7 16,-1-1-3-16,-1 2-7 0,-1-1-25 16,-2-1-41-16,-2 0-15 0,-2 0 0 0</inkml:trace>
  <inkml:trace contextRef="#ctx1" brushRef="#br0">18066 3945 81 0,'-13'11'339'0,"-6"-7"-4"0,5 0 2 16,2-1-9-16,4-3-79 0,8 0-76 0,-12 0-93 15,12 0-58-15,6 0-2 0,-6-11 10 16,14 4 4-16,5-4 5 0,1-4-2 16,6-3 2-16,13 0-6 0,-1-8-7 15,8 0-5-15,7-3 0 0,-2 3-8 0,8-3-13 16,0 0 8-16,-1-1-8 0,1 5-4 16,0-1-21-16,0 1-9 0,-8 5-5 15,-5 2-3-15,-1 8-12 0,-5-1-6 16,-8 11-67-16,-6-11-84 0,0 11-131 0,-6-7-20 15,6 7 6-15,-7-11-5 0</inkml:trace>
  <inkml:trace contextRef="#ctx1" brushRef="#br0" timeOffset="332.24">19206 3088 56 0,'0'0'335'0,"0"0"4"0,0 7-2 16,0 1-26-16,0 3-50 0,0 3-32 0,-13 8-141 15,6 0-67-15,-5 7-8 0,-2 5 17 16,-5-2-18-16,-1 5 1 0,-6 4-13 15,0-1 5-15,0 0-5 0,-7 4 0 0,1 0-5 16,-1 4 10-16,7-4-5 0,-7-4-18 16,1 0 10-16,6-7-18 0,7 0 1 15,-1-4-13-15,0-7-34 0,7-3-84 16,13-5-156-16,-6-6-38 0,6-5 23 16,0-3-34-16</inkml:trace>
  <inkml:trace contextRef="#ctx1" brushRef="#br0" timeOffset="649.87">19101 3308 106 0,'20'-22'339'15,"0"7"-3"-15,-1 5 8 0,7 10-7 0,-6 0-54 16,-1 0-97-16,7 0-153 0,-6 6 6 16,-1 13-1-16,7 3-4 0,-6 4-5 15,-1 6-7-15,1 5-5 0,-6-1-5 0,-2 5 1 16,1-1-9-16,-6-3 0 15,6-1 9-15,-7 1 8 0,0-4 26 0,-6-4 4 16,8-3-1-16,-8-7 10 0,0-8 8 16,6-8-9-16,-6-3 0 0,6 0-8 15,1-22-4-15,6 0-30 0,-7-4-5 0,7-6 1 16,1-1-8-16,-2-8-5 0,2-3-5 16,-2 0 5-16,8-7 0 0,-1 0-8 15,1-4-17-15,0 3-18 0,5 1-8 0,-5 4-25 16,6 2-5-16,1 5-12 15,-1 0-17-15,6 7-55 0,-7 0-106 0,9 11-138 16,-1 0 13-16,-1 8 14 0,-6 6 21 16</inkml:trace>
  <inkml:trace contextRef="#ctx1" brushRef="#br0" timeOffset="1664.02">20117 3084 135 0,'-6'0'285'0,"6"4"-8"16,-13-4-21-16,13 0-29 0,0 0-29 0,0 0-29 16,0 0-30-16,-7 0-33 0,7 0-35 15,0 4-33-15,0-4-12 0,-6 7-5 16,6 0 0-16,-13 8 4 0,0 3-8 16,0 9 4-16,-1 1 14 0,-4 9-15 0,4-1-3 15,-5 9 0-15,-1-6-4 0,1 6-4 16,-1-2-1-16,0 2 0 0,8-1 1 15,-2-4 3-15,8-3-12 0,6-8 13 16,0-3 0-16,0-8 4 0,0-11 0 0,0-3 0 16,14-4 0-16,4 0 0 15,2-15-5-15,7 1 1 0,5-5-4 0,-6-6-1 16,7 2-4-16,-7-6 4 0,6 0-3 16,-6-4-5-16,0 4 0 0,-6-5 0 15,0 6 0-15,-8-2 4 0,1 5-4 0,-13-1 4 16,0 4 1-16,0 3-5 0,0 8 4 15,-13 0-4-15,1 5 0 0,-2 6-4 16,-6-12-14-16,8 12-7 0,-1 0 0 16,6 0-18-16,7 4-7 0,-13-4-14 15,13 0-7-15,0 0-6 0,6 0 5 0,1 0 9 16,6 0 3-16,6 0 6 0,7-11 16 16,-6 11 4-16,13-11 25 0,-7 11 1 15,0-18 12-15,0 10 9 0,7 1 8 16,-14-4 8-16,7 4 1 0,-6 7 0 0,-1-11 3 15,1 11 6-15,0 0-10 0,-8-7 5 16,2 7 0-16,-2 0-5 0,1 0-3 16,-6 4 3-16,6 2-3 0,-7 6-1 15,-6 2 1-15,7 1-9 0,-7 7 3 16,0-1-11-16,0 5 8 0,0 0-9 0,-19 3 5 16,19-3-9-16,-14-1 1 0,1 5-5 15,7-9-5-15,-7 6 10 0,6-9-5 16,-5 0 4-16,12-7-8 0,-14 0 4 0,14-7-5 15,0-4 5-15,0 0 0 0,0 0 0 16,14-11 0-16,-8-4 0 0,7 0-4 16,6-6 0-16,1-6 0 0,-1 2 4 15,7-4-5-15,1 0 14 0,-1-1-13 16,0-3-1-16,7 1 1 0,-8 2 4 0,1 4 4 16,0 5-8-16,-6 6 4 0,-1 15 0 15,-5 0 4-15,-8 0-12 0,0 7 21 16,-6 11-5-16,0 8-4 0,0 7 5 15,0 3-9-15,-12 1 8 0,12 3-3 16,0 1-1-16,-7-2 0 0,7 6 5 0,0-8-13 16,0-4 8-16,7-4 9 0,-1-7-10 15,8-7 6-15,-2-8-1 0,14-3 5 16,1-4 0-16,-2 0 0 0,8-11-1 16,0 0-4-16,-1-4 1 0,1-4-1 0,6-2-3 15,-7-1 3-15,7-8-8 0,-7-3-4 16,1 0 4-16,7 1-4 0,-14-5-1 15,6-3 5-15,-13 2 0 0,1 3-4 16,-1-2 4-16,-5 4-4 0,-14 4 12 16,0 2-3-16,0 9-5 0,0 4 8 0,-20 14 5 15,-6 0 4-15,-7 7 4 0,1 11 4 16,-7 16 1-16,-6 5 0 0,5 9-5 16,-5 3 4-16,6 8-8 0,5 3-4 15,2 4-5-15,7 0-3 0,5 0-5 16,7 0 0-16,13-8-5 0,0-2 1 0,7-9-4 15,5-6-5-15,14-12-12 0,1-3-22 16,5-8-29-16,7-4-64 0,7-6-224 16,-7-5-67-16,6-3 2 0,-5 0-4 15,5 0 10-15</inkml:trace>
  <inkml:trace contextRef="#ctx1" brushRef="#br0" timeOffset="2380.48">18984 3942 248 0,'-19'0'352'0,"-1"3"-20"16,8-3-4-16,-8 0-62 0,7 0-93 15,-1 0-60-15,8 0-96 0,-7 0-4 0,13 0 0 16,0 0 4-16,0 0 4 0,0 0 0 15,0 0 4-15,13 0 5 0,7-11 4 16,-1 11 0-16,7 0-1 0,7-11 6 16,5 11-5-16,2-11-1 0,5 11-3 15,8-11-4-15,-1 11-6 0,7-14 6 0,6 7-5 16,6-5 0-16,1 1-4 0,6 0-4 16,7 0-5-16,6 0 1 0,7-3-1 15,6 3 1-15,-1-4-9 0,2 4 0 0,-1-3 4 16,1 3 0-16,5 3-4 0,-5-3 0 15,-1 11 5-15,-7-11-1 0,-6 11-4 16,1 0 0-16,-14 0 4 0,-6-7-4 16,-7 7 4-16,-7 0-4 0,1 0 9 15,-7 0-1-15,0 0-3 0,-6 0-2 0,-1-11 6 16,1 11 4-16,-1-15-9 0,-6 15 5 16,1-11-5-16,-1 0-4 0,-7 4-4 15,-6 7-14-15,1-11-19 0,-8 11-27 16,-6 0-34-16,-7 0-210 0,-6 0-119 15,0 4-2-15,-12-1 0 0,-2 5 10 0</inkml:trace>
  <inkml:trace contextRef="#ctx0" brushRef="#br0" timeOffset="160165.51">21234 9856 137 0,'-12'0'68'0,"12"0"-5"0,0 0-9 16,-9 0-6-16,9 0-11 0,0 0-8 15,0 0-9-15,0 0-11 0,0 0-4 16,0 0 1-16,0 2 1 0,0 3 0 0,0 4 0 16,0 1 0-16,0 4 3 0,0 3 0 15,0 3-1-15,0 5 2 0,-14 4-3 16,14 7 1-16,-16 3-2 0,2 9 0 16,-1 5 1-16,-5 5-2 0,0 2-3 15,-5 3 4-15,0 1-2 0,-3 2-1 16,0-1 2-16,-2 1-1 0,1-1 0 0,1 0-1 15,1-4 1-15,3-4-2 0,2-2-1 16,2-6 0-16,3-4 1 0,3-4-2 16,3-3 0-16,1-1-1 0,10-3 3 15,-14-3-1-15,14-2 0 0,-9-2 0 0,9-4 1 16,0-1 0-16,-9-3-1 0,9-1 4 16,0-3-1-16,0-3 0 0,0-1 1 15,-11-2-1-15,11-2 1 0,0-2-1 16,0-1-1-16,0-2-3 0,0-1-1 15,0-1-5-15,-9 0-8 0,9 0-6 0,0 0-10 16,0 0-35-16,0-9-51 0,0 1-1 16,0-3 0-16</inkml:trace>
  <inkml:trace contextRef="#ctx0" brushRef="#br0" timeOffset="164195.31">4986 9090 155 0,'-8'23'70'0,"8"6"-6"15,-18 6-5-15,4 7-12 0,0 3-27 16,-3 5-16-16,-2 1-1 0,0 2 0 16,1 3-1-16,0-2 0 0,-2-2 2 0,1-3 0 15,2-4 1-15,0-4 1 0,2-6-2 16,3-5 0-16,1-7 0 15,3-8 1-15,8-5-2 0,-11-6-2 0,11-4 0 16,0 0 2-16,1-11-2 0,4-2 0 16,1-5 0-16,4-4-1 0,1-4 1 15,1-4-1-15,2-1 1 0,1-2-1 0,2-2 1 16,2 0-3-16,-1 1 2 0,2 2 0 16,-4 4-1-16,2 4 2 0,-2 4-1 15,1 8 1-15,-5 4-1 0,0 8 1 16,-4 0-2-16,-1 5 2 0,-4 7 0 15,1 4 1-15,-4 3-1 0,0 4-1 0,0 2-1 16,0 0 1-16,0 0 0 0,0-1-2 16,-11 0 4-16,11-2-4 0,0-2 2 15,0-2 0-15,-9-4 0 0,9-3 0 16,0-4 2-16,3-3-2 0,-1-3 2 16,3-1-1-16,4 0 0 0,3-9 0 15,0-1 0-15,6-3-1 0,2-3 2 0,3-5-1 16,2-3 0-16,4-3 0 0,3-1-1 15,-1-2 0-15,3-1 0 0,-1-1 0 16,0 2 1-16,-3 1 0 0,-1 3-2 0,-3 2 3 16,-2 2 1-16,-3 4 1 0,-6 4-3 15,-2 2 2-15,-4 3 1 0,-4 9 0 16,-4-9-1-16,-1 9 0 0,0 0 0 16,0 0-2-16,-15 0-2 0,15 0 2 15,-16 0 1-15,5-9-1 0,2 9 0 0,1 0-1 16,-2 0 3-16,1-7-3 0,-1 7 0 15,10 0 1-15,-16 0-1 0,16-8 0 16,-12 8 0-16,4 0-1 16,8 4-1-16,-14 4 2 0,14 4 0 15,0 2 0-15,-11 4 0 0,11 2 1 16,0 3 0-16,0 0-1 0,0 2 0 16,2 0 1-16,2 1-2 0,3 0 1 15,2-2 1-15,2-1 0 0,0-4 0 16,6-3-1-16,0-1 0 0,0-8 0 0,3-2-1 15,1-5-1-15,1 0-1 0,1 0-3 16,0-8-5-16,-1-2-3 0,0-1-7 16,1-3-11-16,-3-3-7 0,1-2-6 15,1-2-6-15,-4 0-8 0,3-3-2 16,-3 0-2-16</inkml:trace>
  <inkml:trace contextRef="#ctx0" brushRef="#br0" timeOffset="164594.97">5834 9222 150 0,'7'0'72'0,"-4"-9"-2"0,0 9-4 16,-2 0-5-16,-1 0-8 0,0 0-26 0,0 0-17 16,0 0-4-16,-7 0-2 0,7 3 0 15,-16 3-1-15,6 4 0 0,-3 1-3 16,0 3 2-16,-4 1-1 0,1 5 0 16,-2-2 0-16,2 2-1 0,0 1 0 0,3-1 0 15,1-1 0-15,1 1-2 0,11-4 3 16,-11-2-3-16,11-3 1 0,0-4 0 15,0-5 0-15,7-2 1 0,4 0 0 16,5-10 0-16,0 0 0 0,3-2 0 16,1-3 0-16,1 0 1 0,1-1-1 0,0-1 0 15,-1 1 1-15,-2-1-2 0,0 2 1 16,-2 1 0-16,-2 3 1 0,-3 1 1 16,-2 10-1-16,-2-8 2 0,-4 8 0 15,1 0 2-15,-5 2-3 0,0 4 1 16,0 4 1-16,0 4-1 0,0 2 1 0,-11 5-2 15,11 2-2-15,0 1-1 0,0 1-2 16,0 2-3-16,0-1 1 0,0 0 0 16,2-2-4-16,6-3-1 0,1-3-4 15,5-3-1-15,3-6-2 0,1-5-9 0,5-4-8 16,0 0-7-16,5-7-8 0,1-4-1 16,4-3 2-16,0-2 4 0,1-4 3 15</inkml:trace>
  <inkml:trace contextRef="#ctx0" brushRef="#br0" timeOffset="165045.44">6431 9375 155 0,'39'-23'42'0,"-2"1"0"0,1 2 0 16,-6 0 0-16,-1 2-1 0,-7 3-5 0,-2 1-14 16,-5 0-10-16,-5 3-4 0,-6 0 1 15,-3 3 0-15,-3 8 1 0,0-12 0 16,-16 12 0-16,-1 0 1 0,-3 0-1 0,-6 0-1 16,-2 3-2-16,-5 5 2 15,0 2-2-15,-4 6-1 0,2 4-1 0,-4 6 1 16,2 4-1-16,1 3-2 0,2 3 0 15,2 1 1-15,7 1 0 0,4 1-4 16,8 0 0-16,13-1 1 0,-12-5-2 0,12-5 0 16,3-7-2-16,9-7 2 0,7-8-1 15,6-6-1-15,8 0 0 0,7-15 1 16,4-4-2-16,2-8-2 0,4-7 2 16,0-7-1-16,3-7-1 0,-1-6 0 15,1-5 0-15,1-5-2 0,-4 0 1 0,-1-5 3 16,-3 1 1-16,-3 1-1 0,-4 1 0 15,-5 3 3-15,-3 4 2 0,-5 4 4 16,-3 5 1-16,-7 5 1 0,-2 6 3 16,-5 5 0-16,-3 9 0 0,-5 7-1 15,-1 8 1-15,0 10-2 0,-11 0-2 0,-1 6-1 16,-1 12 0-16,-8 8 0 0,1 8 1 16,-4 6-2-16,-1 7 1 0,-3 7 1 15,-1 8-1-15,-2 6 0 0,0 7 1 0,-1 3-1 16,1 5-3-16,3-1 0 15,1-2-2-15,5-1-1 0,3-6-4 0,7-5-5 16,1-7-5-16,11-6-9 0,0-8-24 16,0-9-54-16,0-8-7 0,1-11 0 15</inkml:trace>
  <inkml:trace contextRef="#ctx0" brushRef="#br0" timeOffset="173036.68">21171 4675 179 0,'-10'0'70'0,"10"0"-10"0,0-7-12 16,0 7-11-16,0 0-17 0,0-9-12 16,0 9-5-16,0-9-3 15,2 9 0-15,0 0 1 16,0 0 2-16,-2 2 2 0,0 7 0 15,0 4-2-15,0 5 4 0,0 3-1 16,-9 4 0-16,9 4 1 0,-14 1-1 16,5 3-2-16,-1 1 0 0,-1 4-1 0,-1 1-1 15,-1 2 0-15,-3 0-1 16,1-1 0-16,-1-3 1 0,3-2-1 0,-1-4 0 16,3-1 0-16,2-4-1 0,9-1 0 15,-16-4 0-15,16-1-2 0,-9-3 1 16,9-2 0-16,0-5-3 0,0-1-1 0,0-5-4 15,0-2 1-15,0-2-24 0,2 0-49 16,1-8-7-16,2 0-1 0</inkml:trace>
  <inkml:trace contextRef="#ctx0" brushRef="#br0" timeOffset="173369.93">21367 4656 165 0,'29'-12'79'0,"1"0"-3"0,0 3-8 16,-1 3-18-16,-1 6-25 0,-3-8-22 16,-2 8 0-16,-3 0-2 0,-3 1 1 15,-4 3 0-15,-4 4-1 0,-6 2 2 0,-3 5-2 16,0 0 2-16,0 2 0 0,-12 2-2 15,0 3 2-15,-2-3-2 0,-4 3 1 16,-2-2 0-16,-2-1 0 0,-2 1-1 0,-2-1 1 16,0-2 1-16,0 0-3 0,-1-5 3 15,0 0 0-15,2-3-3 0,2-1-2 16,1-2 0-16,3-1-3 0,0-1 0 16,4-1-3-16,0 1-5 0,4-1-11 15,2-1-22-15,9-1-27 0,-14 0-13 0,14-1 0 16</inkml:trace>
  <inkml:trace contextRef="#ctx0" brushRef="#br0" timeOffset="174000.47">21682 5081 207 0,'0'5'92'0,"0"1"-11"0,0-1-9 16,0-2-39-16,2 0-33 0,0-1 0 0,1 0-7 16,0 0 2-16,0-1-4 0,3 1 0 15,0 0-2-15,-1 2-16 0,2 1-17 16,-1-2-21-16,2 0-19 0,0 0 4 15</inkml:trace>
  <inkml:trace contextRef="#ctx0" brushRef="#br0" timeOffset="174801.66">21996 5004 130 0,'0'20'2'0,"1"1"-1"16,-1-2 0-16,0-1-1 0,1-2 1 16,-1-4-1-16,0-2-1 0,1-5 1 15,1-2-2-15,0-3 4 0,3 0-2 0,0 0 0 16,0-12 0-16,2 1 0 0,1 1-1 15,0-4 1-15,0 0 1 0,1-1 1 16,2 0-1-16,-1 1 0 0,-1 1 1 16,1 1 3-16,-1 3 2 0,-1 9 0 15,-1-10 1-15,1 10 0 0,-3 0 2 16,1 2 0-16,-2 2 0 0,0 3 0 0,0 3-2 16,0-2 1-16,1 3 8 0,1-1 5 15,2-2-1-15,2-1-1 0,4-1 0 16,1-4-1-16,4-2-1 0,3 0 1 0,1 0-4 15,4-7-6-15,1-1-6 16,2-2 0-16,1-3-1 0,1-1 0 0,-1-3 1 16,-1 0-1-16,0 1 0 0,-4-2-1 15,-4 1 0-15,-3 0-1 0,-4 1-1 16,-5 2 0-16,-3 2 1 0,-5 1-2 0,-2 2 1 16,0 9-2-16,0-9 2 0,-14 9 1 15,2 0 0-15,-3 2 3 0,-1 2-2 16,-3 3 0-16,0 3-1 0,1 1 1 15,0 3-1-15,3 1 0 0,0-1 0 16,3 1 1-16,1 0-2 0,11 1 1 0,-11-2 1 16,11-1-1-16,0-1 1 15,0-3 0-15,0 1-1 0,2-4 0 0,3 1 0 16,3-4 0-16,-2 0 1 0,3-3-2 16,0 0 0-16,2 0 1 0,1 0 0 15,2-9 0-15,1 2 0 0,2-2 0 0,1-2 0 16,3-3-1-16,0-1 0 0,1 0 1 15,2-4-1-15,1 0 0 0,-1 0 0 16,-1 0-1-16,0 2 5 0,-3 2-3 16,-2 0 1-16,-2 3 1 0,-3 12-1 15,-2-9 1-15,-5 9 0 0,-1 2 0 0,-3 4 0 16,-2 4 0-16,0 4-1 0,0 2 0 16,0 2 1-16,0 3-1 0,1-2-1 15,0 2 1-15,1-1 0 0,1 1 0 0,3-2-1 16,0-1 0-16,1-3-2 15,3-3 1-15,1-3-3 0,3-3-2 0,1-2-15 16,0-3-22-16,1-1-32 0,-1 0-7 16,0 0 2-16</inkml:trace>
  <inkml:trace contextRef="#ctx0" brushRef="#br0" timeOffset="174935.13">23051 4899 158 0,'-9'-7'84'0,"0"7"-4"16,-2 3-13-16,-6 2-12 0,-2 6-26 15,-2 2-25-15,-2 4-2 0,-2 2 1 0,-1 2-1 16,1 0-2-16,1 0-4 0,0 1 0 16,1-3-11-16,1 3-36 0,4-4-38 15,1 0-1-15,6-4-1 0</inkml:trace>
  <inkml:trace contextRef="#ctx0" brushRef="#br0" timeOffset="175450.39">23691 4327 207 0,'9'0'85'16,"-2"0"-4"-16,-2 0-17 0,-3 0-23 0,-2 0-30 15,0 7-4-15,0 8-1 0,-12 4-1 16,2 7 0-16,-3 6-4 0,-2 3-1 15,0 4-1-15,-2 2-2 0,1 0-3 16,-2 4-4-16,1-1-8 0,0-1-30 16,1-1-42-16,0-2-2 0,3-4 0 0</inkml:trace>
  <inkml:trace contextRef="#ctx0" brushRef="#br0" timeOffset="175573.6">23429 5025 201 0,'0'4'80'0,"0"-1"-7"0,0 0-15 16,0 0-19-16,0 0-26 0,1-2-9 16,5 0-2-16,2 1-2 0,4 0-2 15,0-1-8-15,2 0-37 0,0-1-42 16,0 0-2-16,1 0 0 0</inkml:trace>
  <inkml:trace contextRef="#ctx0" brushRef="#br0" timeOffset="175832.99">24103 4534 149 0,'7'-10'95'0,"-1"10"0"0,0 0 0 15,0-10-22-15,3 10-70 0,0 0-1 16,2-7-2-16,1 7 1 0,1 0 0 0,-1-7-1 16,0 7 0-16,1 0 0 15,2 0 0-15,0 2-2 0,1 2-3 0,-1 0-5 16,0 0-15-16,-3 0-45 0,-1 2-22 16,-5 0-3-16</inkml:trace>
  <inkml:trace contextRef="#ctx0" brushRef="#br0" timeOffset="175995.04">24187 4720 185 0,'-9'10'93'0,"9"0"-4"15,-14-1-12-15,14-1-31 0,0-2-32 0,0-3-12 16,1-2-2-16,5-1-1 0,3 0 0 16,4 0-4-16,2 0-1 0,4 0-4 15,1 0-15-15,2 0-22 0,2-9-39 16,2 9-3-16,1-8-1 0</inkml:trace>
  <inkml:trace contextRef="#ctx0" brushRef="#br0" timeOffset="176250.86">24935 4434 148 0,'20'-13'88'0,"0"1"-1"16,-4 1-4-16,0 2-19 0,-3 2-33 15,-1 7-24-15,-5 0-3 0,-3 0-1 0,-4 0 0 16,0 4-1-16,0 9-1 16,-17 4 2-16,-1 6-3 0,-4 5 2 0,-2 2-2 15,-5 3-1-15,-1 1 0 0,-1 4 0 16,1-3-3-16,-2 1 0 0,2 0-1 16,1-3-3-16,3-4-2 0,3-1-2 15,4-7-7-15,4-4-13 0,6-7-23 0,9-5-34 16,0-5 4-16</inkml:trace>
  <inkml:trace contextRef="#ctx0" brushRef="#br0" timeOffset="177366.76">24908 4573 190 0,'10'0'78'0,"-4"0"-10"16,-4 3-5-16,-2 8-8 0,0 6-18 15,0 6-31-15,-11 4 0 0,11 4-2 16,-15 1-2-16,15 3-1 0,-16-2 0 0,16 0 0 15,-11-1-1-15,11-3 2 0,0-2-1 16,0-4 1-16,0-6 0 0,4-6 0 16,6-4 1-16,6-7-1 0,3 0-2 15,5 0 1-15,3-16-1 0,2-1-1 16,2-3 0-16,1-4-1 0,2-4-1 0,0-3 0 16,1-2 0-16,0-1-1 0,-2-2 0 15,-1 3-3-15,-1 0 2 0,-3 4 3 16,-2 1-2-16,-1 1-1 0,-2 4 0 15,-2 3 0-15,-1 4 1 0,-2 4 1 0,-2 5 2 16,-2 7 0-16,-2 0 0 16,-3 0-2-16,-2 0 7 0,-4 3 0 0,-1 6 2 15,-2 4 0-15,0 2 1 0,0 3-2 16,-11 2 1-16,11 3-1 0,-16 0-1 16,6 4-1-16,0-2-1 0,0 1-1 0,1-1-1 15,0 0 0-15,9-3 0 0,-12-1 0 16,12-4-1-16,0-2 2 0,0-5 0 15,4-3-2-15,4-6 1 0,5-1 1 16,1 0-1-16,4 0 0 0,1-15 1 16,1 5 0-16,1-2 0 0,-1-2 0 15,1 0 1-15,-2-2 1 0,-3 0-2 0,-1 1 1 16,-4 1 1-16,-3 1 1 0,-5 1-3 16,-3 1 0-16,0 3 0 0,-15-1-2 15,2 9 1-15,-1 0 0 16,0 0-1-16,-2 0-1 0,4 0-2 15,0 1 4-15,3 3-1 0,9-2-1 0,0 1 1 16,0-2 0-16,0 0-2 0,0 0 1 16,9-1 2-16,4 0-1 0,4 0 0 15,3 0-1-15,3-8 2 0,-1 8-1 16,3-9 1-16,1 9 0 0,0-10 0 16,2 10 0-16,1-10-1 0,0 10 1 0,1 0 1 15,0 0-1-15,-3 0 0 0,0 1 1 16,-3 5 1-16,-1 0-1 0,-6 3-1 15,-1 1 0-15,-4 1 1 0,-3 3 0 0,-5 0 0 16,-3 0 3-16,-1 0-1 16,0 0-1-16,-8-2-1 0,8 1 0 0,-19-4 2 15,8 1-1-15,1-3-1 0,1-1-1 16,9-2 0-16,-13 0-1 0,13-3-1 16,0-1 1-16,0 0-2 0,5 0 1 0,4-8-1 15,1 8-1-15,4-10 2 0,1 10 0 16,1-13 0-16,1 13-1 0,2-13 0 15,-3 13 2-15,2-13 0 0,-1 13 1 16,-3-11 0-16,-1 11 1 0,-3 0 3 16,-3 0-2-16,-1 0-2 0,-3 5 2 15,-2 2 0-15,1 2-2 0,2 2 1 0,-2 2 0 16,0-1 0-16,2 1-1 0,2-1-3 16,3 0 3-16,3-1 1 0,2-2-1 15,4-2 0-15,1-3 0 0,5-2 0 16,1-2 0-16,3 0 0 0,0 0 0 0,1-7 0 15,0-2-1-15,0 0 1 0,1-6 1 16,-1-1-1-16,1-2 1 0,3-4-1 16,-1-2 1-16,2-3 1 0,1-1-1 15,1-3 1-15,0 0 0 0,0 0 2 16,-3 1-1-16,-2-1 1 0,-4 2 0 0,-4 3 0 16,-7 3-1-16,-9 5 1 0,-7 4 1 15,0 6-2-15,0 8-2 0,-22 0 0 16,1 5 1-16,-4 8-1 0,-5 6 0 15,-2 4-1-15,-1 5 1 0,4 6 0 0,1-1 0 16,5 4 0-16,4 1 0 16,8 1 1-16,11-1-2 0,0-2 2 0,0-2 0 15,7-2-1-15,10-1-1 0,4-6 0 16,7-4 0-16,4-5-1 0,3 1-3 16,1-6-2-16,0 0-2 0,0-1-5 0,-1-2-8 15,-3-1-36-15,-3 0-42 0,-3 0-3 16,-7-3 2-16</inkml:trace>
  <inkml:trace contextRef="#ctx0" brushRef="#br0" timeOffset="178448.48">20364 6257 191 0,'0'0'83'0,"0"0"-30"16,2 0-8-16,5 0-18 0,2-8-16 16,2 8-9-16,5-15 2 0,3 5 0 15,5-1-1-15,5 2 0 0,6-2 1 0,4 0 5 16,6-3-1-16,7 2 0 0,2-3 2 16,6 1-3-16,5-2 3 0,8 0-2 15,6-1 1-15,5 0 0 0,6 0-2 16,5 0-2-16,6-1 3 0,7 0-2 15,7-1 0-15,7 2 0 0,7-2-3 0,3 0 1 16,2-1-1-16,3 2 0 0,0 0-1 16,-1 1-2-16,-1 1 0 0,-2-1 1 15,3 2-1-15,-3 0-1 0,-1 2 2 0,-3 0-1 16,-5 0 1-16,-6 2 1 0,-3 0-2 16,-2-1 2-16,0 1 0 0,-2-2-1 15,3 0 0-15,-2 0 0 0,-2-2-1 16,-1 0 1-16,-8 2-1 0,-3-2 0 15,-3 3 1-15,-5-1-1 0,-3 1 0 0,-4 1 0 16,-5 0 1-16,-3 2-1 0,-5 2 3 16,-3 7-3-16,-5-10 0 0,-2 10 0 15,1 0 1-15,-1-10 0 0,1 10 0 16,1 0-1-16,1-9 0 0,2 9 0 16,-1-7-1-16,0 7 2 0,-2 0-1 15,-1-10 1-15,-4 10-2 0,-2 0 0 0,-5-8 0 16,-4 8 1-16,-9 0 0 0,-3 0 1 15,-6 0-1-15,-4 0-1 0,-4 0 2 16,-5 0-2-16,0 3 1 0,-3-1 1 16,-1 0-1-16,0-1 0 0,-2 2 0 15,-1-1 0-15,0 0 1 0,0 1-1 0,0-1 0 16,-1-1 1-16,0 1 0 0,2 1-1 16,-2-2 1-16,0 1 0 0,0 0 0 15,0-1-1-15,0 2 0 0,0-1 2 16,-1 1-1-16,2-2-1 0,-1 2 1 0,2-1 0 15,-1 1 0-15,2-2-1 0,-1 3 0 16,-2-1-2-16,1 0-2 0,0 0-5 16,-5 2-3-16,-3 3-13 0,0-2-71 15,0 4-9-15,-16 0 1 0,0 2 1 0</inkml:trace>
  <inkml:trace contextRef="#ctx0" brushRef="#br0" timeOffset="184172.31">8776 10908 144 0,'-11'0'13'0,"11"0"-11"16,0 0-8-16,-11 0-11 15</inkml:trace>
  <inkml:trace contextRef="#ctx0" brushRef="#br0" timeOffset="185175.43">8703 10946 133 0,'0'1'53'0,"-12"1"-4"0,12 0 0 16,-11 0-4-16,11-1-7 0,-8-1-8 16,8 1-11-16,0 0-7 0,-10-1-9 15,10 1-2-15,0-1-2 0,0 0 0 16,0 0 0 0,0 0 0-16,0 0 0 0,0 0 0 15,0 0-2-15,0 0 2 0,0 0 2 16,1 1-1-16,1-1 0 15,1 3 0-15,1-2-1 0,-1 1 1 16,1 1 0-16,2-1-1 0,-4 0 0 0,3 2-1 16,-1-1-2-16,3-1 3 0,-2 1-1 15,-2 0 1-15,1-1 1 0,0 0 1 16,-2-1 1-16,1 1 0 0,-2-1-2 16,0 1 2-16,-1-2 0 0,0 2-1 0,0 1 0 15,0 1 0-15,0 1 0 0,0 2-2 16,-12 1 1-16,12 0 1 0,-11 1 1 15,11 0-2-15,-12 0 1 0,12 0 0 16,-12 0 2-16,12-1-2 0,-15 0 0 16,15 0 0-16,-10-2 0 0,10 0 1 15,0-2-1-15,-9-1-1 0,9-1 0 0,0 0 0 16,0-1-1-16,0 2 1 0,1 1 0 16,2 0-1-16,0 1 1 0,1 0-1 15,2 1 1-15,-1-1 1 0,2 2 1 0,0-1 0 16,2-1 0-1,0 0 1-15,2 0 0 0,0-2 0 0,4 0 0 0,-3-2 1 16,3-1 0-16,1 0 0 0,3 0-3 16,-2 0 2-16,1-10 0 0,1 10-1 15,2-12 0-15,1 12 1 0,1-14 2 16,-1 6-3-16,2-2 1 0,3 0 1 0,-1-1-1 16,2-2 2-16,2 1-2 0,0-1 0 15,0 1 0-15,0 2-2 0,1 0 1 16,0 3-1-16,0 7 0 0,-2-11 0 0,-2 11 0 15,2 0-1-15,-3 0 1 16,-1 1 1-16,-1 5-2 0,-1 1 0 0,-1 2 0 16,0 2 1-16,-2 0 1 0,0 1-1 15,-1-1-1-15,2-1 0 0,-3-1 0 16,3-3-1-16,-2-1 1 0,2-4 0 16,2-1 0-16,-2 0 1 0,1 0-2 0,3-11-1 15,-1 3 2-15,3-1 0 0,0-1 0 16,1-3 0-16,0 1 0 0,2 1 0 15,1-1 0-15,0 3-3 0,0 1 3 16,2 8 0-16,-2-10 0 0,0 10 0 16,-2 0 0-16,-1 0 0 0,0 3-1 0,-3 3 1 15,-1 1 0-15,-2 3 1 0,-1 0-1 16,-1 0 1-16,1 2-1 0,-3-1 2 16,1-2-2-16,-2 0 2 0,2-4-1 15,1 1-1-15,-1-4 1 0,3-1 0 0,1-1-1 16,-1 0-1-16,1 0 1 0,3 0-1 15,1-9 1-15,0 9-1 0,1-11-1 16,1 11 2-16,0-12-1 0,1 12 0 16,-1-11 5-16,4 11-4 0,-1-10 0 0,0 10 0 15,0-9 0-15,0 9 0 0,1-8 0 16,-1 8 1-16,0-7 0 0,0 7-1 16,-1 0-4-16,-1-8 4 0,-1 8 0 15,-2 0 2-15,0 0-1 0,-4 0-1 16,1 0 0-16,-2 0-1 0,0 0-1 0,0-7 2 15,1 7-2-15,0 0-3 0,-1 0-4 16,6 0-19-16,1-11-58 0,2 4-8 16,3-3 1-16</inkml:trace>
  <inkml:trace contextRef="#ctx0" brushRef="#br0" timeOffset="186617.45">8614 9995 190 0,'9'2'79'0,"2"0"-15"16,2 0-17-16,2 0-13 0,2 0-13 15,0 0 0-15,3-1-19 0,0 1 0 16,2 0-1-16,-1-1 1 0,2 2-2 0,0-1 1 16,1 1-1-16,-1-1-1 0,1 0 2 15,1-1-4-15,-1 1 3 0,0-1 0 16,0 0 2-16,-1 0-2 0,-1 0 0 15,0-1 1-15,0 0 0 0,-1 0 1 16,-2 0 0-16,1 0 0 0,-1 0-1 0,-1 0 0 16,-1-7 2-16,-2 7-1 0,0 0-1 15,0 0 0-15,-4 0 1 0,2 0-2 16,-3 0 0-16,2 0-2 0,-5 0 2 16,2 3 0-16,-3-2-3 0,-1 2-4 15,2 0-19-15,-4 1-43 0,1-1-22 0,0 1 0 16</inkml:trace>
  <inkml:trace contextRef="#ctx0" brushRef="#br0" timeOffset="187872.95">8520 10060 133 0,'13'0'56'16,"5"-9"-1"-16,0 9-4 0,3 0 1 0,2-11-10 15,-1 11-10-15,5-8-6 16,-2 8-19-16,3-7-7 0,-1 7 2 0,2 0-1 15,-1-8-2-15,1 8 3 0,0 0 0 16,-2 0-1-16,2-7-2 0,-1 7 2 16,0 0 1-16,0 0-1 0,0 0-1 0,-3 1 0 15,2 0 1-15,-2 0-1 0,0 1-1 16,-1 0 2-16,1-1 1 0,-2 2-2 16,-1-1 2-16,0-1 0 0,0 1 0 15,-3 0 1-15,2-1-1 0,-2 0 2 16,0 0-2-16,-2 0 0 0,0-1-1 15,1 0 1-15,0 0 0 0,-1 0 0 0,1 0-1 16,0 0-1-16,1 0 1 0,-4-7 0 16,2 7 0-16,1 0 0 0,-3 0 0 15,2-8-1-15,-3 8 0 0,1 0 0 16,-1 0 2-16,-2 0-2 0,2 0-2 16,-1-7 4-16,-3 7-2 0,1 1 0 0,0 0-2 15,0 0 2-15,-1 0 0 0,1 0-1 16,1 1 1-16,-1 1 1 0,2-1-1 15,-2 0-1-15,3 0 1 0,-2 1 0 16,-1-1 0-16,2 0 0 0,-1 0 1 0,-1 0-1 16,0 0 0-16,-1-1 3 0,-1 1-2 15,1-1 1-15,-2-1-2 0,0 1 0 16,0-1 1-16,1 0 0 0,-4 0-2 16,1 0 1-16,2 0-1 0,1 0-6 15,-3 0 0-15,2 2-37 0,0-2-49 0,-2 1 0 16,0 1 0-16</inkml:trace>
  <inkml:trace contextRef="#ctx0" brushRef="#br0" timeOffset="191186.05">21020 10088 153 0,'0'0'72'15,"0"-9"-5"-15,0 9-11 0,1-10-12 16,0 10-13-16,0-9-17 0,0 9-14 0,1-11 0 16,1 4 0-16,0-2 0 0,2 1 0 15,0-2 1-15,1 0-1 0,2-1-1 16,-1 0 1-16,0 1 0 0,1 0 2 15,-1 2 0-15,1-1 2 0,-3 0-2 16,0 3 0-16,1 6-2 0,-1-12 2 0,-2 12 0 16,-1-7-1-16,-1 7-1 0,0 0 0 15,-1 0-1-15,0 0 0 0,0 0 2 16,1 0 1-16,-1 0 2 16,0 3 1-16,0 3-1 0,0 2 1 15,0 2 1-15,0 2 0 0,-8 3 0 0,8 2-2 16,0 3-1-16,-14 2 0 0,14 3-1 15,-15 4 0-15,5 2 0 0,1 3-1 16,-2 5 1-16,-2 2 1 0,-1 2-1 16,-2 2 1-16,0 1 0 0,-2 3 1 15,0 2-1-15,-2 2 1 0,-1 0-1 0,0 2 1 16,-2-1 1-16,-1 1-2 0,0-2 0 16,1 1 0-16,-2-4 0 0,0-2 2 15,3-2-3-15,-1-2 1 0,3-3-1 0,-1-3 0 16,3-3-1-16,0-2 2 15,1-5 1-15,2-2-1 0,2-4 0 0,3-3 0 16,1-3-3-16,9-1 0 0,-15-5-3 16,15 1-7-16,-9-4-4 0,9-1-27 15,0-1-59-15,0-4-3 0,0-1-1 0</inkml:trace>
  <inkml:trace contextRef="#ctx0" brushRef="#br0" timeOffset="200562.94">21847 10994 151 0,'0'0'76'0,"0"-8"-9"15,0 8-10-15,0 0-10 0,0 0-15 16,0 0-15-16,0 0-14 0,0 0-2 16,2 0 0-16,2 0-2 0,0 0 1 15,1 0-1-15,1 0 3 0,0 0-2 0,3 0 0 16,0 0 0-16,1 3 1 0,2 0-1 16,-1 1 1-16,1 0 1 0,3 0 1 15,-1 2-2-15,1-1 0 0,0 0 2 16,1 0-1-16,1 0 0 0,0 0-1 15,0-1-1-15,1 0 2 0,1 0-1 0,-2-1-1 16,1 0 0-16,-1-2-2 0,1 0-3 16,-2 0-11-16,0-1-39 0,-3 0-32 15,-1 0-2-15,-3 0-1 0</inkml:trace>
  <inkml:trace contextRef="#ctx0" brushRef="#br0" timeOffset="202993.19">21962 10374 168 0,'-14'0'81'0,"14"0"-6"0,-15-9-13 0,15 9-20 16,-15 0-24-16,15-10-17 0,-14 10 0 16,14-8-1-16,-11 8 2 0,11-7-2 15,-11 7 0-15,1-9 0 16,10 9 1-16,0 0 0 0,0 0 0 15,0-8-2-15,0 8 0 0,0 0-1 0,5 0 2 16,1 0-1-16,0 0 0 0,1 0 1 16,-1 0 0-16,2 0-2 0,0 1-1 15,0 3 5-15,0 1-1 0,-2 2 0 16,0 2 1-16,-3 3-1 0,-2 1-1 0,-1 3 0 16,0 1 0-16,0 1 2 0,-9 0-1 15,9-1-1-15,-15 1 1 0,6-3 0 16,-3 0 0-16,-1 0 1 0,-2-3 1 15,1-3 0-15,-2-2 0 0,2-3 0 16,0-2 0-16,2-2-1 0,1 0 0 0,1 0 0 16,10-13-1-16,-13 4 0 0,13-3 1 15,0-3-2-15,0 0 0 0,0-3 0 16,1-1 1-16,4-1-1 0,3 0 2 16,3 0-2-16,1-3 0 0,1 2 0 0,1 0 0 15,1 3 0-15,0 1 0 0,0 4 0 16,-2 3 0-16,0 10 0 0,-2-10-2 15,-2 10 2-15,-4 2 0 0,-3 6 2 16,-2 4-2-16,0 3 0 0,0 4 1 16,-9 2-1-16,0 3-1 0,-4 2 7 0,0 0-5 15,-4 0 1-15,0-1-1 0,-2-2-1 16,-1-1 2-16,2-4 3 0,0-1-4 16,3-6 2-16,0-1-1 0,4-5-5 15,1-2 4-15,10-3 0 0,-13 0 0 16,13 0 1-16,0-11-1 15,0-1-2-15,4-3 2 0,4-1-2 0,2-3 0 0,1 1 3 16,1-1-2-16,1 0-1 0,1 1 0 16,0 2-1-16,0 1 1 0,1 2 2 15,-2 4-2-15,-1 9 2 0,-3 0 0 16,-4 0-3-16,-3 7 2 0,-2 8 0 0,0 3 0 16,0 3 1-16,-13 3-1 0,4 1-2 15,-4 0 3-15,0-1-1 0,-3-1 0 16,-1-1 0-16,-2-1 1 0,0-5 1 15,1-3-2-15,0-4 0 0,2-5 2 16,2-4-1-16,3 0-1 0,-4-17 0 16,15 2 0-16,0-3 0 0,0-2 0 15,2-4 1-15,4 0 0 0,2 0-2 16,1 1 1-16,3-1 0 0,0 1 0 16,1 3 0-16,1 2 0 0,-1 3 1 15,2 4-2-15,-3 11 0 0,1 0 0 0,-3 0 1 16,-1 0 0-16,-3 5 0 0,0 7 0 15,-4 3 2-15,0 0-2 0,-2 1-1 16,0 1 1-16,0 0 0 0,0-1 0 16,-13 0 0-16,13-2 0 0,-13-3 1 0,13-2-1 15,-18-3-2-15,10-2 2 0,-7-4 3 16,3-11-3 0,12 1 0-16,0-2 0 0,0-2-1 15,0-3 1-15,2 1 0 0,2 0 0 16,3 0 0-16,0 1-3 0,1 2 3 0,1-1 0 15,2 4 0-15,-1 1 0 0,1 9-1 16,1-10 1-16,-2 10-1 0,0 0 0 16,-1 1 1-16,-1 4 0 0,-2 1 0 15,-1 3 0-15,1-2 1 0,-2 1-1 16,0 0 1-16,-2-1-2 0,0 1 2 0,-2-1-1 16,0-2-1-16,0-1 0 0,0-1 2 15,0-1 1-15,0-2-3 0,0 0 0 16,-10 0 1-16,10-9 0 15,0 9 1-15,-10-9 1 0,10 9-3 16,0-11-1-16,0 11 3 0,-11-9-1 16,11 9 1-16,0-10 0 0,0 1-1 15,-9 9 0-15,9 0-1 16,0-8 0-16,0 8 0 16,0 0 0-1,0 0 0-15,0 0 2 0,0 0-2 16,0 0 0-1,0 0-1 1,0 0 0-16,0 0 0 16,0 0 4-16,0 0-4 15,0 1 4-15,0-1-1 16,0 0 0-16,0 0 0 0,0 0 0 16,0 0 0-1,0 0-1-15,0 0 1 16,0 0 0-1,0 0 1 1,0 0-1-16,0 1-1 0,0-1 1 16,0 0 0-16,0 0 0 15,0 0-2-15,0 0 0 16,0 0 0-16,0 0 0 16,0 0 0-16,0 0 0 15,0 0-1-15,0 0 3 16,0 0-2-1,0 0 0 17,0 0 2-17,0 0-2 1,0 0 2-16,0 0 0 0,0 0 0 16,0 0 0-16,0 0-2 0,0 0 2 15,0 0-2-15,0 0 3 16,0 0-1-1,0 0-2-15,0 0 2 16,0 0 0-16,0 0-2 16,0 0 0-1,0 0 2 17,0 0 0-17,0 0-3 16,0 0 0-31,0 0 0 16,0 1-1-16,0 0 1 0,-8 2-1 16,8-1 1-16,0 3-1 0,0 1 1 15,0 0-1-15,0 1 2 0,0 2 0 16,-9 0 0-16,9 1-1 0,0-1-1 16,0 1 1-16,0 0 1 0,0 0 0 0,0-1 0 15,0 0 1-15,0-2 0 0,0-1 1 16,0 1-1-16,4-4 0 0,2 0 0 15,2-1 1-15,0-1-1 0,3-1 1 16,1 0-1-16,1 0 1 0,2 0 2 16,0 0-5-16,3-11 1 0,0 11 1 0,1-14 0 15,2 4-1-15,0 0-1 0,1-3 0 16,2-1 0-16,-2 0-2 0,3-1-3 16,-1-1 2-16,1-1-3 0,1 0-9 15,-2-1-21-15,1 0-19 0,0 0-23 0,-1 0-3 16</inkml:trace>
  <inkml:trace contextRef="#ctx0" brushRef="#br0" timeOffset="206755.16">24658 9182 191 0,'-16'18'76'0,"2"7"-5"16,-4 10-1-16,-5 6-13 0,-5 8-33 0,-3 7-21 16,-4 5-1-16,-4 6-1 0,-2 4-1 15,-3 3-1-15,-1 3-1 0,-1 0 0 16,2 0-2-16,2-4 0 0,1-3-3 0,4-6-3 16,4-7-7-16,4-9-18 15,5-9-41-15,4-6-10 0,5-10-2 0</inkml:trace>
  <inkml:trace contextRef="#ctx0" brushRef="#br0" timeOffset="207055.08">24347 9278 186 0,'14'-28'75'0,"0"7"0"0,0 4-17 0,1 2-21 16,3 2-15-16,4 1-10 0,1 12-2 15,5-9-2-15,2 9-2 0,4 0-1 16,2 2-2-16,0 4 1 0,0 4-2 16,-2 2-1-16,-2 5 2 0,-4 4-1 15,-5 5 1-15,-7 5 0 0,-5 2 0 0,-7 4 3 16,-4 1-2-16,0 1 0 0,-13 0 2 16,0 0 0-16,-8-3-1 0,-1-2 0 15,-6-2 1-15,-2-4-1 0,-2-1-2 16,-3-4 0-16,1-3-1 0,-1-2-1 15,1-2-1-15,0-2-1 0,1-2-2 0,1-2-1 16,3-1-6-16,2-1-6 0,3-1-15 16,5-1-36-16,1 0-31 0,4 1-3 15,3-1 3-15</inkml:trace>
  <inkml:trace contextRef="#ctx0" brushRef="#br0" timeOffset="207255.78">24603 9879 132 0,'17'7'92'16,"0"1"1"-16,-5 1-14 0,0 1-16 15,-5 1-20-15,-1 0-36 0,-3-1 0 16,-1 1-2-16,0 1 1 0,-2-1-2 16,1 3-4-16,-1 0 0 0,0 1-3 15,0-1-5-15,0 1-4 0,0 1-13 0,0-3-33 16,0-3-35-16,0 1-2 0,0-4 0 15</inkml:trace>
  <inkml:trace contextRef="#ctx0" brushRef="#br0" timeOffset="208258.08">25099 9883 145 0,'23'0'86'0,"-3"-8"3"16,0 8-3-16,-3 1-21 0,-4 5-41 15,-4 6-14-15,-5 5-2 0,-1 4 0 16,-3 5 0-16,0 5-3 0,0 1-3 16,-16 3-1-16,6 1 0 0,-4 1-1 15,1 0 0-15,-2-2 0 0,0-1 0 0,-1-3 0 16,3-4 1-16,0-4 0 16,4-6 1-16,9-6-1 0,0-7 0 0,0-4 0 15,0 0 0-15,0-9-1 0,8-5 1 16,5-5 0-16,4-4-1 0,4-4-1 15,3-3 0-15,4-2 1 0,4-1-1 0,2 0 0 16,5-3 0-16,1 2 2 0,4 2-2 16,-1 3 0-16,3 5 1 0,-3 3 0 15,1 5 0-15,-4 6-2 0,-4 10 4 16,-5 0-1-16,-4 0 0 0,-6 2 0 16,-7 6 0-16,-4 5 3 0,-3 3-3 0,-6 2 1 15,-1 2 0-15,0 1-1 0,0 1-1 16,-10-1 2-16,10 0-1 0,-12-1-1 15,12 1 1-15,0-2-5 0,0-2 4 16,0-1 0-16,0-4 2 0,2-2-1 16,9-2 1-16,5-3-1 0,3-2 0 15,2-3 0-15,4 0 0 0,3 0 0 0,3-7 1 16,2-2-1-16,1-2 0 0,3-3 0 16,0-4 0-16,1-2 0 0,0-1 0 15,-1-1 0-15,-1-2 1 0,0 0-2 16,-2 1 0-16,-4 1 0 0,-4 1 1 15,-2 2-1-15,-4 2 0 0,-5 3 1 0,-4 4-1 16,-5 10 0-16,-6-9 1 0,0 9 0 16,0 2 2-16,-12 4-2 0,-1 4-1 15,-1 2 0-15,-3 4 1 0,-1 3-1 16,0 1 0-16,0 2 0 0,1 1-1 16,1 1 1-16,1 0-2 0,2-1 2 0,2-1-1 15,11-2 1-15,-10-1-2 0,10-3 0 16,0-3-1-16,0-4 1 0,3-3 0 15,4-4-2-15,3-2 0 0,3 0 0 16,2-8 0-16,3-1 2 0,1-4-1 16,3-3-1-16,2-3 1 0,0-2 0 0,2 0 1 15,-1-2 0-15,1 2 1 0,-2-1-1 16,-1 2 0-16,-2 3 2 0,-1 3 1 16,-4 4 1-16,-2 10 0 0,-3-8 0 15,-2 8 0-15,-3 3 1 0,-2 4-1 0,-2 4 1 16,-1 3 0-16,0 3-3 0,0 2 1 15,0 1-1-15,1 2 0 0,1 1 0 16,2 0-2-16,0 0 2 0,1-2-3 16,1 0-1-16,1-2-2 0,3-3 2 15,0-2-1-15,2-4 0 0,1-2-1 0,0-5 1 16,4-3 2-16,1 0-2 0,-1 0 3 16,4-12 1-16,0 0 1 0,1-3 0 15,2-2 0-15,0-2 0 0,0-1 2 16,-2 1 3-16,-2-1-1 0,0 2 0 15,-2 1 1-15,-4 4 1 0,-5 3 3 0,-3 10 0 16,-7 0-2-16,0 0 0 0,-10 1-4 16,-5 12 0-16,-7 2 1 0,-5 7-1 15,-5 2 0-15,-2 2-1 0,-3 3-4 0,-1-1 2 16,-2 2 2-16,1-1-2 0,0 0 1 16,2-4-1-16,3-2-1 0,6-3-2 15,5-5-2-15,4-1-3 0,6-3-5 16,5-5-6-16,8-4-39 0,0-2-39 15,0 0-5-15,3-8 2 0</inkml:trace>
  <inkml:trace contextRef="#ctx0" brushRef="#br0" timeOffset="209185.31">28054 9239 179 0,'6'3'84'0,"-3"1"-4"0,-1 3-17 15,-2 1-16-15,0 5-16 0,0 5-25 16,-13 2 0-16,0 5-1 0,-1 5-5 15,-3 3 0-15,0 4-7 0,-1 4-4 16,0 0-34-16,-1 3-44 0,0 3-4 0,2-1 1 16</inkml:trace>
  <inkml:trace contextRef="#ctx0" brushRef="#br0" timeOffset="209335.53">27872 10124 150 0,'-9'4'97'16,"9"1"-1"-16,-15-1 0 0,6-1-31 0,0 0-51 16,0 0-8-16,0 0-1 0,9-1-5 15,-12 1 0-15,12 0-3 0,0 0-8 16,0 1-19-16,0 0-45 0,3 1-20 16,5-2-2-16</inkml:trace>
  <inkml:trace contextRef="#ctx0" brushRef="#br0" timeOffset="209636.7">28589 9650 142 0,'3'0'93'16,"1"-7"0"-16,1 7 0 0,2 0-29 16,1 0-53-16,4-7-8 0,-1 7-1 15,2 0-2-15,1 0 0 0,0 0 0 16,1 1 3-16,0 1-2 0,2 2-1 16,-1 2 0-16,1-1-1 0,-1 1-4 0,-1 1 1 15,-2-2-4-15,0 2-6 0,-3 0-22 16,-4-1-36-16,-1 0-19 0,-3 1 1 15</inkml:trace>
  <inkml:trace contextRef="#ctx0" brushRef="#br0" timeOffset="209792.93">28608 9931 148 0,'-12'13'89'0,"12"0"-7"15,-14-2-9-15,14-3-12 0,0-1-32 0,0-3-24 16,4-1-2-16,3-3-2 15,5 2 2-15,3-2-3 0,0 1 0 0,1-1-4 16,2 1-3-16,0-1-17 0,3 0-39 16,-1 0-26-16,2 0-4 0</inkml:trace>
  <inkml:trace contextRef="#ctx0" brushRef="#br0" timeOffset="211434.76">29664 9555 127 0,'6'-13'83'0,"1"-1"-1"0,-1-3-4 16,1 2-22-16,-1 0-26 0,-1 2-26 15,4 5 0-15,-4 8-2 0,2-10 0 0,-3 10 1 16,-1 3-2-16,-3 5-1 0,0 3 0 16,0 6 1-16,0 4-1 0,-14 6 1 15,5 1-1-15,-4 4 0 0,0 2 1 16,-3 0-1-16,0 0 2 0,-2 0-1 15,-3-1 1-15,0-1 1 0,-2-2-1 0,-1-3-1 16,-1-2 1-16,1-2-1 0,1-3 0 16,1-3-1-16,3-1 0 0,0-2 0 15,2-1-1-15,2-3-1 0,4-1 0 16,11-3 0-16,-11-4 1 0,11-2-2 16,3 0 1-16,6 0 2 0,5-13-1 0,6 2 1 15,3-2 1-15,3-2-1 0,2 0 0 16,0 1 0-16,1-1 0 0,0 1 1 15,0 1-1-15,-1 2-1 0,-2 3 0 16,-3 8 1-16,-3-8 1 0,-2 8 1 0,-5 0 1 16,-3 3 1-16,-1 5-1 15,-3 0-1-15,-1 3 1 0,-1 0 0 0,-1 1 1 16,0 3-3-16,-1-3 0 0,-2 4 0 16,0-1 0-16,0 0-1 0,0-1-1 15,0 0 2-15,0 0 0 0,0 0-1 0,-9-1 0 16,9-1 1-16,0 0-1 0,0-2 1 15,0 1-2-15,0-3 0 0,0 1 1 16,5-1-3-16,2-2-3 0,2-1-7 16,2-3-52-16,3 0-29 0,0-2 2 15,4 0-1-15</inkml:trace>
  <inkml:trace contextRef="#ctx0" brushRef="#br0" timeOffset="211883.92">30017 10097 173 0,'0'4'87'0,"0"-1"-2"16,0-2-21-16,0-1-35 0,3 0-20 16,7 0-5-16,4 0-2 0,1-9 2 15,3 9-1-15,1-12 1 0,4 12 1 16,0-15-1-16,0 7 1 0,0-2-1 16,0 1-2-16,-4-2 2 0,-3 0 2 0,-1-1 2 15,-4 1-1-15,-3 0-2 0,-2 0 2 16,-2 1 1-16,-3 0-2 0,-1 0 2 15,0 2-3-15,0 8-2 0,0-9-1 16,-15 9 0-16,5 0-1 0,-4 4 3 16,-1 2-4-16,-2 4-1 0,1 2 1 15,-1 2-1-15,3 2 1 0,0 2-2 0,3 2 2 16,1-1-1-16,0 1 1 0,10 0-3 16,-11-1 1-16,11 0 0 0,0-2-3 15,0-2-3-15,4-3-2 0,4 0-3 16,5-3-12-16,3-3-44 0,3-2-26 0,5-3 0 15,3-1 0-15</inkml:trace>
  <inkml:trace contextRef="#ctx0" brushRef="#br0" timeOffset="212832.96">30756 10072 177 0,'20'-11'98'16,"-3"1"-4"-16,-4 2-4 0,-3 8-26 15,-3-12-43-15,-2 12-16 0,-3-7-2 16,-2 7-1-16,0 0 0 0,0 1-2 15,-14 3 0-15,4 3 0 0,-1 1 0 16,0 1-1-16,-1 1 2 0,1 1 1 16,0 0-2-16,1 1-2 0,0-1 1 0,1 2 0 15,0-1 1-15,9-1-2 0,-11-1 0 16,11-3 1-16,0-2-1 0,4-3 0 16,5-2-1-16,4 0-1 0,2 0 0 0,5 0 0 15,2-10 2-15,0 10-1 0,3-14-1 16,3 6 1-16,0-2 0 0,0-1 3 15,2 0 3-15,-3-1 2 0,0 2 5 16,-4 0 1-16,-2 1-2 0,-3 2 3 16,-4 7 0-16,-2-12-1 0,-1 12 0 0,-4-8-4 15,-2 8-1-15,-3 0-4 0,-2 1-1 16,0 4 0-16,0 0-1 0,0 2-1 16,-13 1 0-16,13 1-3 0,-8 1 0 15,8 1 0-15,0 1-2 0,-10 1-2 0,10-1-1 16,0 3-2-16,0-1 2 15,2 1-2-15,2-3 1 0,5-1 0 0,2 0 1 16,1-4 2-16,5 0 2 0,2-2 1 16,1 0 0-16,4-5 1 0,2 1 1 15,1-1 2-15,3 0 3 0,3 0-1 0,3-9 2 16,1 9 0-16,3-15-1 0,4 6 2 16,2-1 0-16,5-1 1 0,2-2 0 15,2 1-2-15,2-2-1 0,1-1 1 16,1-1-1-16,0 0 0 0,-2 0-1 0,-1-2 0 15,-3 0 0-15,-4-1 1 0,-4-1-3 16,-7 0 1-16,-6 0 0 0,-6-1 2 16,-6 0-1-16,-5 1 0 0,-6-1 0 15,-5 1 1-15,-4 2 0 0,0 2-1 16,0 2 1-16,-11 3-2 0,-4 11 0 0,-3-7-2 16,-7 7 2-16,-4 3 0 15,-5 7 0-15,-4 3-1 0,-2 5 0 0,-2 4 1 16,0 3-1-16,0 3 0 0,1 1-1 15,3 4 2-15,3 0-1 0,2 0 0 16,6-2 0-16,5-1 0 0,8-4 0 0,14-2 1 16,0-4 1-16,0-5-1 0,9-3-1 15,8-4 0-15,8-5 0 0,5-3 0 16,5 0 0-16,3 0 0 0,1-11 2 16,1-1-3-16,5-4-2 0,-1-4 2 15,2-4 0-15,3-3 0 0,-1-4-1 0,0-3 1 16,2 0 0-16,-2-4 0 15,0 1-3-15,-3-1 3 0,-2 1 2 0,-1-2 1 16,-3 2 0-16,-1 1 4 0,-3 5 0 16,-4 0 1-16,-3 5-2 0,-4 3 0 15,-4 3-1-15,-3 4 1 0,-7 5-2 16,-4 11 0-16,-5 0-2 0,-1 0 0 16,0 0 0-16,-15 11-1 0,-4 9 1 0,-7 5 0 15,-5 4 3-15,-3 4-3 0,-2 3 0 16,-1 2 1-16,-1 3-1 0,0 1-1 15,1 1 1-15,1 0-1 0,1 2 1 16,3-4 0-16,3 0-2 0,5-3 1 0,5-3-2 16,7-2-5-16,3-3-5 15,9-1-4-15,-14-1-6 0,14-2-28 0,-13-4-53 16,5-1-6-16,-3-3 1 0</inkml:trace>
  <inkml:trace contextRef="#ctx0" brushRef="#br0" timeOffset="214530.87">24019 10601 190 0,'-10'-7'90'0,"10"7"1"0,0-14-30 16,0 14-23-16,0-7-37 0,0 7 0 0,0 0 0 15,0 1 0-15,0 3-2 0,2 2 2 16,2 3 0-16,2 4 0 0,3 3 2 16,4 1 2-16,2 2 0 0,4 1 1 15,4-1 1-15,0 1 1 0,6-2-2 16,2-3 1-16,3-1-1 0,5-2-1 0,3-2-2 15,2-3 0-15,5-1-1 0,2-2 0 16,2-2-2-16,3 0 0 0,1-2 1 16,2 0 0-16,1 0-1 0,0 0-1 15,0 0 1-15,-1 1-1 0,0 2 1 16,0 0-1-16,-3 1 1 0,2 2-1 0,-1 0-1 16,2 0 1-16,1 0 0 0,1 2 1 15,4 0 1-15,2 1-1 0,1 0 0 16,2 3 3-16,1 0-2 0,1 0 0 0,1 2 0 15,0 0 0-15,0 0 1 0,1 2 0 16,0 0-1-16,2 0 0 0,0 1 0 16,3 0-2-16,2-2 1 0,5-2-1 15,3-1-2-15,5-2 1 0,2-2-2 16,5-3-1-16,1-1 1 0,4-3 1 0,4-1-1 16,0 0 1-16,3 0 0 0,2-8 3 15,-4 8 0-15,0-13 0 0,-7 6 0 16,-4 7 1-16,-6-12 3 0,-4 12 0 15,-6 0-3-15,-3-7 1 0,-3 7 3 16,-5 0-3-16,-4 1 1 0,-2 3-2 16,-5 1 0-16,-3 1 0 0,-3 0 0 0,-1 0-3 15,-2 2 2-15,-1-2 1 0,0 2-3 16,0-4 2-16,2 0 1 0,2-2-1 16,1-1 2-16,3-1-2 0,2 0-1 15,3 0 2-15,1-7 0 0,4 7-1 0,3-12 0 16,2 12 1-16,3-13-1 0,5 6 0 15,0 0-2-15,3 7 3 0,-1-14 2 16,-2 14-3-16,-1-7 0 0,-2 7 1 16,-4 0-1-16,-2 0 1 0,-3 0 0 15,-4 0 2-15,-4 0 1 0,-4 0-2 0,-2 3-2 16,-6 0 3-16,-4 0 0 0,0 1-1 16,-3 0 1-16,-1 1 1 0,1-2-2 15,-1 1-1-15,3 0-1 0,-1-1 1 0,3-1 0 16,-1 0-1-16,3-1 1 15,0-1 0-15,-1 0-1 0,1 0-1 0,-3 0 1 16,0 0 1-16,-4 0 1 0,1 0-2 16,-5-9 0-16,-2 9 1 0,-2 0 0 15,-4-9 0-15,-1 9-1 0,-4 0 0 16,-1-7 0-16,-3 7 0 0,-3 0 0 0,0 0 0 16,-2 0 0-16,0 0 0 0,-2 0-1 15,0 0 1-15,0 0 1 0,0 0-1 16,-2 0 0-16,0 2 1 0,-2-1-1 15,-1 0 1-15,1 1-1 0,-2-1 1 0,-1 0 2 16,0-1-3-16,-2 1-2 0,-1-1 4 16,0 0-1-16,-1 2 1 0,-2-2 1 15,1 0 0-15,0 0 2 0,-2 0 1 16,1 0-3-16,-1 0 1 0,-1 0 0 16,1 0 2-16,-1 0-4 0,1 0 0 15,-1 0 0-15,0 0-2 0,0 0-4 16,0 1-4-16,0-1-6 0,0 1-13 15,0 2-78-15,0-1-4 0,-12-2-2 16,-1 0 0-16</inkml:trace>
  <inkml:trace contextRef="#ctx0" brushRef="#br0" timeOffset="-208320.9">7540 9028 171 0,'4'0'48'0,"-3"0"2"15,0-7-1-15,-1 7 0 0,0 0-3 16,0 0-7-16,0 0-12 0,-12 0-11 15,12 1-9-15,-14 1-2 0,4 1 0 16,-2 2-1-16,-2 3-1 0,-4 3 1 16,-3 5-1-16,-4 4 0 0,-3 4-1 0,-2 7 0 15,-3 2-1-15,-2 7-1 16,-2 3 1-16,-3 4 0 0,1 1 1 0,-1 2-1 16,-1 0-1-16,2 0 0 0,2-1 0 15,0-3 0-15,6-4 0 0,-1-1 0 16,5-7 1-16,2-4-1 0,4-6-1 0,3-3 1 15,4-4 0-15,0-1-2 0,4-3-2 16,10-2-4-16,-14-1-6 0,14-2-20 16,0-2-37-16,0-2-20 0,0-3-1 15,4-1-1-15</inkml:trace>
  <inkml:trace contextRef="#ctx0" brushRef="#br0" timeOffset="-207872.13">7050 9305 145 0,'2'-12'23'0,"1"12"-3"16,0 0 14-16,0 0 0 0,-1 0-1 15,1 0 2-15,2 3 1 0,-3 6 1 16,-1 4-4-16,-1 7-3 0,0 3-7 0,0 6-20 16,-10 6 1-16,10 2-1 15,-18 3-1-15,4 2 0 0,-1 3 0 0,-3-1 1 16,1-1 0-16,-1-1 1 0,2 0 0 16,-4-5 1-16,3-3 1 0,3-5-1 15,3-7 0-15,0-5 3 0,11-6-3 16,-9-6-1-16,9-5-2 0,2 0 0 15,4 0 1-15,2-14-2 0,6 2 0 0,0-2 0 16,4-4-1-16,3-1-2 0,1-2 3 16,3-3 0-16,2-2 0 0,2-1-1 15,2 1 0-15,-2 1 1 0,0 1 0 16,-3 1 0-16,0 2-1 0,-3 3-1 0,-2 2-4 16,-2 1-2-16,-3 5-2 0,0 1-2 15,-5 9-8-15,-3-11-17 0,-3 11-40 16,1 0-20-16,-1 0 0 15</inkml:trace>
  <inkml:trace contextRef="#ctx0" brushRef="#br0" timeOffset="-207238.61">8011 8643 181 0,'19'-22'88'16,"-1"0"-12"-16,-4 2-3 0,1 4-14 0,-2 1-25 16,-2 4-26-16,-1 1-1 0,-4 10-3 15,-2-7-1-15,-4 7-2 0,0 4 0 16,0 6 0-16,-16 7-1 0,0 8 1 16,-7 9 1-16,-5 5 2 0,-9 7 0 15,-6 8 0-15,-7 7 0 0,-4 6 2 0,-4 8 0 16,-2 3-2-16,-1 2 2 15,-1 0-3-15,1 1-1 0,2-4 0 0,1-4 0 16,5-4-1-16,5-5 1 0,3-6-1 16,6-6-2-16,8-6 3 0,5-7-3 15,3-6 2-15,2-5-1 0,3-5 0 0,0-3-1 16,3-3-2-16,1-2-3 0,3-3-4 16,0-1 1-16,2-3-4 0,9-1 1 15,-11-2-5-15,11-5-1 0,0 0-14 0,0 0-25 16,0 0-36-16,2-16 4 15,5 4-2-15</inkml:trace>
  <inkml:trace contextRef="#ctx0" brushRef="#br0" timeOffset="-206838.66">7352 8994 199 0,'4'-12'72'0,"-4"2"-5"16,0 10-13-16,0 0-15 0,0 0-16 0,-10 0-11 15,10 8-6-15,-18 9 0 0,5 7 3 16,-2 8-2-16,-5 5 0 0,1 9-2 16,-4 5-2-16,-1 4 1 0,-2 4-1 15,2 4-1-15,-4 1 1 0,0-2 1 16,3 1-2-16,-2-3 1 0,5-3-1 0,4-5 1 15,1-4-2-15,6-6 2 0,2-5 1 16,9-8-1-16,0-4 0 0,0-7-1 16,0-3 1-16,3-6 1 0,6-3 0 0,7-4-1 15,1-2-1-15,5 0 0 0,3 0 0 16,1-14 1-16,3 5-2 0,3-4 2 16,2-1-1-16,0 0-1 0,-2-2-1 15,2-1 0-15,-2 1-3 0,0 1-5 16,-3 1-3-1,-3 3-20-15,-2 1-43 0,-5 10-27 0,-2-9-2 0,-6 9 1 16</inkml:trace>
  <inkml:trace contextRef="#ctx0" brushRef="#br0" timeOffset="-194617.69">17626 4106 137 0,'0'-10'68'0,"-8"10"-10"0,8 0-11 16,0 0-12-16,0 0-5 0,0-8-12 15,0 8-10-15,3 0-1 0,1 0-2 16,3-7 0-16,-1 7-2 0,0 0 1 15,1 0-2-15,0 0 0 0,2 0-1 0,-2 0-2 16,1 0 1-16,1 0 0 0,-1 0 1 16,1 0-2-16,-2 0 1 0,1 0 0 15,0 1 1-15,-2 1 0 0,1-1 1 16,0 1 1-16,2-2 0 0,-3 1-1 0,1 0 3 16,-1-1 2-16,2 0 0 0,1 0 1 15,2 0-2-15,3-8-1 0,1 8 2 16,3-10-1-16,2 10 0 0,3-12-1 15,2 5-3-15,2-3 1 0,2 0-1 16,2-2 1-16,4-1 0 0,1-2-1 0,1-2 0 16,-1 0 2-16,0 0 1 15,-4 0-1-15,-2-2 0 0,-4-1 2 0,-1-2-2 16,-3 0 0-16,-3-3 1 0,-5-2 0 16,-4 0-1-16,-3-1 2 0,-4-1 1 15,-3 1-2-15,0-3 1 0,0 3 2 0,-16-2-1 16,5-1 4-16,-2-1-4 15,-1 2-1-15,-2 1-1 0,0-1-1 0,-2 2-1 16,0 1 0-16,-1 0-2 0,1 1 0 16,-3 2 0-16,0-2-3 0,-1 2 3 15,1 1-1-15,-3-2 1 0,0-1-1 0,-2 1 2 16,-2 0-2-16,-3-1 0 16,-2 0 1-16,-3 1-1 0,-1-1 1 0,-1-1-2 15,-3 0 3-15,0 0-1 0,-2-1 1 16,0 1-1-16,0-1 0 0,-2 1 1 15,1 1-1-15,0-1 2 0,-1 3-1 0,2-2 1 16,-1 2-2-16,1 2 1 0,-2 1-1 16,1 1 1-16,-1 2 0 0,-2 0-1 15,0 4-1-15,-2 1 0 0,0 0 0 16,0 3 0-16,-1 1 1 0,0 1-1 16,0 8 0-16,1-11 0 0,1 11 0 15,-1 0 0-15,3-9 0 0,1 9 0 0,1 0 1 16,1 0-2-16,2 0 1 0,1 0-1 15,1-7 2-15,2 7-1 0,0 0 0 16,1 0 0-16,-1 0 1 0,1 0-1 16,-2 0 0-16,2 0 0 0,-1 0-1 0,0 0 1 15,-3-7-1-15,2 7 0 0,-1 0 0 16,0 0 1-16,-2 0 0 0,1-8 1 16,1 8-1-16,-2 0 1 0,1-7 0 15,1 7 0-15,0 0 0 0,0-9 0 0,0 9 1 16,1 0-2-16,1 0 0 0,-1-7 0 15,0 7 0-15,2 0 0 0,-1 0-2 16,0 0 2-16,-1 0 0 0,0 0 0 16,0 0 0-16,-1 3-1 0,-1-3 1 0,0 1-1 15,1 1 0-15,-3-1 0 16,0-1 2-16,0 2-1 0,-1-2 0 0,0 0 0 16,-1 0 0-16,1 0 1 0,0 0 0 15,-1 0-1-15,2 0 1 0,-1 0 1 16,2 0-2-16,0 0 0 15,2-9 0-15,-1 9 0 0,1 0 0 0,0 0 0 16,-1 0 0-16,1 0 0 0,1-6 0 16,1 6 0-16,-1 0 0 0,0 0 0 15,0 0 0-15,1-9 0 0,-2 9 0 0,-1 0 0 16,2-8 0-16,-1 8 0 0,-1-9 0 16,3 9-2-16,0-10 2 0,1 10 0 15,-1-13 0-15,2 7 0 0,-1-2 2 16,2 1-4-16,-1 0 2 0,1 0 0 15,0-1 2-15,1 0-2 0,0 1 0 0,0-1 0 16,0 1 0-16,1 0 0 0,0-2 0 16,1 2 2-16,0-1-2 0,0 1 0 15,-2 0-2-15,2-2 2 0,0 2 0 16,0-2 0-16,0 2 0 0,0-1 0 16,-1 0 0-16,-1 2 0 0,-1-2 0 0,-1 0 0 15,-1 1 0-15,-3-1 0 0,-2 1 0 16,-1-1 0-16,-1 1 0 0,-3-1 0 15,-1 1 0-15,-5 7 0 0,-1-14 0 16,-1 14 0-16,-2-12 2 0,-1 12-2 16,-1-12 0-16,-1 12 0 0,-1-12 1 0,-1 12-2 15,0-9 2-15,-2 9-1 0,-1-9 0 16,-1 9 1-16,0-10-2 0,-2 10 1 16,0-9 0-16,-1 9 0 0,-4-11-1 15,-1 11 1-15,-1-10 0 0,0 10 0 16,-2-12 1-16,2 12-2 0,-3-13 2 0,2 13-1 15,-1-13-1-15,1 13 3 0,-1-12-2 16,2 12 0-16,0-15 0 0,-1 15-1 16,3-12 0-16,-3 12 1 0,1-12-2 0,0 12 2 15,-3-10 0-15,2 10 0 16,-1-9 0-16,0 9 0 0,-1-7 0 0,-1 7 2 16,-1 0-2-16,0-9 0 0,-1 9 0 15,-1 0 1-15,1 0-1 0,-2-9 1 16,1 9-1-16,2 0 0 0,0-11-1 0,0 11 0 15,2-10 2-15,0 10-1 16,2-11 0-16,1 11-1 0,2-11 2 0,1 11-2 16,1-12 1-16,2 12 0 0,2-10 1 15,-2 10-1-15,2-13-1 0,-1 13 2 16,1-9-1-16,-2 9 0 0,0-10-1 0,-1 10 1 16,-1-10 0-16,2 10 0 0,0-10-2 15,-1 10 2-15,4-12 4 0,-2 12-5 16,3-9 1-16,-1 9 0 0,2-6 0 15,4 6 0-15,-2 0 1 0,3 0-1 16,-1 0 0-16,0 0 0 0,1 0-4 0,0 0 4 16,0 0 2-16,-1 1-2 0,2 2 0 15,0 2 0-15,0-2 0 0,1 4 0 16,2-3 1-16,0 1 0 0,1-1-1 16,2 1 0-16,1-1-1 0,2-1 1 15,3 3 0-15,1-3 1 0,4 2-2 0,-2-1 1 16,2 1 0-16,1 2-1 0,2-1 1 15,-2 1 1-15,0 2-1 0,3-2 1 16,-3 2-1-16,4 0-1 0,-4 0 1 16,1 1 0-16,2 1-1 0,1 0 1 15,-1-1 0-15,2 0-2 0,3 0 2 0,3-1 0 16,0 1 0-16,2-1 0 0,1 1 0 16,5 0 0-16,-1 2 0 0,1 0 0 15,1-2 2-15,1 3-2 0,-2 1 0 16,1 0 0-16,-3 3 0 0,-1-1 0 15,-1 2 0-15,-3 2 0 0,-2 0 0 0,0 1 1 16,-2-1-4-16,0 2 3 0,-2-2 0 16,1 2 0-16,0 0 0 0,-1 0-2 15,-2-2 1-15,3 0 0 0,1-1 0 16,-1 0-1-16,2 1 1 0,-1 0 0 16,0 2 1-16,-1 1-1 0,0 0 1 0,-4 5 3 15,-1 3-2-15,-1-1-1 0,-3 2 0 16,2 3 1-16,-2 0-1 15,-3 2 0-15,3 2-1 0,-2 1 0 0,1-1 1 0,2 1-3 16,-1-1 3-16,4-2-1 0,4 1 1 16,3-4-1-16,5-1 0 0,2 0 1 15,3 1 0-15,3-1 1 0,4 0-1 16,2 0 0-16,0 0-1 0,11 1 2 16,-11 2-2-16,11 1 1 0,0 2 1 0,0 2-1 15,-8 2 0-15,8 0 0 0,0 0 0 16,2 2-1-16,-1 0 0 0,0-3 0 15,2-1 1-15,1 0 0 0,1-3 1 16,2-2-1-16,1-2 0 0,0-4-1 16,2-4 0-16,2-2 1 0,2-5 0 0,-1-3 1 15,3-3-1-15,-1 0-1 0,1-4-1 16,1-2 2-16,0-1 0 0,0-1-4 16,0 0-5-16,0-1-6 0,-2 1-7 15,-1 0-17-15,-4 0-51 0,1 0-21 16,-4-1-1-16,-3-2 2 0</inkml:trace>
  <inkml:trace contextRef="#ctx0" brushRef="#br0" timeOffset="-194216.29">3706 3764 144 0,'-16'-15'91'16,"16"0"1"-16,-16 0-29 0,16 2-2 16,-11-1-28-16,11 2-31 0,-8 0 0 15,8 3-1-15,0 0 0 0,0 9 0 16,6 3 1 0,0 6 2-16,3 3 1 0,1 5 0 15,1 1 1-15,2 3 0 0,0 2 1 16,-1 4 0-16,2 2-1 0,0 1 0 15,-1 0-2-15,1 2 0 0,-2 1-1 16,2-3-1-16,0 1 0 0,-1-3 2 16,-1-5 1-16,1-1 3 0,0-3 0 0,-1-6 4 15,0-5 3-15,0-5-3 0,1-3 1 16,1 0 0-16,-2-11-2 0,5-4-1 16,0-6-2-16,0-4-1 0,5-7-3 0,1-6-3 15,1-3-3-15,6-3 2 0,2-5-4 16,2 1-4-16,5 0-6 0,0 0-8 15,2 0-11-15,1 3-63 0,1 1-18 16,-2 3 2-16,1 5 0 0</inkml:trace>
  <inkml:trace contextRef="#ctx0" brushRef="#br0" timeOffset="-191720.28">14681 6727 146 0,'-12'0'84'0,"1"-11"-2"16,2 11-12-16,-1-7-15 0,10 7-22 16,-15-9-29-16,15 9 1 0,-10 0-1 0,10-8-2 15,0 8-1-15,0 0 0 0,0 0 0 16,0 0 0-16,0 0 1 0,0 0-1 15,1 0 2-15,5 4 0 0,2 2 2 16,2 3-2-16,4 1 0 0,-2 3 0 16,4 1-1-16,0 2 0 0,2 2 0 0,-1 2 0 15,2 1-1-15,1 2 1 0,-2 1-1 16,0 3 0-16,0-2 1 0,-2 4 0 16,-3-1 0-16,-1 1 1 0,-3 1-1 15,-3-1 0-15,-2 1 0 0,-4 2 2 16,0 2 0-16,0 0 0 15,-15 4 2-15,1 1-1 0,-4 1-1 0,-4 2 1 0,-6 0 1 16,-5 0 0-16,-2 1-2 0,-6 0 0 16,-5 1 0-16,-2-3-3 0,-3 2 1 15,-2-4 0-15,-2 0-1 0,0-1 0 0,-2-4-1 16,-1 0 0-16,-1-2 2 0,0-3-2 16,0-1 1-16,1-2 0 0,1-1-1 15,3-1 0-15,-1-2 0 0,1 0 0 16,1-3 0-16,1 0 0 0,-1-2 0 15,1 0 1-15,0-3-2 0,-1 0 1 0,2-2 0 16,0 0 0-16,-1-1 0 0,1 0 1 16,-1-2-1-16,-1 2 0 0,1-1-1 15,-2 0 1-15,1 0 1 0,-3-1 0 16,0 3 0-16,-2-1 3 0,0 0-2 16,-1 1-1-16,-3 0 1 0,-1 1 0 0,-5 0 0 15,0-1 0-15,-2 1 0 0,-2 1 3 16,-1-1-2-16,-2 1-2 0,0 1 2 15,0 1 0-15,-5 0 0 0,0 1 0 16,1 0 0-16,-2 0-1 0,1 1-1 16,0-1-1-16,0 0 1 0,4 1-1 0,-3 0 1 15,3-1 0-15,4-1-1 0,-3 1 4 16,4-2-4-16,2 0 0 0,1-1 1 16,4-1 0-16,-2-1-1 0,2 1 1 0,2-1-1 15,-1-1-1-15,1 1 2 16,-1-1-4-16,-2-1 3 0,-4 0 1 0,-2-1-1 15,-2 0 0-15,1-1 1 0,-2-2-1 16,1-1 0-16,-1 0 0 0,3-1 0 16,3-2 0-16,0-1 0 0,1 0 0 0,3-1 1 15,2 0-1-15,2 0 0 0,5 0 0 16,0 0 2-16,-1 0-2 0,1 0 0 16,0 1 0-16,-4 1 0 0,0-1 0 15,-3 2 0-15,-1-1 0 0,1 0-2 16,-2 1 2-16,0-1 3 0,1 0-3 0,3-1 1 15,0-1-1-15,3 0 0 16,2 0 0-16,2 0-1 0,5 0 1 0,2-9 0 16,5 9 0-16,1-11-4 0,3 11 4 15,-1-12 0-15,3 4 0 0,-1 1 0 16,1-1 0-16,-2-1 0 0,0 1 0 0,0-2 0 16,-2 0 0-16,-2 0 1 0,2-2 1 15,-1 1-2-15,1-2 1 0,-4-2-1 16,4 1 1-16,1-3-1 0,-2 0 0 15,3-1 0-15,1 0 1 0,2-1-2 16,-2-1 0-16,4 2 1 0,-2-3-1 0,2 1 1 16,1-1 0-16,-3 0 0 0,1 2 0 15,0-1 0-15,0-1-2 0,1 0 2 16,-2 0-1-16,1-1 0 0,1-2 2 16,-2 1 0-16,3-1-2 0,-2-1 0 15,3-1 2-15,-2-1-1 0,2 0 1 16,-2 1-1-16,2 0 2 0,-2-1-1 0,1 1-1 15,-2-1 0-15,1 1 0 0,1-1 1 16,-1 0-2-16,2 1 1 0,-2-2 2 16,2 0-1-16,1-1-1 0,0-1 0 15,2-2 1-15,0-2-2 0,4 0 1 0,3-1 0 16,-2 0 0-16,4-2 0 0,-1 2-3 16,2 1 2-16,1 0 1 0,1 1 0 15,-1 2-2-15,1 2 4 0,1 1-2 0,-1 2-2 16,1 2 4-16,-1 1-1 15,2 1-1-15,-3 2 0 0,3-1 0 0,-3 2 0 16,3-1 0-16,-2 3-1 0,2-3 2 16,0 2-1-16,0 0 0 0,2 1-1 15,-1 1 1-15,4 1 1 0,-1 2-1 0,9 0 0 16,-14 3 0-16,14 1 1 16,-11 1-2-16,11-3 0 0,-10 11 1 15,10 0-2-15,0 0 1 16,0 1 1-1,0 7-2-15,0 3 1 0,0 6 0 0,0 3 1 0,0 7-1 16,0 5 1-16,-10 5 2 16,10 8-2-16,-8 5 0 0,8 4 1 0,-14 4 0 15,5 5 1-15,-1 0 0 0,-1 0-2 16,-1 1 0-16,0-3 0 0,0-1-3 16,-2-5 3-16,2-3-1 0,-1-4-2 0,3-6-3 15,0-5-4-15,10-6-3 16,-14-3-3-16,14-5-6 0,0-4-16 0,0-6-44 15,0-4-26-15,0-5 1 0,0-4 3 16</inkml:trace>
  <inkml:trace contextRef="#ctx0" brushRef="#br0" timeOffset="-191387.38">5954 7346 137 0,'6'-13'82'0,"-3"2"1"16,1 0-8-16,1 1-17 0,2 2-18 15,2 1-22-15,0 7-9 0,2-8-1 16,4 8 0-16,-1 0 1 0,6 0-2 16,-2 0-2-16,3 1 1 0,2 2-1 0,0 1-1 15,4-1 1-15,-1 1-2 0,2 1 1 16,0 1-1-16,2-1-1 0,1 0 0 15,-2-1 0-15,2 0 1 0,-1-1 0 16,-1 0-2-16,-1-1 2 0,-2 0-1 0,-3-1-1 16,0 0 0-16,-3-1 2 0,-4 0 4 15,1 1-7-15,-5-1-1 0,0 0-4 16,-6 0 0-16,1 0-4 0,-3 0-5 16,0 0-7-16,-1 3-39 0,0 0-44 0,3 0-2 15,0-1 5-15</inkml:trace>
  <inkml:trace contextRef="#ctx0" brushRef="#br0" timeOffset="-177432.93">11926 3245 194 0,'13'5'66'0,"0"2"-2"0,4 2-15 15,-1-1-3-15,3 2-26 0,2 0-7 16,1 1-11-16,3 1-2 0,0-1 0 0,-1 2 2 16,2-1-2-16,2 1 1 0,1-1 0 15,2 1 0-15,1-4 0 0,3 2 2 16,5-3-1-16,1-2-3 0,4-1 4 15,2-3-3-15,5 0 2 0,1-2 0 0,6 0 0 16,3 0 0-16,4 0 1 0,4-11-3 16,2 11 1-16,5-10 0 0,-1 10 3 15,1 0-2-15,-1 0 2 0,-1 0-2 16,-3 0 1-16,-1 4 0 0,-4 6 0 16,-3 2 0-16,-2 5-1 0,-4 4 0 0,-3 2-2 15,-3 4 0-15,-5 0 1 0,-2 1 0 16,-3 1 0-16,-1-3-1 15,1-2 1-15,0-3 0 0,3-3 0 0,1-4 0 16,4-5 1-16,1-3-1 0,5-6 0 16,2 0 1-16,3 0 2 0,3-15-3 0,3 2-1 15,3-2 1-15,1-3-1 0,1 0 0 16,2 2 0-16,-2-4 0 0,0 4-1 16,1 2 0-16,-4 0-3 0,-1 5 3 15,0 9 1-15,-1-10 0 0,-2 10 1 0,-1 0-1 16,-1 3 0-16,-1 3 0 0,0 1 0 15,0 2 2-15,-1 0 0 0,0 1 0 16,0 0-1-16,-1 1-1 0,-1-3 1 16,0-1 1-16,-1-1 0 0,1-3 0 15,0-2-1-15,2-1 0 0,0 0-2 0,2 0 0 16,2-10 2-16,0 3 0 0,1-1-1 16,0-3-1-16,-1-1 1 0,0 1-1 15,-2-2 0-15,-2 3 1 0,-2-1 0 16,-3 4 0-16,-2-2-1 0,-6 9 0 0,-1-7 0 15,-7 7 1-15,-2 0 0 16,-3 3 1-16,-3 3-1 0,0 2-1 0,-2 1 2 16,1 3-1-16,0-2 0 0,3 1 0 15,1 0 1-15,2-1 1 0,4-3-3 16,5-1 1-16,2-1 1 0,3-3 1 0,2-2-2 16,2 0 2-16,3 0 1 0,3 0-1 15,1-11-2-15,1 3 1 0,0 0 0 16,1-2 0-16,0-1 0 0,1 1-1 15,-4 0 0-15,-2-1 0 0,-2 3-1 16,-1-2 1-16,-2 3 0 0,-2-1-2 0,-3 8-3 16,-1-11-4-16,-3 11-24 15,-2-9-59-15,-4 9-4 0,-5 0-1 0</inkml:trace>
  <inkml:trace contextRef="#ctx0" brushRef="#br0" timeOffset="-170372.73">6322 9897 182 0,'1'0'80'0,"2"0"-7"0,2 0-9 16,0 0-16-16,4 0-28 0,0-8-16 16,6 8-2-16,1 0 1 0,3-7-1 15,3 7 2-15,2 0-1 0,3-9-1 0,3 9 0 16,2 0-2-16,2 0-1 16,1 0-4-16,1 0-30 0,1 3-56 0,2 2-1 15,-3 1 1-15</inkml:trace>
  <inkml:trace contextRef="#ctx0" brushRef="#br0" timeOffset="-168006.9">21822 8763 128 0,'5'-12'79'0,"-1"0"3"0,-1 0-4 16,-2 2-22-16,0 1-21 0,-1 9-22 15,0-10-6-15,0 10-1 0,0 0 0 16,-9 0-2-16,9 5 1 0,-16 5 1 15,4 2-2-15,-2 6 0 0,-1 3 0 16,-4 4-1-16,0 4 1 0,-3 3-2 16,0 3-1-16,-3 1-1 0,2 3-3 0,-1 1-1 15,0 2-1-15,1-3-3 16,2-1-5-16,1 0-6 0,0-5-26 0,3-1-36 16,-1-5-10-16,3-4 2 0</inkml:trace>
  <inkml:trace contextRef="#ctx0" brushRef="#br0" timeOffset="-167743.35">21272 9117 150 0,'-10'-12'81'0,"10"1"-2"0,-8 11-13 16,8-7-23-16,-11 7-15 0,11 3-15 15,-14 4-9-15,14 7-2 0,-16 4 1 16,6 4-1-16,-1 4-1 0,1 4 0 15,-1 3 2-15,0 2-1 0,0 3 0 0,-2 0-2 16,1 1 2-16,1-1-1 0,0-3 1 16,11-2 1-16,-14-4-1 0,14-3 1 15,0-3 0-15,0-7 4 0,0-3-3 16,0-6 1-16,6-7 0 0,5 0-1 0,7 0-1 16,3-18-2-16,3 1-1 15,5-3-4-15,4-4-5 0,3-2-17 0,1-5-46 16,0 0-23-16,3-2-1 0,0-2 1 15</inkml:trace>
  <inkml:trace contextRef="#ctx0" brushRef="#br0" timeOffset="-167094.25">21937 8124 195 0,'0'4'89'0,"0"-2"-19"16,0-2-13-16,0 0-26 0,3 0-14 16,7 0-5-16,3-13-3 0,5 4 2 15,2 0-4-15,7 0 0 0,2 0-4 0,2-1 0 16,4 1-1-16,0 0-2 0,2 1-1 16,1-1-2-16,-2 2 1 0,0 7-3 15,1-12-2-15,0 12-4 0,-1-9-19 16,-2 9-34-16,-1-9-26 0,-1 9 2 0</inkml:trace>
  <inkml:trace contextRef="#ctx0" brushRef="#br0" timeOffset="-166293.72">22583 7814 167 0,'-20'5'81'16,"0"3"-10"-16,0 1-10 0,0 5-13 15,-3 2-13-15,1 3-23 0,-1 3-8 16,-1 6-1-16,-2 2-1 0,-2 6 0 0,-1 2 1 16,-1 3-1-16,-2 4-1 0,2 2 0 15,2 1-2-15,2-1 2 0,6-1-3 16,4-3 1-16,16-4 2 0,0-4-2 16,0-6-1-16,0-5 1 0,16-6-1 15,9-6-1-15,7-6-1 0,7-6 0 0,5 0 1 16,5 0-1-16,2-19-3 0,2 4 3 15,1-6 0-15,1-4 2 0,-2-3 2 16,-1-2 1-16,-2-2-1 0,-3-1 2 16,-1-1 1-16,-4-2 0 0,-2-1 1 15,0-1-1-15,-3 0-2 0,-2 2 2 0,-2 1-1 16,-4 2-1-16,-3 5 0 0,-5 3-1 16,-7 6 1-16,-6 6-2 0,-8 13 3 15,0 0 0-15,0 0 3 0,-19 3-2 16,-2 14 2-16,-6 7 1 0,-7 8 1 15,-5 5-1-15,-4 5-1 0,0 4-1 0,0 3 2 16,-1 1-3-16,5 0 0 0,3-1-2 16,4-4-1-16,6-2 0 0,5-4 1 15,7-6-1-15,4-4 1 0,10-7-1 16,0-5-1-16,0-7 2 0,7-7-1 16,5-3-1-16,4 0 1 0,5-13 0 0,3-2-1 15,2-6 0-15,2-3-2 0,2-5 1 16,1-2 0-16,2-2-2 0,1-3 0 15,0 0 1-15,0-1 0 0,-2 3 1 0,-2 3-1 16,-2 2 2-16,-4 6 0 16,-3 2 5-16,-3 6-4 0,-2 4 0 0,-4 11 1 15,-3 0 1-15,-4 0 0 0,1 0 0 16,-4 6 0-16,-1 6 1 0,0 2-2 16,-1 3-3-16,2 1 3 0,-1 2 0 0,1 0-1 15,1 2 0-15,1-1 0 0,1 1-1 16,2-2 0-16,1-3-1 0,1-2 1 15,2-3 0-15,3-3 0 0,0-4 0 16,4-4 0-16,0-1 1 0,3 0-2 16,2-8 1-16,1-1 0 0,2-3 1 15,-1-2 0-15,2-2 0 0,-1-2 0 0,0 0 0 16,-2 0 0-16,-2 2 2 0,-1 0-1 16,-1 1 1-16,-4 5 0 0,-1 2-2 15,-6 8 1-15,-1 0 0 0,-4 0 0 16,-2 0 0-16,-2 1-1 0,2 6 0 0,-1 2 1 15,0 2-2-15,-1-1 0 0,1 2 1 16,1 0-1-16,1 1 0 0,2 0-1 16,0 0-2-16,1-3 0 0,4 0-4 15,-1-3-4-15,2 0-17 0,2-4-25 16,-1-2-33-16,1-1-3 0,-2 0 2 0</inkml:trace>
  <inkml:trace contextRef="#ctx0" brushRef="#br0" timeOffset="-166136.95">23799 7975 136 0,'-12'0'13'0,"12"0"-10"0,-9 2-3 15,9 2-1-15,0 3-15 0</inkml:trace>
  <inkml:trace contextRef="#ctx0" brushRef="#br0" timeOffset="-165644.78">24728 7546 182 0,'10'-22'88'0,"0"2"-10"0,0 1-13 16,0 2-23-16,0 3-27 0,-3 4-12 0,-2 10 0 16,-3 0 1-16,-2 0 3 15,0 9-2-15,0 12 2 0,-17 8 2 0,0 8-1 16,-7 11 2-16,-4 7-1 0,-7 8 2 15,-2 6-5-15,-3 8-2 0,-3 6 1 16,1 3-2-16,3-1-1 0,1-1 1 0,6-3-2 16,6-6 1-16,9-6-1 0,17-7-4 15,0-8 2-15,0-8-1 0,11-9-5 16,17-9-9-16,9-10-48 0,9-9-35 16,6-8-1-16,3-1-1 0</inkml:trace>
  <inkml:trace contextRef="#ctx0" brushRef="#br0" timeOffset="-164712.28">21473 9069 159 0,'0'0'27'0,"0"0"-14"0,0 0-7 15,0-9 12-15,0 9 7 0,5 0-1 16,5-10 1-16,2 10 0 0,4 0 3 16,1 0-2-16,3-8 0 0,3 8-3 15,-1 0-13-15,2 0-6 0,2 0 2 0,0-8-1 16,1 8 0-16,0 0 1 0,1 0 1 16,0 0 1-16,2 0 2 0,1-9-3 15,3 9 1-15,2-7-2 0,3 7 0 16,4-10 0-16,5 10 1 0,5-15-3 15,2 6 0-15,7 0-2 0,2 0-1 0,4 0 0 16,1 0 1-16,1 1 0 0,2 0-2 16,0 1 0-16,-1 7-2 0,-2-10 4 15,1 10-4-15,-5 0 2 0,-2-11 0 16,-4 11 0-16,0 0-1 0,-4 0 1 16,2 0 0-16,0-7 1 0,2 7 1 0,1 0-2 15,1-9 1-15,1 9 0 0,1 0 1 16,0-9 0-16,-1 9-1 15,0 0 0-15,-2 0-1 0,-1 0 0 0,-2 0 0 16,-5 0 0-16,-1 0 0 0,-4 0 2 16,-5 0-3-16,-3 0 0 0,-1-7 1 15,-2 7-1-15,-1 0 1 0,-1 0 1 0,1-8-1 16,-1 8 0-16,1-11 0 0,0 11-2 16,-1-11 2-16,-2 11 0 0,-2-13 0 15,0 13 0-15,-4-12 1 0,-1 12 0 16,-3-7-1-16,-3 7 0 0,-3 0-3 15,-3 0-6-15,-2 0-12 0,-4 3-61 0,0 2-15 16,-2 1-2-16,1-2 0 0</inkml:trace>
  <inkml:trace contextRef="#ctx0" brushRef="#br0" timeOffset="-163730.4">23878 7825 197 0,'2'-14'81'0,"3"7"-3"15,1 7-5-15,0-15-16 0,1 15-33 16,0-12-17-16,1 12 0 0,1-10-3 0,1 10-2 16,0 0-2-16,0 0 0 15,-1 0-1-15,-1 0-2 0,2 7-2 0,-1 0-1 16,0 4-3-16,1 0-10 0,-1 3-41 15,0-1-34-15,2 1-3 0,-4 1 1 16</inkml:trace>
  <inkml:trace contextRef="#ctx0" brushRef="#br0" timeOffset="-163447.05">23809 8210 151 0,'0'6'61'0,"0"3"-4"0,-10-1-3 15,10 3 1-15,0 1-1 0,0 3-8 16,-12 2-41-16,12 2-2 0,-8 3-1 15,8 3-2-15,-8 0-2 0,8 2-1 0,0 0-10 16,-13-1-41-16,13 0-37 0,0 0 0 16,0-2 2-16</inkml:trace>
  <inkml:trace contextRef="#ctx0" brushRef="#br0" timeOffset="-160232.8">21914 8654 168 0,'0'0'69'0,"0"0"-7"16,-10 0-10-16,10 0-12 0,0 0-11 16,-15 6-9-16,8 1-8 0,-5 3-10 15,1 1 0-15,-4 2-1 0,0 1 0 0,-3 4 0 16,-1 0 0-16,-4 3 2 15,-2 2-1-15,-3 4 1 0,-1 1-1 0,-2 2 0 16,-3 1-2-16,0 2 3 0,0 2-1 16,-1 3 0-16,-2 2-1 0,0 3 1 15,-1 4 0-15,0 3-2 0,-1 2 0 0,-1 2 0 16,2 1 0-16,-1 0-1 0,0 1 1 16,1-3 0-16,3-1 0 0,1-4 1 15,2-3-2-15,2-5 2 0,3-4-2 16,2-6-8-16,6-6-19 0,1-6-56 15,5-5-6-15,4-8-1 0</inkml:trace>
  <inkml:trace contextRef="#ctx0" brushRef="#br0" timeOffset="-159682.95">21441 8969 194 0,'-12'0'74'0,"12"0"-6"15,-12 0-10-15,12 0-16 0,-13 0-15 16,4 0-13-16,-1 7-7 0,-3 3 0 15,0 4-2-15,-6 6 1 0,-2 4-1 0,-3 4-1 16,0 7 0-16,-2 3 0 0,-1 4 0 16,1 2-2-16,1 1-2 0,2 1 1 15,-1 0 0-15,3-3 1 0,2-2-1 16,5-3 1-16,1-3 0 0,13-6 0 0,-11-5 1 16,11-6 2-16,1-4 0 0,3-8 0 15,4-4 0-15,5-2 0 0,4 0 0 16,3-10-2-16,5 0 2 0,5-5-2 15,4-3-2-15,3-3 0 0,4-1-1 16,3-3 0-16,2-1-1 0,1 0-5 0,1 0-2 16,0 0-5-16,-1 2-28 0,-4 2-56 15,-2 0-4-15,-6 4-1 0</inkml:trace>
  <inkml:trace contextRef="#ctx0" brushRef="#br0" timeOffset="-152806.78">21734 10424 137 0,'0'-7'64'0,"-9"7"-2"15,9-9-10-15,0 9-9 0,0-8-7 16,0 8-11-16,0 0-13 0,0-10-12 16,0 10-1-16,4 0 0 0,-1 0-1 15,0-7 2-15,1 7-1 0,1 0-3 16,-1 0 1-16,1 0 1 0,-1 0 1 15,1 0 1-15,-1 0 0 0,-1 0 6 16,0 0-2-16,0 0-2 0,-2 0 1 16,1 0 2-16,-1 0-2 0,-1-9 0 0,0 9 1 15,0-7-1-15,0-3-3 16,0 10 1-16,0-11-1 0,0 0-1 16,0 1 2-1,0 2-2-15,0 8-1 16,-8 0 2-16,8 0 1 15,0 0 0-15,0 5 0 0,0 2 0 16,1 1-1-16,-1 2 2 0,0 1-1 16,1 2 1-16,0 0-1 0,1 0-1 15,-1 0 0-15,1 0 1 0,-1-1 0 0,1 0 0 16,0-2 2-16,-1-2-1 0,1-3 0 16,2-3 0-16,-2-2-1 0,2 0 1 15,-1 0 0-15,1-14-1 0,1 7 0 16,-1-4 0-16,2-1 1 0,1-2-2 0,-1 0 0 15,1-1 0-15,0-1 0 0,2 0 0 16,-2 2 0-16,0 0 0 0,-1 1 0 16,1 4-1-16,-2-1-1 0,0 10 2 15,-1-10 0-15,-2 10-1 0,-1 0 1 16,0 2 0-16,-1 2-1 0,0 4 1 0,0 2-1 16,0 1 1-16,-10 2 1 0,10 2-1 15,-10-1 0-15,10 0 0 0,-12 2 0 16,12-1 1-16,-16 0 0 0,7-2 2 15,-1-2 1-15,0-1 0 0,0-3-2 16,0-3 1-16,0 0 1 0,0-2 1 0,1-2-2 16,0 0 0-16,9 0-2 0,-14 0 0 15,14-11-1-15,-10 11 1 16,10-12-2-16,0 12 0 0,0-12 1 16,1 12-1-16,1-10 0 0,0 10 0 15,2-7 1-15,-1 7 0 0,0 0 0 0,2 0-1 16,-2 0 1-16,0 0 0 0,0 0 0 15,-2 0 1-15,0 1 1 0,1 2 0 16,-2 0-2-16,0 1 2 0,0-1-1 16,0 1 0-16,0-1 0 0,-11 0 0 15,11-2 0-15,-13 1 0 0,-2-2-1 16,-2 0-1-16,17 0 0 16,-15 0 1-16,15-12 0 0,-12 12-1 15,12-13 0-15,0 5 0 0,0 0 0 16,0-3 0-16,4 0 1 0,3 1 0 15,1-1 0-15,2 0 0 0,2 2-1 0,1 0 1 16,2 2 0-16,-1 7 0 0,2-9-1 16,-3 9 0-16,-1 0 0 0,1 0 0 15,-3 4 0-15,-3 3 0 0,-3 1 1 0,0 3-1 16,-4 3 0-16,0 1-2 16,0-1 3-16,0 2-1 0,-15-1 1 0,15-1 0 15,-19-2 0-15,9-1 0 0,-1-2 0 16,-1-2 2-16,1-2 0 0,1-3-1 15,1-2-1-15,9 0 3 0,-12 0-3 0,12-13 0 16,0 3 0-16,0 0 0 16,0-2 0-16,0-2-1 0,1-1 2 0,4 2-1 15,0-1 0-15,3 1-4 0,-2 1 4 16,1 1 0-16,1 2-2 0,0 9 2 16,-2-10 0-16,0 10-1 0,-2 0 0 0,-1 1 0 15,-1 3 2-15,-2 2 0 0,0 4-1 16,0 2 1-16,0 1 1 0,-12 1-2 15,12 0 0-15,-16 0 1 0,7 1 0 16,-1-1 0-16,-1-2-1 0,2-1 1 16,0 0 1-16,1-4-2 0,8 0 1 0,-16-1-1 15,16-3 1-15,-10-2-1 0,10-1-1 16,0 0 0-16,1-10 0 16,3 10-1-16,1-12 1 0,2 4 0 15,-1 0 1-15,2 1-3 0,-1 7 2 16,0-13 0-16,1 13 0 0,1-9 0 0,0 9-1 15,-1 0-2-15,0 0 0 0,-1 0-1 16,-2 0 0-16,0 0 1 0,-2 3 0 16,-1 1 1-16,-1 3-1 0,-1-1 2 15,0 1 4-15,0-1 1 0,0 1 0 16,0-2 1-16,-11-1-1 0,11 0 0 16,-15 0 0-16,6-1 2 0,-1-2-2 0,-1-1-2 15,2 0 0-15,0 0 1 0,9 0 0 16,-14 0-2-16,14-10 1 0,0-4-1 15,0 5-2-15,0-1 1 16,5-1 1-16,2 1 0 0,3 1-1 0,3 0 0 16,-1 0 1-16,3 2-1 0,1 7 0 15,-1-13 2-15,0 13 0 0,-2 0 0 16,-1 0-1-16,-4 0 0 0,-2 2 0 16,-3 5 2-16,-2 3-2 0,-1 1 1 0,0 2 0 15,0 0-1-15,-13 1 1 0,13-1 0 16,-20 0 0-16,10-2 0 15,-2 0 0-15,-1-2-1 0,0-1 3 0,-1-3-2 16,4 0-2-16,0-5 1 0,10 0-3 16,-14 0-1-16,14 0-2 0,0-13-17 0,0 6-40 15,0-4-27-15,0 2-5 0</inkml:trace>
  <inkml:trace contextRef="#ctx0" brushRef="#br0" timeOffset="-152218.25">21871 10468 167 0,'-12'4'80'0,"0"-1"-7"0,1 1-10 16,0-2-15-16,-1 1-19 0,3-1-24 16,9 0-4-16,-13-2-1 0,13 0-1 15,0 0-1-15,0 0-1 0</inkml:trace>
  <inkml:trace contextRef="#ctx1" brushRef="#br0" timeOffset="123116.96">21817 10576 1825 0,'0'7'-363'16,"-13"4"6"-16,13 3-5 0,-12-2 10 15,12 3-4-15</inkml:trace>
  <inkml:trace contextRef="#ctx1" brushRef="#br0" timeOffset="123875.16">21616 10891 290 0,'6'-7'339'0,"-6"-4"-32"0,6 0-12 0,2 0-56 15,-2 3-103-15,6-2-98 0,-5-1-38 16,0 3-72-16,6-3-67 0,-7 4-30 16,8 7 1-16,-8-11-4 0,6 11 3 15,2-11 10-15,-1 11 25 0,-7-11 42 0,1 11 50 16,6 0 59-16,-7-8 33 0,1 8 13 15,0 0-9-15,-1-11 1 0,0 11-5 16,1 0-8-16,-1-11-17 0,1 11 0 16,0 0 5-16,-7 0 33 0,6-7 37 15,-6 7 18-15,6 0 8 0,-6 0 1 0,0 0-5 16,0 0 9-16,0 0-9 0,0 0-17 16,0 0-33-16,-6 0-38 0,6 0-25 15,-13 0-1-15,13 0-4 0,-7 0 4 0,7-7 1 16,-13 7-1-16,13 0 1 0,-6-11-1 15,6 11 1-15,-13-11 4 0,13 11-5 16,0-11 1-16,-7 11-6 0,7-15 2 16,0 8-5-16,0 0 0 0,0 0 0 15,0-1 0-15,-12 8 0 0,12-14-5 0,0 14 5 16,0-16-3-16,0 16-2 0,0-7 1 16,6 7 0-16,-6-11 0 0,0 11-1 15,6-7-3-15,-6 7 4 0,7 0-1 16,-7-11 5-16,7 11 0 0,-7 0-4 15,6-7 4-15,-6 7 0 0,6 0 4 0,-6-11-4 16,0 11 0-16,0 0 5 0,0-11-10 16,0 11 5-16,0 0 0 0,0 0 5 15,0 0-5-15,0-8-5 0,0 8 5 0,-6 0 0 16,6 0 5-16,0 0-10 0,0-7 10 16,0 7-10-16,0 0 1 0,-6-11 0 15,6 11 0-15,0 0 4 0,0-8-5 16,0 8 1-16,0 0 4 0,0-10-4 15,0 10-5-15,6 0 6 0,-6-7-2 0,0 7 1 16,6 0 13-16,-6 0-14 0,7 0 1 16,-7 0-4-16,6 0-1 0,-6 0 9 15,7 0-4-15,-7 0 4 0,0 0-4 16,7 0 4-16,-7 0-17 0,0 0 17 0,6 0 4 16,-6 0-4-16,0 0-4 0,0 0-1 15,0 0 1-15,0 0-17 0,6-8-17 16,-6 8-46-16,0 0-43 0,0 0-80 15,0 0-133-15,0 0 4 0,0 0-4 16</inkml:trace>
  <inkml:trace contextRef="#ctx1" brushRef="#br0" timeOffset="125487.14">21941 10587 244 0,'0'-11'243'0,"0"11"-21"0,-7-15-7 16,7 15-34-16,0-11-26 16,0 11-67-16,0-11-12 0,0 11-8 0,0-10 3 15,0 10 2-15,0-16-15 0,-12 16-16 16,12-10-25-16,0 10-4 0,0-15 4 15,0 15-5-15,0-7 5 0,-6 7 0 0,6-11-4 16,0 11 0-16,0-12 0 0,0 12-5 16,0-7 1-16,0 7-6 0,0-11-3 15,0 11 0-15,0-7 0 0,6 7 0 16,6-14 5-16,-5 6-1 0,6-3-8 16,6 4 4-16,1-4 0 0,0 4 0 0,-1-5 0 15,1 2 0-15,6 3 0 0,0-4-5 16,-7 4 10-16,7-2-10 0,1 9 5 15,-1-11 0-15,-6 11 0 0,5-7 0 16,-5 7 0-16,0 0 5 0,-1 0-10 0,-6-11 10 16,6 11-5-16,-5 0 12 0,-2 0 1 15,-5-7 4-15,6 7-4 0,-6 0 3 16,-7-11-3-16,6 11 0 0,-6 0 4 16,0-7-4-16,0 7-13 0,0 0 0 15,0 0 0-15,-13 0-9 0,13 0 5 0,-20 0-5 16,8 0 5-16,-2 3-4 0,2 5-5 15,-2-1-4-15,-5 0 9 0,-1 4-1 16,1 0 5-16,-1 1 4 0,0-1 0 0,1 0-4 16,-7-1 4-16,6 1 8 0,1 0-3 15,0-3 3-15,-1-5 13 0,1 5-17 16,5-5 5-16,-5 1-5 0,12 0-4 16,-6-4 8-16,7 0-8 0,6 0 0 15,-20 3-4-15,20-3-4 0,0 0-17 16,-6 0 16-16,6 0-4 0,0 0 1 0,0 0 3 15,0 0-4-15,6 0 1 0,-6 0 4 16,6 0-1-16,2 0 9 0,4 0-4 16,-5-11 4-16,6 11 0 0,0 0-4 15,-7 0-1-15,14-11 5 0,-7 11 0 0,0-7 5 16,0 7-5-16,7-7 0 0,-8 7 0 16,2-8-5-16,-1 8-7 0,-1 0-10 15,2-7-49-15,-2 7-94 0,-4 0-117 16,4 0-64-16,-5 0 3 0,-1 0-18 15</inkml:trace>
  <inkml:trace contextRef="#ctx0" brushRef="#br0" timeOffset="-143632.15">21962 8734 142 0,'7'4'68'15,"3"3"0"-15,-3 2-10 0,0 4-13 16,0 1 1-16,2 2-10 0,0 1-29 16,1 2-4-16,2-1-1 0,1 0 1 15,4 0 1-15,1-1-1 0,4-2 0 0,3-2 0 16,3-2-3-16,4-4 1 0,2-1 1 16,3-4 3-16,2-2-3 0,2 0-2 15,1 0 1-15,0-14 0 0,1 5-1 16,-2-2-1-16,-1-2 1 0,0-1 0 15,0 0 1-15,-1 0-5 0,-2 2 4 16,-1 0 3-16,-3 2-1 0,-1 2-1 16,0 8 0-16,-2-10 2 0,-1 10-1 15,-1 0 1-15,0 0-1 0,-1 0 1 0,2 0 1 16,-3 0-2-16,-1 4-1 0,-1 0 1 16,-2 2 0-16,1-2-1 0,1 1 0 15,0-1 0-15,2 0 0 0,3-2-1 0,3-2-1 16,4 0 1-16,3 0 0 0,4 0-1 15,3 0-2-15,2 0 1 0,3 0 0 16,2-7 0-16,0 7-2 0,1 0 2 16,1 0 1-16,-1 0-1 0,0 0 4 15,-3 0-1-15,0 0 1 0,-5 0 0 0,0 1 0 16,-2 5-1-16,0 0 1 16,-1 2-1-16,1 0-2 0,1 1-1 0,3 0-7 15,1 1-22-15,2 0-58 0,1-2-6 16,1 0 0-16</inkml:trace>
  <inkml:trace contextRef="#ctx0" brushRef="#br0" timeOffset="-137938.12">17851 3820 172 0,'6'-9'92'0,"0"-2"1"0,0 1 1 15,-1-3-42-15,2 2-49 0,-1-4-2 16,2-2 0-16,2-1 1 0,4-5-1 16,2-3 0-16,1 1 1 0,5-3 1 15,3-2-4-15,5 0 5 0,5 0 3 0,0-3-2 16,4-2 0-16,3-2 1 16,4 0-3-16,2-2 1 0,2 0-1 0,3 1-1 15,-1 0-1-15,3 0-1 0,1 2-2 16,1-1 1-16,-1 2-2 0,2 2-3 15,-2 2-2-15,0 0-4 0,0 2-16 0,-3 2-49 16,-5 0-20-16,0 1 0 0,-5 3 1 16</inkml:trace>
  <inkml:trace contextRef="#ctx0" brushRef="#br0" timeOffset="-137654.25">19397 2423 205 0,'-11'4'90'0,"11"-1"1"15,2-3-25-15,4 0-42 0,4 0-24 16,6 0-1-16,4-9 2 0,5 2-1 16,4-3-1-16,3 0 0 0,4 1 1 0,1-1-1 15,5 0 3-15,-2 1 0 0,0-1 0 16,-2 2 3-16,-4 1-2 0,-4 7 1 15,-8 0 2-15,-5 0 2 0,-8 0-1 16,-6 3-2-16,-3 9 2 0,0 5-2 16,-13 2-1-16,-2 4-2 0,-3 3-1 0,-4 2-1 15,-2 3-1-15,0 0-6 0,-3 2-9 16,0 0-31-16,-1 1-48 0,2-2-2 16,1-2 1-16</inkml:trace>
  <inkml:trace contextRef="#ctx0" brushRef="#br0" timeOffset="-136878.86">19795 2452 147 0,'42'-22'91'16,"0"5"-1"-16,4 3-12 0,-1 3-23 0,1 1-38 15,-3 10-15-15,1-11 0 0,-3 11-2 16,-2-7-3-16,1 7 0 0,-2 0-2 15,-3 0 2-15,-1 0-6 0,-2-9 3 16,-2 9 1-16,-4-8-2 0,-3 8 3 0,-5-16 1 16,-3 6 1-16,-4-2 0 0,-3 0-1 15,-2-4 1-15,-3-1 0 0,-2-2 1 16,0-2 0-16,-1 1 7 0,0-2-3 16,0 3 2-16,0-1 1 0,0 2 1 15,-8 3 0-15,8 1 2 0,0 3-1 0,0 11-2 16,-12-9-4-16,12 9 2 0,-9 3 0 15,9 3-3-15,-15 5 0 0,7 5 1 16,-1 4 1-16,-1 3-2 0,-1 3 0 0,2 3 0 16,-3 0 0-16,3 3 1 0,0 0-5 15,9-1 4-15,-14-2-1 0,14-1 0 16,0-3-1-16,0-4 2 0,0-2-1 16,1-5 2-16,7-2-2 0,4-7 0 15,4-4 2-15,3-1-2 0,7 0 1 0,2-9-1 16,4-2 0-16,3-3-1 0,2-3 1 15,3-3 0-15,1-2 1 0,1-2 0 16,0 1 0-16,-2-2 2 0,-2 2 0 16,-3 1 4-16,-4 2-1 0,-5 1-1 15,-4 3 0-15,-6 3-1 0,-5 1 2 0,-6 5-2 16,-5 7 0-16,0 0-1 0,0 0 0 16,-19 3-2-16,3 6 1 0,-4 4 1 15,-2 1-1-15,0 3 1 0,-2 0-1 16,1 4-2-16,3 3 0 0,-1-1-1 15,3 3 1-15,4 0-3 0,1 0-1 0,5-1-2 16,8 0 0-16,0-3-2 0,0-2 0 16,0-4 0-16,7-2-1 0,4-1 0 15,1-3-3-15,3-1 3 0,-1-5 0 16,2-1 1-16,0-3 0 0,2 0 1 0,-2 0 4 16,2-12 2-16,-1 5 2 0,0-3 3 15,-3-2 4-15,-1-1 1 0,-1 0 2 16,-2 0 1-16,-1 1 0 0,-1-1-3 15,-1 1 1-15,0 1-2 0,-2 2-2 16,-2 2-2-16,0 7-2 0,-1-11-1 0,2 11-1 16,0 0 0-16,0 0-1 15,3 0 1-15,0 0-1 0,1 0 0 0,1 5-2 16,3 1-4-16,1-1 0 0,0 3-5 16,0 0-1-16,1 0-15 0,2-1-27 15,-1 0-26-15,0-1-11 0,0-1 3 0</inkml:trace>
  <inkml:trace contextRef="#ctx0" brushRef="#br0" timeOffset="-136776.91">21318 2466 178 0,'6'0'93'0,"0"0"-4"15,-3-8-11-15,-1 8-14 0,-1 0-32 0,0 1-32 16,-1 3-1-16,1 1-7 0,0 2-24 16,0-1-51-16,0-2-14 0,4 1 0 15</inkml:trace>
  <inkml:trace contextRef="#ctx0" brushRef="#br0" timeOffset="-136594.35">21463 2221 200 0,'-10'0'93'0,"10"-9"0"0,0 9-9 15,-10 0-49-15,10 0-32 0,0 2-3 16,0 3-4-16,0-1 1 0,0 1-4 15,0 1-7-15,0 1-33 0,0 0-42 0,2 0-3 16,6 0-2-16</inkml:trace>
  <inkml:trace contextRef="#ctx0" brushRef="#br0" timeOffset="-136322.78">21917 2105 151 0,'18'-11'90'0,"0"2"4"16,-2-1-6-16,0 0-34 0,-2 1-48 16,2-1-4-16,-1-1-2 0,1 1 0 0,-3-1 0 15,3 2 1-15,-2 0 1 0,1 9 0 16,-2-9 5-16,-3 9 3 0,-1 0 1 16,-6 5 0-16,-3 6-1 0,0 5 2 15,-8 7-1-15,-5 5-1 0,-4 7-1 16,-5 5-5-16,-2 7-2 0,0 3-2 15,1 6-1-15,1 5-1 0,2 0-3 0,3 2-8 16,4-1-22-16,5-4-63 0,8-3-4 16,0-5-1-16,0-5 2 0</inkml:trace>
  <inkml:trace contextRef="#ctx0" brushRef="#br0" timeOffset="-135171.47">14878 6878 137 0,'5'-10'60'0,"3"10"-2"16,0 0 1-16,1 0-4 0,0 0-8 16,1 2-12-16,-1 4-18 0,1 2-9 15,0 3 2-15,-2 2-2 0,0 4 2 0,-1 3-5 16,1 2-1-16,-1 1-1 0,0 1 0 15,1 0 1-15,3 2-2 0,0-2-1 16,3 0 1-16,0 0 0 0,3-1-1 0,1-1 1 16,2 0-2-16,0-1-1 0,2-1-5 15,0 0-7-15,1-1-30 0,-4 0-48 16,1-3-5-16,-3-1 0 0</inkml:trace>
  <inkml:trace contextRef="#ctx0" brushRef="#br0" timeOffset="-134840.28">15520 7043 210 0,'13'0'92'0,"-1"0"-3"0,-1 0-20 15,-4 0-30-15,0 6-30 0,-3 6-8 16,-3 4 1-16,-1 2 0 0,0 4 0 15,0 2 0-15,0 3-2 0,0 4 1 0,-12 1 0 16,12 1 3-16,-9 1 1 0,9 0 3 16,-11-2-1-16,11-3 0 0,-16-2 1 15,7-5-1-15,-1-3 1 0,-1-2 0 16,-1-5-2-16,-1-2-2 0,1-4 0 16,-1-2-2-16,-2-3 0 0,0-1 0 0,-1 0 0 15,0 0-1-15,-3-12-1 0,1 12 0 16,0-13-3-16,-1 6-3 0,2-1-7 15,0 1-26-15,1-1-65 0,1-1 0 16,2 0 0-16,-1-2-1 0</inkml:trace>
  <inkml:trace contextRef="#ctx0" brushRef="#br0" timeOffset="-134640.43">15678 7136 128 0,'40'-10'100'0,"-1"1"1"16,-4-2 0-16,-2 1-1 0,-2-1-69 16,1-2-27-16,2-2-4 0,0-1 0 15,1-1-2-15,1-1 0 0,1-2 0 0,3 1-7 16,3 2-5-16,6-1-3 16,2 0-17-16,1 0-33 0,0-1-28 0,-1 1 2 15,-5 0-2-15</inkml:trace>
  <inkml:trace contextRef="#ctx0" brushRef="#br0" timeOffset="-134074.15">16554 6736 210 0,'-18'-10'89'0,"-1"10"1"0,2-9-10 15,0 9-37-15,1 0-36 0,1 1 0 16,2 8-5-16,-3 2-1 0,3 7-1 16,-3 3 0-16,0 5 1 0,-2 3-1 0,1 4 0 15,-1 4 0-15,-1 2 0 0,4 3 0 16,-1 0 0-16,2 0 0 0,3-1 0 15,2-3 0-15,9-3-2 0,0-3 1 16,0-5 0-16,0-4-2 0,8-3-3 16,5-7 0-16,7-3-1 0,3-5-2 0,5-5 1 15,4 0-1-15,5 0 1 0,1-12 2 16,3 2 2-16,2-5 5 0,1-3 1 16,-1-3 3-16,2-1 2 0,-3-3 5 15,-1 1-1-15,-4 0 1 0,-4 2-1 16,-4 2 1-16,-3 1-1 0,-5 3-1 0,-3 1-1 15,-6 3-3-15,-3 4-3 0,-4 8-1 16,-4 0 1-16,-1 0-2 16,-9 1-1-16,9 8 1 0,-16 0-2 15,16 1 0-15,-14 1-1 0,14 0 1 16,-9 1 0-16,9 0 0 0,0 0 0 16,0 0-4-16,0 0-1 0,0-2-2 0,0-2 1 15,1-2 0-15,6-4 0 0,4-2 0 16,1 0-1-16,2 0 2 0,1 0 4 15,2-6 0-15,-2 6 1 0,2-10 1 0,-1 10 1 16,2-13-1-16,-2 7 2 0,1-2 0 16,0 0 0-16,1 1 0 0,0-1-2 15,-3 8 2-15,1-11 0 0,-2 11-1 16,0-8 1-16,-3 8 2 0,-1 0-1 16,0 0 1-16,-3 0 0 0,-1 0-1 0,0 3 2 15,-3 2-3-15,-1 2 1 0,-1 1-2 16,0 2-1-16,1 1 0 0,1-2-5 15,-2 1-2-15,2-1-4 0,0-2-4 16,2-1-23-16,1-1-34 0,1-3-21 16,4 0 1-16,0-2 1 0</inkml:trace>
  <inkml:trace contextRef="#ctx0" brushRef="#br0" timeOffset="-133673.65">17547 6956 160 0,'0'6'93'0,"-11"2"-1"15,11-1 0-15,-11 0-40 0,11 2-50 0,-13 0-1 16,13 2 0-16,-16 1 1 0,7 1-3 15,-2 5 3-15,1 1-1 0,-3 5 0 16,0 2 0-16,0 3 1 0,-2 1-1 16,2 1-1-16,0 2-1 0,-1-2-3 0,1-1-3 15,0-3-17-15,1 0-33 0,2-8-33 16,10-3-2-16,-15-6-1 0</inkml:trace>
  <inkml:trace contextRef="#ctx0" brushRef="#br0" timeOffset="-133401.33">17430 6753 208 0,'0'-11'100'0,"0"1"-1"16,0 2 0-16,0 8-47 0,0-11-44 16,1 11-4-16,4 0-3 0,2 0-1 15,3 0-3-15,0 0-3 0,2 4-4 16,3 3-5-16,2 3-13 0,1 3-44 16,2-2-26-16,-2 3-2 0,1 0 1 0</inkml:trace>
  <inkml:trace contextRef="#ctx0" brushRef="#br0" timeOffset="-133041.06">18423 6515 176 0,'-11'13'63'16,"-1"5"-2"-16,-3 6-1 0,-5 6-1 15,-2 6-2-15,-6 7-20 0,-2 5-24 16,-5 4-1-16,-2 4-1 0,-2 3-1 0,0 3-4 15,1-2-3-15,0-1 1 16,6-2-4-16,4-3 0 0,7-4-1 0,4-3 0 16,7-5-1-16,10-6-1 0,0-7-3 15,2-5-2-15,10-6-3 0,9-7-11 16,4-5-37-16,5-5-36 0,3-1-2 0,1 0-3 16</inkml:trace>
  <inkml:trace contextRef="#ctx0" brushRef="#br0" timeOffset="-132475.65">16150 7652 192 0,'-19'8'78'15,"1"-2"-6"-15,4-1-15 0,4-2-20 0,10 0-23 16,0-1-11-16,0 0 0 16,0-1 1-16,4-1 3 0,9 0-2 0,4 0 0 15,2 0 1-15,5 0 1 0,3 0 0 16,3 0-1-16,4-7 0 0,4 7-1 15,4 0 0-15,5 0 2 0,7-9-1 0,3 9 1 16,5 0-1-16,4-12-1 16,3 12 1-16,4-8 0 0,3 8 0 15,1-13-3-15,3 5-1 0,1 0 0 0,0 0 0 16,1-2-1-16,0 2 1 0,-4-1-2 16,-1 1 0-16,-3 1 0 0,-4 7-1 15,-3-11 1-15,-4 11 1 0,-3 0-1 0,-4-9-1 16,-4 9-1-16,-4 0-7 0,-4 2-8 15,-5 2-23-15,-8 1-58 0,-5 1-3 16,-6 1 0-16</inkml:trace>
  <inkml:trace contextRef="#ctx0" brushRef="#br0" timeOffset="-125627.03">20497 3067 172 0,'8'4'78'0,"3"0"-3"0,4-1-11 16,2-3-9-16,4 2-14 0,3-1-37 15,1-1 0-15,4 0-1 0,5 0-1 16,0 0-1-16,2-10 1 0,3 10 0 0,2-12-2 16,2 12 0-16,1-14-1 0,1 14 2 15,0-14 2-15,0 14-3 0,-2-7 0 16,-4 7 1-16,0 0 0 0,-4 0 1 16,-3 0-1-16,-3 3-1 0,-2 1 0 0,-5 4-1 15,-2-1-2-15,-3 4 3 0,-2 1 1 16,-2 0-1-16,0 2 0 0,-2-1-3 15,3 0 2-15,-2 1 1 0,3-3 1 16,3 0-1-16,1-1-1 0,0-2 1 16,4-2 0-16,2 0 0 0,1-5-1 0,1-1 1 15,0 0 1-15,2 0-1 0,0 0 0 16,1-10 0-16,1 10 1 0,0-14-1 16,1 5-1-16,1-3 0 0,3 1-3 15,0-2-6-15,2 0-44 0,2 1-37 16,3-1-2-16,0-1 1 0</inkml:trace>
  <inkml:trace contextRef="#ctx0" brushRef="#br0" timeOffset="-123601.64">3008 5839 192 0,'-21'0'70'0,"3"0"-3"0,2 0-10 0,3-7-21 16,1 7-19-16,2 0-17 0,-3 0 0 16,13 0 1-1,-11 0 0-15,11 0 3 0,0 0-2 16,0 0 1-16,0 0 0 0,0 0 0 15,0 0 1-15,0 0 0 0,0 0-2 0,0 0 1 16,0 3-1-16,1 2 0 0,1 0 0 16,1 2-1-16,2 0 2 0,-2 2 1 15,3 0-2-15,2 0 0 0,-2 1-1 16,2 1 0-16,2-1 0 0,0 0-1 16,-1-1 0-16,2 0 4 0,1-1-4 0,1-2 0 15,1 0 1-15,1-5-1 0,2 0 0 16,1-1 0-16,3 0 0 0,0 0 1 15,2-10 0-15,2 2-3 0,1 0 3 16,2-2 0-16,0 2-2 0,0 0 2 0,-1 0 0 16,1 8-1-16,-4-12 0 0,-1 12 0 15,0 0 0-15,-2 0 0 0,-2 0 0 16,-1 0 0-16,-2 5 3 0,1 3-2 16,0 2-1-16,-2 0 1 0,3 1-1 0,-1-3 1 15,4 0-1-15,-1 0 0 0,1-3 1 16,1-2 0-16,2-3-1 0,-2 0 1 15,3 0 0-15,0-8 0 0,-1 0 0 16,-1-2-2-16,-1-3 2 0,1 1 0 16,0-2-1-16,-4 0 0 0,1 0 0 15,-2 1 0-15,-1-2 0 0,0 3-1 0,-2 1 1 16,-2 0 1-16,0 1-2 0,-1 2 0 16,-1 1 0-16,-2 7 2 0,1-10-2 15,-3 10-1-15,-1 0 2 0,-3-8 0 16,1 8-1-16,0 0 1 0,-3 0 1 15,1 0-1-15,1 0 1 0,-2-7-3 0,-1 7 1 16,0 0-2-16,0 0 0 16,0 0 1-16,0 0-2 0,0 0-1 15,0 0 1-15,0 0-2 0,0 0 2 0,0 0 1 16,0 0 1-16,0 0 0 0,0 0 0 16,0 0-1-16,0-8 5 0,0 8-1 15,0 0 0-15,0-8 0 0,0 8 0 16,0 0 0-16,0-9 0 0,0 9 0 0,0-9-1 15,4 9 0-15,-2-9-1 0,2 9 0 16,-2-7 0-16,2 7 0 0,1 0 1 16,-2-10-1-16,0 10 1 0,2 0 0 15,-2-7 0-15,1 7 0 0,-3 0 2 16,2 0-1-16,-3-8 0 0,0 8 1 16,0 0-1-16,0 0 0 0,0 0-2 0,0-9 2 15,0 9 0-15,-11 0-1 0,11 0-2 16,0 0 1-16,0 0-5 0,0-7-14 15,0 7-31-15,-9 0-36 0,9 0-1 16,0 0-2-16</inkml:trace>
  <inkml:trace contextRef="#ctx0" brushRef="#br0" timeOffset="-122352.02">17127 7471 171 0,'-12'3'91'0,"-2"0"-12"0,1-1-2 16,-2 0-26-16,-1 0-33 0,-1 0-11 16,-1 1 4-16,-2-1-1 0,-1 1 2 15,3-1 0-15,-3 2 1 0,0-1-1 16,1 1-2-16,0-2 3 0,2 3-5 0,3-2-6 16,4 2-2-16,11-1-4 0,-12 2-8 15,12 1-29-15,1-4-61 0,3 0-2 16,5-3 0-16</inkml:trace>
  <inkml:trace contextRef="#ctx0" brushRef="#br0" timeOffset="-121124.98">5012 3909 159 0,'6'-9'75'0,"2"1"-1"0,0-2-5 16,1 1-14-16,0 0-32 0,-2 2-21 16,-1 7-1-16,1-12 0 0,0 12 0 15,-3 0 0-15,1-8-2 0,-1 8 2 16,0 0-2-16,-1 0 1 0,1 1-1 15,-1 2 2-15,0 0 2 0,-1-2 0 0,1 2 1 16,-3-2-1-16,1 0 2 0,0 0 0 16,-1-1 0-16,0 0-1 0,0 1-1 15,0-1-2-15,-8 0-1 16,8 0-1 0,-10-7-1-16,10 7-2 0,0 0-3 15,0 0-8-15,0 1-26 0,0 1-46 16,0 0-4-16,0 2-1 0</inkml:trace>
  <inkml:trace contextRef="#ctx0" brushRef="#br0" timeOffset="-116257.8">21307 6929 140 0,'0'-12'72'0,"0"-2"-3"16,2 2-5-16,1 0-4 0,-1-1-19 15,2 1-23-15,-1 0-14 0,-1 1-1 16,3 1-1-16,-3 1-1 0,0 1 0 0,0-1 1 16,1 0-1-16,0 0-1 0,-1 0 0 15,2 2 0-15,-2 0 1 0,1 7-1 16,-1-12-1-16,-2 1 2 0,0 1-1 16,0 10 1-16,-9 0 1 15,-6 0-2-15,1 0 0 16,-1 7 2-16,-3 3-2 0,-2 3 0 15,-1 2 0-15,-2 4 0 0,-1 4 0 16,-1 3-1-16,0 4 1 0,0 3 0 0,-1 1 0 16,3 2-1-16,4-1 2 0,2-1 0 15,5 0 1-15,12-3 0 0,-12-3 0 16,12-1 0-16,1-5 0 0,4-4 1 16,5-4 1-16,5-4-2 0,6-8 0 15,5-2-1-15,5 0 1 0,3-7-1 0,3-4 0 16,2-2 1-16,2-3-1 0,0-5 0 15,-1-1 0-15,-1-2-1 0,-2-1 2 16,-3-2 0-16,-3-2-3 0,-4 1 2 16,-7 1-1-16,-3 0 0 0,-7 2 0 15,-2 1 0-15,-7 1-1 0,-1 4 1 16,0 1-4-16,-11 4-1 0,2 3 0 0,-2 4-6 16,-3 7-17-16,1-8-48 0,0 8-16 15,3 2 0-15</inkml:trace>
  <inkml:trace contextRef="#ctx0" brushRef="#br0" timeOffset="-115957.05">21915 6692 129 0,'21'-14'76'0,"-3"4"-6"16,-6 10-10-16,-7 0-12 0,-5 0-18 15,0 4-10-15,0 6-13 0,-16 5 2 0,0 4-2 16,-1 5 0-16,-3 4-2 0,-3 5-1 16,0 0 1-16,-1 1 1 0,1 4-2 15,1-3 0-15,5-1-1 0,1-1-1 16,4-3 0-16,12-3 2 0,-9-2-3 16,9-2 0-16,3-3-1 0,4-2 1 15,5-4 0-15,4-3-1 0,5-3 0 0,3-3-2 16,4-3 0-16,3-2-5 0,2 0 1 15,3 0-7-15,2-13-9 0,1 2-22 16,1-4-23-16,2-2-19 0,-3-4 1 16</inkml:trace>
  <inkml:trace contextRef="#ctx0" brushRef="#br0" timeOffset="-115757.05">22488 6846 137 0,'2'-11'82'0,"-2"11"-4"0,0 0-8 0,0 0-12 15,0 0-16-15,-11 6-18 0,11 2-18 16,-16 3-1-16,6 2 0 0,-2 3-3 16,-2 2 2-16,-2 2-2 0,-1 3-1 15,0 1 0-15,-2-1-1 0,1 4 1 16,2-4 0-16,1 1-2 0,2 0-1 0,2-3 0 16,1-1-5-16,10-2-3 0,-10-4-14 15,10-2-27-15,0-4-38 0,3-5-2 16,5-3-2-16</inkml:trace>
  <inkml:trace contextRef="#ctx0" brushRef="#br0" timeOffset="-115491.63">22897 6633 157 0,'16'0'79'0,"-2"2"-2"0,0 6 3 15,-2 3-7-15,1 5-54 0,-2 2-13 16,0 4-2-16,0 3-1 0,-3 4 2 16,-1 1 0-16,-4 3 0 0,-3 0 0 0,0 0-4 15,0 2 4-15,-16 1-3 0,0-1 1 16,-4 1 0-16,-5 0-1 0,-5-1-1 16,-3-1-1-16,-4-2 0 0,-2-1-4 15,0-1-4-15,0-3-14 0,1-1-57 0,-2-3-16 16,4-3-1-16,1-2 0 0</inkml:trace>
  <inkml:trace contextRef="#ctx0" brushRef="#br0" timeOffset="-114759.04">20445 7572 188 0,'7'0'72'0,"0"-13"-4"0,1 13-12 16,0-12-9-16,3 12-19 0,1-11-21 15,1 11-1-15,1 0-1 0,3-7 1 0,-1 7-2 16,1 2 0-16,1 1-1 0,1 1 0 16,3 3-2-16,1 1 2 0,3 0-2 15,3 2 0-15,4-2 0 0,3 1 0 16,4-2 0-16,5 0 1 0,4-2 0 15,6-3-1-15,4-2 0 0,3 0 0 0,2 0-1 16,3-10 1-16,2 1 0 0,2-3-1 16,-1-2 1-16,2-2-2 0,-2-2 1 15,-1-1 1-15,-3 0 0 0,-4 1-1 0,-2 0 1 16,-6 2-1-16,-4 2 0 0,-1 2 1 16,-4 4-2-16,-2 8 2 0,-3-11-1 15,-3 11 0-15,-1 0 0 0,-3 3 0 16,-1 2-1-16,-2 4 1 0,-1 3 0 15,-2 0 1-15,-1 4 0 0,-1 0 0 0,1 0-1 16,0 0 2-16,0-3-1 0,2-2 0 16,3-4 0-16,2-4-1 0,3-3 2 15,1 0-3-15,2 0 1 0,2-12-1 16,4 3 1-16,-1-5-2 0,4 0-2 16,-2-3-1-16,1 0-1 0,-1-1-5 15,0 1-15-15,-2 1-49 0,-3 1-20 0,-1 1 1 16</inkml:trace>
  <inkml:trace contextRef="#ctx0" brushRef="#br0" timeOffset="-113824.21">20774 6363 169 0,'7'-7'72'16,"1"7"0"-16,0 0-12 0,-1 0-14 16,-2 0-11-16,-1 7-25 0,-2 13-1 0,-2 9 1 15,0 9-2-15,0 8 2 0,-10 5-4 16,0 8-1-16,0 3-2 0,-1 3-2 16,-2 3 0-16,1-1 0 0,-2 3 1 15,1-4-1-15,-1-2 1 0,2-5-1 0,2-6-1 16,0-6 1-16,10-7-1 15,-15-5 0-15,15-6-1 0,-8-6-2 0,8-5-2 16,0-4-5-16,0-5-16 0,-10-6-53 16,10-3-13-16,0 0-3 0</inkml:trace>
  <inkml:trace contextRef="#ctx0" brushRef="#br0" timeOffset="-112777.71">20955 6389 194 0,'20'2'79'0,"4"-1"-3"0,2 0-9 0,5 0-17 15,4 0-41-15,3-1-2 0,3 0-4 16,3 0-1-16,0 0 0 0,3 0-1 16,-2 0 1-16,1-9-1 0,-1 9-1 0,-1 0 1 15,0-9 0-15,-2 9-2 0,0-9 2 16,-4 9 0-16,-1 0-1 0,-1-9 0 15,-1 9-1-15,-2 0 1 0,0-9 0 16,-3 9 0-16,1 0-1 0,-2 0 1 16,2-9-1-16,-4 9 0 0,1 0 2 15,0 0 0-15,0 0 0 0,1 0 0 0,-1 0 0 16,1 0-1-16,1 0 0 0,1 0 1 16,1 0 0-16,2 0 2 0,1 0-3 15,1 0 0-15,1 0 1 0,1 0-1 16,0-7 0-16,2 7 0 0,1 0 1 0,0-9 0 15,0 9-1-15,0-7 0 0,-1 7 1 16,-1-7 0-16,0 7-2 0,-2-9 3 16,-2 9-1-16,-1-7 0 0,-2 7-1 15,0-9 1-15,-3 9 0 0,-1-7 0 16,-1 7 1-16,-1 0-1 0,-4-9 0 0,0 9 0 16,-1 0 4-16,-1-8-4 0,0 8 0 15,0 0 0-15,0-10 0 0,0 10 1 16,1-8-2-16,-1 8 2 0,1-8-1 15,0 8-1-15,-2-8-2 0,2 8 3 16,-1-7 0-16,-1 7 0 0,1 0 0 0,-1-9-1 16,-1 9 1-16,2 0-1 0,-1 0 1 15,2 0 1-15,1 0-2 0,3 0 1 16,1 0-1-16,2 0 0 0,2 0 1 16,2 0 1-16,2 0-1 0,0 0-1 0,-1 0 0 15,0 0-1-15,-1 0 1 0,-1 0 1 16,-3 0-1-16,-3 1 1 0,-2-1 0 15,-4 1 0-15,-4 0 0 0,-2 1 0 16,-5-1 1-16,-1-1-1 0,-3 3 1 16,-2 0-2-16,-1 1 0 0,-1 2 0 0,0 2-1 15,0 0 0-15,0 5 0 0,-9 1 1 16,9 4-1-16,-11 4 2 0,11 3-1 16,-16 4 0-16,7 3 1 0,0 3 0 15,-3 2-1-15,1 3 1 0,0 1-1 16,-2 1 1-16,0 1 0 0,-1 2-1 0,2 0 1 15,-2-1 5-15,0 1-6 0,1-2 1 16,-3-2 1-16,1 0-2 0,-1-3 1 16,1-3-1-16,-3 1 4 0,1-2 0 15,-1-2 2-15,-1-3-3 0,2-3 6 0,-2-2 0 16,0-3 1-16,3-3 3 0,-2-3-1 16,4-2-2-16,0-3 1 0,2-1-2 15,1-3-2-15,0-1-3 0,1-1 1 16,0-1-1-16,-1 0-3 0,0-2 0 0,-1 0 0 15,-3 1-1-15,1 0 0 16,-5 0 0-16,-1 1-1 0,-3-2 1 0,-5 3-2 16,-3 1-2-16,-5-1-2 0,-3 0-2 15,-3 2-6-15,-3 0-7 0,-1 0-15 16,-4-1-72-16,0 2-4 0,-3-1 0 0,-1-2 3 16</inkml:trace>
  <inkml:trace contextRef="#ctx0" brushRef="#br0" timeOffset="-110896.2">21180 6434 185 0,'-13'0'67'0,"1"0"-6"15,-2-8-5-15,3 8-7 0,-2 0-18 16,0-8-17-16,2 8-10 0,-2 0-1 15,3-8-3-15,-2 8-1 0,0 0-1 16,0 0 3-16,-1 0-1 0,-1 0 0 0,0 0 0 16,-1 2-1-16,0 1 1 0,-2 0 0 15,2 3 1-15,-1-1-1 0,0 1 1 16,-1-1-2-16,1 1 0 0,-2-2 2 0,1 2 0 16,1-1 0-16,-1-1-1 15,2-1-1-15,-1-1 0 0,1-1 1 0,0 0 0 16,2-1 1-16,-2 0 4 0,3 0 0 15,0 0 0-15,0 0-1 0,1 0 2 16,2 0 1-16,-1-8-2 0,1 8 0 0,9 0-1 16,-14 0-3-16,14-8-1 0,-12 8-1 15,3 0 0 1,9 0-1-16,0 0 0 0,0 0 0 16,1 0 0-16,3 0-1 0,1 0 1 15,1 0-1-15,2 0 1 0,1 1 0 0,1 1 1 16,2-1-1-16,0 2 0 0,0-2 1 15,2 1 0-15,-1-1 0 0,1-1 0 16,-2 0-1-16,1 0-1 0,-3 0 2 16,-1 0 1-16,-1 0-1 0,0 0 2 15,-3 0-1-15,-1 0-1 0,0 0 1 0,-2 0-1 16,1-9 2-16,-2 9 0 16,0 0-1-16,0-8 0 0,0 8 1 0,0-9-2 15,1 9 1-15,-2-7 1 16,2 7 1-16,-2 0-4 0,1-10 2 15,0 10 0-15,0-8 0 0,0 8 2 16,0 0-2 0,-1 1 0-16,0 3-2 15,1 3 2-15,0 1 0 0,-1 3 2 16,1 5-1-16,-1 4 2 0,0 3 0 16,0 5-2-16,0 5 2 0,0 3 1 0,0 3 0 15,-10 3-1-15,10 2-1 0,-10 0 1 16,10 2-2-16,-11 0 0 0,11-1 0 15,-16-1 0-15,16-4 1 0,-17-1 1 0,8-3 0 16,0-3 2-16,0-2 0 16,0-1 0-16,-2-3 2 0,1 0-1 0,-1-1-1 15,0 0 1-15,1-3-2 0,0 2 0 16,-1 0-1-16,0 0-1 0,-2 1-1 16,2 0 0-16,0-1 1 0,0-1-2 0,2-1 0 15,9-2 0-15,-15-2 0 16,15-2 0-16,-11-1 1 0,11-1-1 0,0-1 0 15,0-2 0-15,0-2 0 0,0-2 0 16,0-2 0-16,3-2 0 0,6-1 3 16,-1-2-2-16,3 2-2 0,2-1 2 0,1-1 1 15,3 0-2-15,0 1-1 0,2-2-3 16,1 1-5-16,3 0-6 0,1 0-37 16,1 0-48-16,-1-1-1 0,0 0-1 15</inkml:trace>
  <inkml:trace contextRef="#ctx0" brushRef="#br0" timeOffset="-50735.52">4009 13688 127 0,'3'0'92'0,"-3"-11"-2"16,1 11-19-16,-1-8-7 0,0 8-29 16,0 0-20-16,0 0-7 0,0 0-4 0,-10 0 1 15,10 0 1-15,0 6 1 0,0 2 0 16,0 2 0-16,0 2 1 0,0 4 0 16,3 1 1-16,-2 3-1 0,2 2 2 15,0 4-2-15,1 2 0 0,-3 4-1 16,2 3 0-16,-2 4 1 15,1 4-4-15,-2 4 0 0,0 2 1 0,0 2-2 16,0 5-1-16,0-2 0 0,-14 0 0 0,14 2 0 16,-13-2 4-16,13-1-5 0,-17-1 2 15,9-3-3-15,-2-3 0 0,1-4 1 16,1-6-1-16,8-3 0 0,-16-5-2 0,16-5-4 16,-12-3-5-16,12-4-1 0,-9-3-3 15,9-3-4-15,0-5-8 0,0-5-42 16,0 0-36-16,0 0-3 0,0-14 4 15</inkml:trace>
  <inkml:trace contextRef="#ctx0" brushRef="#br0" timeOffset="-49720.5">4032 13814 154 0,'-11'0'82'0,"11"-9"-4"0,-11 9-9 16,11 0-15-16,-9-10-20 0,9 10-20 16,-10 0-9-16,10-10-1 0,0 10 0 15,0 0 1-15,0 0-1 0,0-8 0 0,0 8-1 16,0 0 0-16,0-7 0 16,0 7 1-16,2 0 0 0,3-9 0 0,3 9 0 15,0 0 0-15,3-9 2 0,1 9-1 16,4-7 0-16,1 7-1 0,5-8-1 15,1 8 0-15,0 0 0 0,6-9-1 0,1 9 0 16,2 0-1-16,2-8 2 0,3 8-2 16,0 0 0-16,-1-8 1 0,3 8-1 15,0 0 1-15,0-9 0 0,-1 9 0 16,-1 0 0-16,3-8 0 0,-3 8 1 16,-2 0 0-16,0-8 0 0,0 8-1 0,-2 0 0 15,0 0-1-15,-2 0 1 0,1 0 0 16,-1 0-1-16,0 0 0 0,-1 0 2 15,2 0-3-15,-2 0 0 0,2 0 1 16,-2 0-1-16,3 0 0 0,0 0 0 16,0 0 1-16,3 0 0 0,-1 0 0 0,0 0-2 15,1 0 1-15,0 0 1 0,1 0 0 16,0 0-1-16,-2 0 1 0,-1 0-1 16,0 0 0-16,-1 2 0 0,-3 0 0 15,0 1 1-15,-1 0 0 0,-1 0-1 16,-2 1 0-16,-2 0 2 0,0 1-2 0,1-2 1 15,-2 0-1-15,1 0 0 0,-1 0 1 16,1 0-1-16,1-1 0 0,-1 1 0 16,0-1 1-16,-1 1-2 0,2-1 2 15,-2 1-2-15,0 0 1 0,-3 1 1 0,1-2-1 16,-1 1 2-16,-1 0-2 0,-1 0 2 16,-2 1-4-16,1-1 2 0,-4 0 0 15,2 0 0-15,-3-1 0 0,0 1-2 16,-2-2 1-16,-1 1 0 0,-1-1 0 15,1 1 1-15,-1 0 0 0,-2-1 0 0,-3 1 0 16,2-1 0-16,-1 1 0 0,-1 0 0 16,-1-1 0-16,0 1 0 0,1 0 0 15,-2 0-1-15,-1 1 2 0,1 1 1 16,1 1 1-16,-2 0-3 0,2 3 3 16,-2 1-1-16,0 2 0 0,0 3 1 0,0 1 0 15,0 5-1-15,0 2 4 0,-10 0-5 16,10 4 1-16,0 3 0 15,-11 3 1-15,11 2-1 0,0 2-1 0,-10 0 1 16,10 3 1-16,0 2-2 0,-9 1-3 0,9 1 2 16,0 0 1-16,0 2 0 0,0 1-1 15,0 0 1-15,0 2-1 0,0-1 0 16,0 0-1-16,-9-1 4 0,9 1-2 16,0-1 0-16,0-1-2 0,0-3 0 0,0-2 0 15,0-3-2-15,0-2-3 0,0-2-5 16,0-3-6-16,0-3-16 0,0-4-46 15,0-1-32-15,0-4 0 0,0-3 1 16</inkml:trace>
  <inkml:trace contextRef="#ctx0" brushRef="#br0" timeOffset="-48987">3782 14929 164 0,'0'0'90'0,"-8"0"-11"0,8 0-9 16,0 0-20-16,0-9-20 0,0 9-20 15,0 0-7-15,0 0 2 0,0 0 1 16,1 0-1-16,5 1 1 0,3 1 1 15,2 0-2-15,4 2-1 0,1-1 1 0,5 1 1 16,2-2-2-16,3 2-1 0,5 0 0 16,3 0 0-16,3 0 0 0,6 1 0 15,3 1 1-15,4-1-4 0,1 1 2 0,2 0 1 16,4 0 2-16,0 0-2 0,4 0 0 16,-3 1 1-16,4-2-1 0,4 1 1 15,-3-1-2-15,0 1 2 0,1-2 0 16,0 1-1-16,1 0 1 0,0-1 1 15,2 1-2-15,0 2 1 0,3-1-1 0,-1 1 3 16,1 3-3-16,-1-1-1 0,2 4-2 16,-1-1 2-16,1 2 1 0,0 0-2 15,-2 0-1-15,-1 1 1 0,-5-1 0 16,-1 0-3-16,-4-2 0 0,-5 0-2 16,-5-1 4-16,-5-3-6 0,-6-1-6 0,-5-3-4 15,-8-1-16-15,-8-3-52 0,-4 0-25 16,-11 0 1-16,-1-8 1 0</inkml:trace>
  <inkml:trace contextRef="#ctx0" brushRef="#br0" timeOffset="-48421.07">5160 13847 193 0,'0'0'88'0,"0"0"-9"0,0 0-11 0,0 1-30 15,-11 6-26-15,11 7-7 0,0 5 0 16,-7 7-1-16,7 8 0 0,0 10 2 16,-10 5-3-16,10 8 1 0,0 4-2 15,-13 5 1-15,13 2 0 0,-10 2-2 16,10 0 0-16,-9 0 0 0,9-4 3 0,0-3-4 15,-10-5 0-15,10-5-1 0,0-7-3 16,0-7-4-16,0-6-6 0,0-6-8 16,0-6-18-16,0-7-24 0,0-4-28 15,0-5 2-15</inkml:trace>
  <inkml:trace contextRef="#ctx0" brushRef="#br0" timeOffset="-47189.01">4638 13755 158 0,'0'0'79'0,"0"0"-8"0,-8 0-17 0,8 0-5 16,-15 2-9-16,3 4-15 0,1 2-15 15,-4 3 0-15,0 4-2 0,-5 3-2 16,2 3 1-16,-5 5 3 0,-1 2-3 16,-4 3-1-16,-3 3 4 0,0 4-1 15,-3 1-4-15,1 0-1 0,-1-1 2 0,1-1 0 16,2-3-2-16,0-1-1 0,5-4 0 16,-1-3-1-16,5-3-1 0,4-5 1 15,0-3-1-15,7-3-1 0,2-5 0 16,9-5-1-16,0-2-1 0,0 0 0 0,0-9 0 15,9-5 0-15,6-2-1 0,4-4 0 16,6-2 0-16,3-3 2 0,5-3-3 16,1-1 2-16,4-2 1 0,3-1 0 15,0 1 0-15,2-1 0 0,-1 1 0 16,0 3 1-16,-4 4 0 0,1 2 0 16,-6 5 0-16,-4 4 1 0,-6 1 2 0,-2 12-1 15,-6-8 1-15,-5 8 0 0,-5 2 0 16,-4 4 0-16,-1 6 0 0,0 3-1 15,-12 4 1-15,-3 4 0 0,-2 3 0 16,-6 4 0-16,-2 4 1 0,-7 0-2 16,0 3 1-16,-4 1 1 0,-1 0-1 0,-2-2-1 15,5-3 0-15,0-2-1 0,5-4 1 16,2-3-2-16,8-4-1 0,3-5 1 16,16-6-1-16,-10-5-1 0,10-4 0 0,6 0 0 15,9-10-2-15,2-4 1 0,9-4-1 16,6-3 2-16,3-4-1 0,3-1 0 15,3-3 1-15,2 0-1 0,-3-1 1 16,2 1 1-16,-2-1 0 0,-2 4 0 16,-4 1 0-16,-5 3 1 0,-2 4 1 0,-6 4 1 15,-2 5-1-15,-8 9 1 16,-7 0-1-16,-4 2 2 0,0 10 0 0,-9 9-1 16,-6 6 1-16,-4 5 0 0,-9 6 0 15,-4 4 1-15,-3 2 0 0,-6 1 0 16,0 3 0-16,-4 0 2 0,1-1-4 0,3-2 1 15,1-4-2-15,2-6 1 0,6-4-2 16,6-8 0-16,6-4 2 0,7-8-3 16,13-4-1-16,0-7-1 0,0 0 2 15,11 0-2-15,6-11 1 0,7-1-3 16,6-6 2-16,6-1 0 0,1-3-4 0,4-5 4 16,2 1 1-16,1-3-1 0,2 0 4 15,-2-1-2-15,-1 1 1 0,-3 1 0 16,-3 3-1-16,-3 2 1 0,-6 3 2 15,-3 4 0-15,-4 3 0 0,-4 5 1 16,-8 8-3-16,-4 0 4 0,-5 7-2 0,0 8 1 16,-11 6-1-16,-3 5 0 0,-6 4 0 15,-6 5-1-15,-5 2 1 0,-3 2 1 16,-2 0-2-16,-2 1 0 0,-1-1 1 16,1 0 0-16,0-2-2 0,3-5 1 15,5-4 0-15,3-7 3 0,8-6-5 0,5-4 0 16,14-6 1-16,0-4-1 0,0-1 0 15,1 0 0-15,15-12 0 0,5 1-1 16,4-3 2-16,3-2-7 0,5-2 5 16,1-2 1-16,1-2 1 0,3 0-2 0,-3 0 0 15,1 1 1-15,-3 0 0 0,0 2 0 16,-5 3 0-16,-4 4 2 0,-3 5 1 16,-8 7-2-16,-3 0 0 0,-7 0 1 15,-3 7 0-15,0 7-2 0,-9 5 2 16,-4 3 0-16,-6 4-1 0,-2 4 1 0,-4-1-3 15,-1 2 1-15,-2 0 1 0,1 0-2 16,-1-2-5-16,0-2-5 0,5-4-8 16,0-3-33-16,6-5-50 0,0-4-4 15,6-4 2-15</inkml:trace>
  <inkml:trace contextRef="#ctx0" brushRef="#br0" timeOffset="-45388.83">6091 15165 150 0,'1'1'69'0,"-1"-1"-5"0,1 0-5 16,0 2-8-16,1-1-18 0,-2-1-14 15,0 1-11-15,1 0-4 0,0 2-4 16,0-1 2-16,1 0-1 0,-1 1-1 16,-1 0-1-16,2 1 2 0,-1 0 0 0,1 0 1 15,0 0-1-15,3 0 0 0,-4 0 0 16,3 0 2-16,-2 0-2 0,2 0 1 16,-2-1 0-16,1 1-1 0,0-2 2 15,0 0-1-15,-1-2 2 0,1 1-1 16,1 0 1-16,-1-1-2 0,2 1 2 0,-2-1 1 15,2 2-1-15,0-2 0 0,1 0-1 16,3 0 0-16,-1 0-3 0,1 0 1 16,3 0 0-16,-2 0 0 0,1 0 0 0,1 0 0 15,0 0-2-15,-1-9-2 16,0 9-1-16,-2 0-2 0,1 0 6 0,0 0-9 16,-3-7-2-16,0 7-5 0,-1 0-14 15,-1 0-34-15,-1 0-27 0,-1-9 0 16</inkml:trace>
  <inkml:trace contextRef="#ctx0" brushRef="#br0" timeOffset="-44707.78">6364 15010 148 0,'0'0'71'16,"-10"-6"-7"-16,10 6-6 0,0 0-10 15,0 0-8-15,0 0-12 0,0 0-13 0,0 0-11 16,0 0-1-16,0 1 0 0,0 3-2 16,0 1 2-16,0 2-2 0,0 1 0 15,0 1 1-15,0 1 0 0,0 0-1 0,0 1 1 16,0 1-1-16,0 0 1 15,0 2-1-15,0-1-1 0,0-1 2 0,0 0-1 16,0-2-2-16,0-2 2 0,0-1 3 16,0-1-1-16,0-2 1 0,0 0 0 15,0-1 3-15,0-1 0 0,0 1-1 0,0-3 3 16,0 0-2-16,0 1-1 0,0-1-2 16,0 1 0-16,-8 0-2 0,8 1 0 15,0 1 0-15,-11-1-2 0,11 2 0 16,-15 0 0-16,15 2-1 0,-16-2 0 15,6 2 5-15,1 0-4 0,-1 0 2 0,-2 0-2 16,3 1 1-16,-2-2 1 0,-1 1 1 16,2-1-2-16,-1-1 3 0,1 1-1 15,2-2-3-15,-2 0 6 0,4 0-1 16,6 0-2-16,-17-1 1 0,17 0 2 16,-17 0-3-16,17 0-1 0,-14 0 1 15,14-1 0-15,-13 0-1 0,13 0 0 0,-12 1 0 16,12-2-2-16,-10 2 0 0,10-2-4 15,0 0-1-15,-8 0-4 0,8 0-8 16,0 0-13-16,0 0-40 0,0 0-37 16,0 0-1-16,0 0 2 0</inkml:trace>
  <inkml:trace contextRef="#ctx0" brushRef="#br0" timeOffset="-41943.87">4631 12787 171 0,'0'0'87'16,"0"0"-3"-16,-10-7-14 0,10 7-17 16,0 0-20-16,0 2-22 0,-9 1-5 15,9 4 3-15,0 2-1 0,0 4-2 0,0 3 0 16,0 4 0-16,0 2-4 0,0 3 4 16,-9 5-2-16,9 1-1 0,0 4 0 15,-11 1-2-15,11 1 1 0,-11 1 0 16,11-2 2-16,-12 0-3 0,12-1 0 15,-11-3-2-15,11-2-2 0,-9-3 0 0,9-2-5 16,0-4-6-16,-9-5-20 0,9 0-55 16,0-5-14-16,0-2 2 0</inkml:trace>
  <inkml:trace contextRef="#ctx0" brushRef="#br0" timeOffset="-41676.49">4331 13308 191 0,'0'0'82'0,"0"4"-11"0,0 5-7 15,0 3-11-15,0 3-15 0,0 5-30 16,3-1-2-16,1 5-5 0,3 0 5 16,1 2 2-16,0 0-2 0,1-2 3 0,-1 0-3 15,2-2 1-15,2-2-4 0,0-4 7 16,3-2 2-16,-3-6-3 0,4-4 0 15,1-4 0-15,2 0 0 0,3-11-2 16,0-1 1-16,2-4-5 0,3-6-3 16,1-3-5-16,1-3-6 0,-1-4-11 0,1-1-49 15,0-1-37-15,-5 0 2 16,1-1-2-16</inkml:trace>
  <inkml:trace contextRef="#ctx0" brushRef="#br0" timeOffset="-40911.89">4225 12377 132 0,'0'17'82'0,"0"3"-1"0,0 2-2 16,0 3-11-16,-8 1-24 0,8 2-39 15,0 1-1-15,0 4 0 0,-11-3 0 0,11-1-1 16,0-3 0-16,0-2 0 0,0-4 1 16,-11-3 0-16,11-3 2 0,0-3-1 15,0-2 0-15,0-2-1 0,0-5 2 16,0-2-2-16,0 0 0 0,0 0-2 15,0-8 0-15,0 0-2 0,6-3 0 0,1-1 0 16,2-3 0-16,2 1 0 0,1-2 0 16,0-1 1-16,4-1 0 0,-2 1-1 15,2-1-1-15,0 3 1 0,1 1 0 16,0 2 0-16,-1 2 0 0,-3 10 0 16,3-11 0-16,-4 11-1 0,-2 0-1 15,2 1 2-15,-5 5 3 0,0 2-2 0,-2 4 0 16,2 2 3-16,-4 1-2 0,2 0-1 15,0 1 0-15,-2 1 1 0,1 1 0 16,0 0 2-16,-3 0-4 0,0-1 0 16,0 1-2-16,-1 0-5 0,2-1 0 15,0-2-2-15,-2-1-3 0,0-2-10 0,2-1-21 16,-2-2-40-16,3-2-14 0,-2 0-2 16</inkml:trace>
  <inkml:trace contextRef="#ctx0" brushRef="#br0" timeOffset="-39645.11">4603 12812 185 0,'7'0'69'16,"0"0"-2"-16,3 0-5 0,1 0-11 15,0-8-16-15,2 8-30 0,3-10 0 0,0 10 0 16,1-12-1-16,0 3-1 0,-1 0 0 16,-1-2 0-16,0-2-2 0,-3 1 0 15,3-2 1-15,-7 0-1 0,1 0 0 16,-2 0 0-16,-2 1 0 0,-3 2 0 16,-2 1 0-16,0 2 0 0,0 8 1 0,-11-12 0 15,11 12 0-15,-19 0 0 0,7 1 3 16,-4 5-1-16,-2 3-1 0,1 3 1 15,-1 3-1-15,2 0 0 0,1 2-1 16,3 2 0-16,3 1 0 0,9 1-2 0,0-1-2 16,0-1 3-16,0-2 0 0,0 0-2 15,8-3 0-15,4-1-2 0,5-5 0 16,2-2-2-16,4-3-2 0,2-3 0 16,-1 0-2-16,3 0-5 0,-4-8-2 15,3 1 3-15,-1-3 0 0,-2-1 2 0,0-2 4 16,-2-3 3-16,-2 1 1 0,-1-1 3 15,-1-1 5-15,-2 1 4 0,-3 2 1 16,-1-1-2-16,0 3 3 0,-4-1-1 16,-2 3 0-16,-2 1-2 0,0 9 1 0,-3-11-3 15,0 11 0-15,0 0 1 16,0 2 0-16,-11 5-1 0,0 2 0 0,3 3-2 16,-3 2 2-16,-4 3-1 0,3 1-1 15,1 1-2-15,-1 3 0 0,1-1-1 16,2 2-1-16,9-1 1 0,-14-1-1 0,14-2 0 15,0-4-1-15,0-2 2 0,0-6-1 16,0-3 0-16,10-4 0 0,2 0 0 16,2 0 0-16,3-14-1 0,2 2 1 15,0-5 0-15,1-4-1 0,0-3-1 16,2-2 2-16,0 0 0 0,-3-1 0 0,2 1-1 16,-3 2 1-16,-2 1-1 0,-3 3 0 15,-1 2 1-15,-3 3 1 0,0 4 0 16,-5 11-1-16,-2 0 0 0,-2 0 1 15,0 1 0-15,0 9-1 0,-9 4 1 16,9 4 0-16,-15 0-1 0,15 3 1 16,-13-1-1-16,13 1-1 0,-11 0 0 0,11 1-2 15,0-1-2-15,0-3-2 0,0-1 0 16,0-4-3-16,2-4 0 0,8-2-3 16,1-4 2-16,5-3-2 0,1 0 1 15,4 0 3-15,1-8 1 0,1 1 2 0,2-2 0 16,1-3 4-16,1-2 2 0,1-1 2 15,-2-2 1-15,0 1 2 0,0-2-1 16,-3 1 5-16,0 0-1 0,-5 0 2 16,-1 2-2-16,-4 0 0 0,-3 2-1 0,-3 3 0 15,-3 2 1-15,-4 8-1 0,0-8-3 16,0 8-1-16,-13 1 1 0,2 5 0 16,-4 2 0-16,-3 2-1 0,-1 2 1 15,-1 2-3-15,0 0 1 0,-2 1-1 16,5 1 1-16,0-1-1 0,1 0 0 0,3 0-2 15,3-2 1-15,10-2 0 16,-11-3-1-16,11-1 1 0,1-5-1 0,4-2 1 16,5 0-1-16,4 0 0 0,3-12-1 15,4 2-1-15,2-4-1 0,1-6 0 16,3-1 1-16,2-5-2 0,1-3 1 0,1-3 0 16,0-5 0-16,1-1 0 0,-2-2 0 15,1-2 2-15,-3 0 0 0,-3-1 2 16,-2 4 1-16,-2 1 1 0,-3 3 2 15,-5 1 0-15,1 4 1 0,-7 4 0 0,-1 2 1 16,-2 4 1-16,-3 5-3 0,-1 3 1 16,0 2-2-16,0 10-1 0,-9-9 0 15,9 9-1-15,-14 0 1 0,5 1 0 16,1 1-1-16,-2 4-2 0,3 2 2 0,-4 2 0 16,4 3 0-16,-3 5 2 15,0 2-2-15,2 5 1 0,-2 5 0 0,0 3 1 16,1 3 0-16,-1 6-1 0,-2 1 0 15,1 3 1-15,0 2-1 0,-1 1 0 16,1-2 1-16,2 0-3 0,-3-2 0 0,5-4-1 16,-2-2 1-16,9-4 3 0,-14-5-2 15,14-3-1-15,-11-5-1 0,11-4-1 16,0-3-4-16,0-4-2 0,0-3-3 16,0-3-11-16,0-1-43 0,0-3-41 15,0-1 2-15,2 0 1 0</inkml:trace>
  <inkml:trace contextRef="#ctx0" brushRef="#br0" timeOffset="-34912.14">3725 14255 142 0,'-13'2'92'0,"13"1"-4"15,-15 0-7-15,15-1-17 0,-13-1-29 0,13 1-29 16,-13-1-1-16,13-1-1 0,-10 0-2 15,10 0-1-15,0 1-1 0,-10 0 0 16,10 0 0-16,0 0 0 0,0-1 0 16,0 2 0-16,0-1 3 0,0 0-2 15,0 1 1-15,4 1 1 0,-1-1 1 0,1 2 0 16,2 1 1-16,0-1-2 0,4 1 2 16,-4 2-1-16,4-1 1 0,2 0-1 15,0 1-1-15,0-1 1 0,4 0-1 16,0-1 4-16,2 1-3 0,0-1-1 15,0 0-1-15,2-1 0 0,-2 0 0 0,1 0 0 16,2-1-1-16,-3 0 0 0,0 0 0 16,-1 1-4-16,0-2 3 0,-3 1-2 15,0 0 1-15,-4 0 1 0,0-2 0 16,-2 2 1-16,-1-1-1 0,0 0 3 16,-4 0-2-16,1 0 2 0,-3-1 0 0,3 0 1 15,-3-1-1-15,-1 1 1 0,0 0-1 16,0-1 0-16,0 0-1 0,0 0-1 15,0 0 0-15,0 1-1 0,0-1 0 16,0 0 1-16,0 1-1 0,0 0 0 0,0 2 0 16,0 1 0-16,0 2 1 0,-12 1-1 15,12 2 1-15,-11 1 2 0,11 1-1 16,-12 4 0-16,12 0 1 0,-17 3 1 16,6 2 3-16,-3 4-1 0,0 1-1 0,-1 2 0 15,-1 0 0-15,1 2 0 0,-2-1-1 16,-1 1 0-16,1-2 1 0,1-1-4 15,-1 0 1-15,3-2-1 0,-1-3 1 16,4-2-1-16,0-1 0 0,-1-4-1 16,12-2 0-16,-14-3-1 0,14-1-2 0,-9-3-6 15,9-1-6-15,0-3-11 0,0 0-33 16,0-1-54-16,0 0-2 0,0 0 2 16,0 0 1-16</inkml:trace>
  <inkml:trace contextRef="#ctx0" brushRef="#br0" timeOffset="-32734.88">6130 13980 181 0,'0'0'69'15,"0"0"-7"-15,0 0-7 0,0 0-6 16,0 0-11-16,0 0-15 0,3-8-12 16,2 8-3-16,2-9 0 0,2 9 0 0,1-11-1 15,-2 11-1-15,4-13-6 0,0 6 4 16,2-1-1-16,-1 0 1 0,3-1-3 16,0-1-2-16,1 0-1 0,-1-1-3 15,0 1-5-15,2-2 1 0,-2 1 1 0,2-2-22 16,-2 1-29-16,-2-1-35 0,3-1-3 15,-6 0 3-15</inkml:trace>
  <inkml:trace contextRef="#ctx0" brushRef="#br0" timeOffset="-30304.7">5859 13130 184 0,'0'5'78'0,"0"7"-6"16,0 6-5-16,0 7-5 0,0 4-38 15,-12 5-23-15,12 4 0 0,-12 1 1 0,12 2-1 16,-14 0-1-16,14-1 1 16,-12-3 0-16,12-1 1 0,-12-2 1 0,12-4 2 15,0-5 0-15,0-7 0 0,0-7 0 16,0-7 3-16,0-4 2 0,6 0-1 15,5-7-3-15,3-3 0 0,0-2-2 0,3-5-1 16,5-2-3-16,0-2 0 16,1-3-3-16,4-2-7 0,-1 0-14 0,1-1-48 15,0 1-28-15,-3 0 1 0,-2 2-2 16</inkml:trace>
  <inkml:trace contextRef="#ctx0" brushRef="#br0" timeOffset="-28107.11">6361 13439 147 0,'-19'1'90'0,"3"0"-8"15,5 0-4-15,2-1-17 0,9 0-32 16,0 0-23-16,0 0-1 0,0 0 2 0,6 0 1 16,8 0 0-16,8 0 2 0,5 3 1 15,6-1 0-15,3 2 1 0,8-1 1 16,2 1-2-16,6 0 1 0,4 2-2 15,6-3 1-15,0 1 0 0,3 0-2 16,3-1 0-16,1 0-3 0,2-1-2 0,-2-1 2 16,-1-1-3-16,0 0-1 0,-1 0 0 15,-4 0-1-15,-1 0 0 0,-4 0 0 16,-5 0-1-16,-4-8 1 0,-5 8 1 16,-5 0 0-16,-7 0 0 0,-4-7-1 15,-5 7-2-15,-5 0-1 0,-7 0-7 0,-6 0-6 16,-5 0-7-16,0 0-29 0,0-8-59 15,-17 8-3-15,-1 0 0 0,-4 0-1 16</inkml:trace>
  <inkml:trace contextRef="#ctx0" brushRef="#br0" timeOffset="-18729.09">9031 12819 192 0,'7'4'87'0,"1"0"-9"0,0-1-18 16,-2 0-30-16,2-1-21 0,1 0 0 16,-4 0-1-16,1-1-1 0,1-1 0 15,0 1-2-15,2 1 0 0,-3 1-3 0,4-1-2 16,-2 1 0-16,2 1-5 0,-5 0-21 15,1 2-62-15,-4 0-4 0,-1 1-2 16</inkml:trace>
  <inkml:trace contextRef="#ctx0" brushRef="#br0" timeOffset="-18149.2">8850 13012 194 0,'-9'18'89'15,"-2"5"-13"-15,-1 7-9 0,-1 6-25 16,-2 6-34-16,-1 4-6 0,-2 4-1 0,0 2-1 16,-1 4-3-16,3 1-1 0,-2 0 0 15,0-3-3-15,3-2 1 0,3-4 0 16,-2-6-1-16,5-8 1 0,9-9 0 15,-12-11-1-15,12-6 1 0,0-8 0 16,0 0 2-16,1-10 0 0,4-6 1 0,2-4 0 16,3-7 4-16,-2-2 0 0,2-4 1 15,2-3 3-15,2-2 1 0,1-1 0 16,2 0-1-16,1 0 2 0,3 0 0 16,3 0-2-16,1 5 1 0,1-1 0 15,5 3 1-15,0 4-3 0,3 3 4 0,2 5-2 16,0 4 0-16,0 5-3 0,1 11 0 15,-1-10-1-15,-1 10 0 0,0 2 0 16,-3 5-2-16,-1 0 0 0,-3 4-2 16,-3 1 2-16,-2 3-1 0,-3-1 5 0,-1 0-3 15,-4-1-1-15,-2 1 2 0,-3-5-2 16,-1 0 1-16,-4-2 0 0,0-2-1 16,-3-2 0-16,-1-1 1 0,-1 0-6 15,0 1 5-15,0 0 2 0,-14 4-2 16,4 1 0-16,-3 3 0 0,-4 3 1 15,-2 4 0-15,-2 2 1 0,-4 2 1 0,0 1 0 16,-2 2-1-16,-2 2 0 0,0 0 0 16,0 1 0-16,-3 0-2 0,1 0 0 15,1-2-3-15,-1-2-3 0,1-2-3 0,2-2-3 16,-1-3-1-16,2-3-9 16,3-1-20-16,0-4-28 0,1 0-18 0,2-2 3 15</inkml:trace>
  <inkml:trace contextRef="#ctx0" brushRef="#br0" timeOffset="-17916.15">9095 13510 190 0,'22'-8'83'0,"-2"8"-1"0,-1-6-12 0,-2 6-25 15,-2 0-44-15,0 0 0 0,-2 1-1 16,1 2 1-16,-5 1 0 0,1 1 1 15,-1 0 1-15,-5 0 1 0,0 1-1 16,0-1 0-16,-1 0 0 0,0-1 0 16,-1 0-2-16,0-1 0 0,-1-1-1 0,0 0-1 15,1 0-5-15,1-1-5 0,-2 1-18 16,0 0-30-16,2-1-30 0,-3 2 0 16</inkml:trace>
  <inkml:trace contextRef="#ctx0" brushRef="#br0" timeOffset="-17683.07">9232 13669 154 0,'0'7'78'0,"-9"2"-8"15,9 1-8-15,0-1-9 0,-10 3-14 16,10 2-21-16,0 0-12 0,0 1-2 16,0 1-2-16,0 2 1 0,-11-1-1 15,11 0-1-15,0 2-1 0,-12-1 1 16,12-2 0-16,-11 1-1 0,11-2 0 15,-10-1 1-15,10-1-1 0,0-2 0 0,-11-2 3 16,11 0-3-16,0-3-1 16,3-2-2-16,1-2-4 0,4-2-11 0,0 0-31 15,3 0-38-15,4-10-4 0,1 3-1 16</inkml:trace>
  <inkml:trace contextRef="#ctx0" brushRef="#br0" timeOffset="-17334.41">8971 13733 155 0,'-8'2'89'16,"8"-1"2"-16,0 0-19 0,0-1-23 15,0 0-31-15,6 0-9 0,1 0-4 16,4 0 0-16,1 0 0 0,3 0 0 0,2 0-2 15,4-8-3-15,2 8-1 16,1 0-9-16,2-7-28 0,0 7-54 0,-1-7 0 16,1 7-1-16</inkml:trace>
  <inkml:trace contextRef="#ctx0" brushRef="#br0" timeOffset="-16901.21">8773 14163 178 0,'0'1'64'0,"0"-1"-2"0,1 0-4 16,7 1-2-16,5 2-11 15,2 0-26-15,4-1-10 0,1 0 1 0,6-1-3 16,2-1-2-16,4 0 0 0,1 0-2 16,3 0 1-16,3 0-1 0,2-12-3 15,0 12 0-15,3-14-5 0,-2 7-8 16,-1-2-41-16,0 0-40 0,-5 2-4 0,-3-1 2 16</inkml:trace>
  <inkml:trace contextRef="#ctx0" brushRef="#br0" timeOffset="-10972.58">11438 12235 149 0,'6'4'67'16,"-1"1"-2"-16,1 5-3 0,-5 3-3 0,1 5-14 16,-1 5-33-16,-1 6-6 15,0 5-2-15,0 6-1 0,0 4 0 0,0 4-3 16,-11 3 0-16,11 3 0 0,-13 2 1 16,13 1-1-16,-14 0 0 0,14-2-1 15,-15-5 0-15,15-1-3 0,-12-7-2 16,12-4-10-16,0-5-16 0,-7-8-25 0,7-3-30 15,0-7-3-15</inkml:trace>
  <inkml:trace contextRef="#ctx0" brushRef="#br0" timeOffset="-10457.11">11550 12344 198 0,'23'3'81'0,"3"0"-2"0,2 1-14 15,1-1-34-15,5 1-25 0,1-1 0 16,3-1 2-16,2-1-3 0,2 0-1 16,1-1 0-16,-1 0-2 0,3 0 1 15,-1 0 0-15,2-7-1 0,-2 7-1 0,0 0 3 16,-2-8-7-16,-2 8 5 0,0 0 0 16,-4-9-1-16,-1 9 0 0,-5 0-1 15,-2 0 1-15,-4 0 0 0,-3 0 0 16,-3 0-2-16,-3 3 3 0,-1 1 1 15,-3 0 1-15,0 3 1 0,-1 2 2 16,-2 3-2-16,-1 1 1 0,-2 5 0 0,2 2 0 16,-3 5-1-16,1 2 1 0,-3 4-4 15,1 5-1-15,-1 2 1 0,0 3 0 16,0 1 0-16,0 3-1 0,-1-2 0 0,0 3 0 16,2-1-1-16,-2-3-1 15,0 0 3-15,0-2 0 0,0-3-4 0,0-3 0 16,1-2-1-16,-1-1-3 0,1-3-5 15,0-1-4-15,-2-1-11 0,0-3-46 16,0-1-28-16,0-2-1 0,0-2 0 0</inkml:trace>
  <inkml:trace contextRef="#ctx0" brushRef="#br0" timeOffset="-9912.18">11484 13214 188 0,'-11'0'75'0,"1"-9"0"0,2 9-13 16,8 0-22-16,-18-9-22 0,18 9-12 0,-9 0-3 15,9 0 1-15,0 0-1 0,4 0-1 16,0 0 1-16,4 0 3 15,3 0-2-15,0 0 1 0,5 0-1 16,2 0 0-16,3 1 0 0,4-1 0 0,2 1 0 16,4-1-1-16,2 0 0 0,2 2 1 15,3-2-2-15,3 0 0 0,1 0 1 16,2 0-1-16,2 0-1 0,0 0 0 16,1 0 0-16,-1 0 0 0,0 0 1 15,-3 0-1-15,1 0 1 0,-5 0 0 0,-3 0 0 16,-1-8 1-16,-5 8 0 0,-2 0 0 15,-5 0 2-15,-2 0 0 0,-6 0-1 16,-2-8 1-16,-3 8 1 0,-2 0-1 16,-3 0-1-16,-2 0 0 0,-1 0 3 0,-2 0-6 15,0 0-10-15,0 0-8 16,0 0-26-16,0 0-60 0,0 0-4 16,-10 0 0-16</inkml:trace>
  <inkml:trace contextRef="#ctx1" brushRef="#br0" timeOffset="-160189.72">6402 13848 72 0,'20'-8'293'0,"5"-6"-7"16,1 3-13-16,7-1-13 0,-7-2-37 16,6 0-75-16,1-2-67 0,-1 2-48 0,1-1-29 15,-1-3-4-15,8 3 4 0,-7-3 5 16,-1 0-5-16,7 0 13 0,-7 3-13 16,1-4 4-16,-1 1 5 0,7 0-13 15,-5-1 9-15,-2-2-1 0,7 2 9 0,-6 1-8 16,-1-1 3-16,7 1-7 0,-7 0 7 15,8 0 5-15,-7 3-9 0,6 0 5 16,-1-3 0-16,1 4-5 0,7-1-3 16,-7-1-1-16,7 2 0 0,-1 0-4 15,8 3 4-15,-8 0-4 0,1-4 5 0,5 4-2 16,-5 4-6-16,0-5-2 0,0 6 5 16,-1-5 0-16,7 0-4 0,-13 4 8 15,7-1-8-15,-1-4 4 0,-5 5 0 16,5 0 0-16,-6-4 4 0,7 4 1 15,-7-1-5-15,0-2-5 0,7 2 5 0,-1 1 0 16,-5-4 8-16,5 11-8 0,1-15 0 16,-1 15 0-16,1-14-3 0,-1 14 3 15,0-11-5-15,8 11 10 0,-7-14-2 16,5 14-6-16,2-16-6 0,-1 16 5 0,-1-11 0 16,2 11 4-16,-1-14-5 0,0 14 5 15,0-15 9-15,1 15-9 0,-1-11 0 16,-1 11 4-16,2-11-4 0,-1 11 0 15,-7-7 4-15,8 7 1 0,-8 0 3 16,1-11-8-16,-1 11 0 0,-5 0 0 0,5 0-5 16,-6 0 2-16,-7 0 6 0,8 0 2 15,-7 0-5-15,-1 0-5 0,-6 0-3 16,7 0 8-16,-8 0 0 0,1 0 0 0,-6 0 0 16,0 0 0-16,5 0-4 0,-5 0 0 15,0 0 0-15,-7 0 4 0,7 3 0 16,-2-3 0-16,2 0-5 0,-7 4 1 15,7 0 4-15,-8-1 0 0,2 1 0 16,6 0 4-16,-7 3-4 0,-1-3-4 0,8-1 8 16,-7 1-4-16,0 0 5 0,7-1-1 15,-7-3 0-15,7 4 5 0,-8-4-1 16,8 0-4-16,-1 0 4 0,1 0-3 16,0 0 12-16,-1 0-13 0,-6 0 4 15,6 0 1-15,1 0-9 0,-7 0 0 0,0 0 0 16,0 0 4-16,1 0 0 0,-2 0-4 15,-5 0-12-15,-1 0 16 0,1 0 0 16,-1 0 0-16,-6 0-4 0,7 0 0 16,-7 0-8-16,6 4-22 0,-6-4-50 15,6 0-161-15,-6 0-117 0,8 0-4 0,-2 0-7 16,-6 0 0-16</inkml:trace>
  <inkml:trace contextRef="#ctx1" brushRef="#br0" timeOffset="-159707.15">10739 12807 206 0,'-13'0'344'0,"0"0"0"15,-7 0 1-15,8-7-33 0,-2 7-63 16,8 0-135-16,-7 0-101 0,13 0-5 16,-13 0-8-16,13 0 4 0,0 4 1 15,7-1 3-15,-7 1 1 0,6 0 3 16,7 3 5-16,0 0 0 0,0 4 0 0,7-4 0 16,-1 4-4-16,7 0 0 0,-6 0-5 15,6 4-4-15,7-4 4 0,-7 0-3 16,6 0-5-16,-6 4 0 0,6-4 0 15,2 0 4-15,-9 0 0 0,7-4-4 16,-12 4-4-16,6 0 4 0,1-4 0 0,-8 0 0 16,0 4 13-16,1-7 4 0,-7 3 8 15,1-2-4-15,-8-1 0 0,0-1 5 16,-6 0-1-16,0 1 0 0,0 0-3 16,-20 0-10-16,8-1 1 0,-8 1-13 0,-6-1 0 15,7 1 4-15,-8 3 1 0,-5-3-5 16,6 3 3-16,-7-3-6 0,7 3-6 15,0-3-4-15,0 3-16 0,7-3-9 16,-1 3-13-16,1 0-13 0,12-2-50 0,7 1-152 16,-13-2-131-16,13 3 10 0,0-3-8 15,0 0 15-15</inkml:trace>
  <inkml:trace contextRef="#ctx0" brushRef="#br0" timeOffset="-1731.33">4844 14865 199 0,'5'4'82'0,"1"3"-1"15,1 0-1-15,1 1-32 0,-1 1-42 16,4 2 0-16,2 0-1 0,2 3 1 0,1-2 0 16,3 3 2-16,-1-1-2 15,2-1-1-15,2 1 1 0,0 0-3 0,-2 0 0 16,3-1-1-16,0-1 0 0,-2 0-1 16,-1 0-1-16,1-2-1 0,-3 1-1 15,0-2-3-15,-2 0-6 0,-1-2-8 0,-4-2-47 16,0-1-34-16,0-4-2 15,-5 0 0-15</inkml:trace>
  <inkml:trace contextRef="#ctx1" brushRef="#br0" timeOffset="-136052.68">15605 11811 374 0,'0'0'386'0,"6"3"0"15,-6 1-53-15,0 0-76 0,0 3-71 16,0 0-71-16,0 4-52 0,0 8-8 0,0-1 4 16,0 12-8-16,0 2-4 0,-14 9-9 15,14 6-8-15,-6 5-18 0,6 6 1 16,-13 5 0-16,13 6-9 0,-13 1 0 15,13-1-4-15,-13 1 0 0,13-4-4 16,-6-5 0-16,6 2-5 0,-14-8 9 0,14-7-8 16,0-4-5-16,0-8-4 0,-6-6-9 15,6-9-24-15,0-2-39 0,0-8-102 16,-13-11-185-16,13 0-58 0,-6 0 5 16,6-7 6-16</inkml:trace>
  <inkml:trace contextRef="#ctx0" brushRef="#br0" timeOffset="19482.57">15577 11759 127 0,'20'0'102'0,"3"0"0"0,3 0 2 0,1 0-9 16,2 0-87-16,3 0 1 0,1 0-3 16,3 0 1-16,4 0-1 0,2 0 2 15,-5 3-1-15,0 0-2 0,2-1 2 16,3 0-1-16,1 0-1 0,2 0 1 15,2-2 0-15,3 2-2 0,3-1-2 16,2-1 0-16,3 2 1 0,2-1 0 0,2 2 0 16,2-2-2-16,2 0 0 0,0 1-1 15,0 1 0-15,-1-1 0 0,-1 1 4 16,-2 1-5-16,-2 1 1 0,-3-1 0 0,-4 1-2 16,-2-1 2-16,-4 1 2 0,-4-1-2 15,-3-1 1-15,-2 1-1 0,-4-1-3 16,-2 1 3-16,-2-1 0 0,-2-1-1 15,-4 1 1-15,-1-1-1 0,-2 1-1 16,-3-1 2-16,-2 1 0 0,-2 0-2 0,-2-1 4 16,-3 0-4-16,-1 1 4 0,-3 1 0 15,1 0 3-15,-4 0-1 0,0 3 1 16,-2 1-1-16,0 4 1 0,0 3 1 16,0 3 0-16,-13 3 0 0,13 4-1 15,-14 5 0-15,5 5-4 0,-2 4 1 0,0 5 0 16,-2 3-1-16,1 3 0 0,-1 2-1 15,-2 1 0-15,2 1-1 0,-1-2-1 16,1 0-2-16,3-4 1 0,-1-1-5 16,2-3-2-16,9-4-1 0,-15-5-3 15,15-3-3-15,-9-6 0 0,9-3 0 0,0-4 0 16,0-3-2-16,-10-4 0 0,10-4-13 16,0-1-29-16,0-6-36 0,-11-1-5 15,11 0 4-15</inkml:trace>
  <inkml:trace contextRef="#ctx0" brushRef="#br0" timeOffset="20298.07">15327 12733 190 0,'-17'0'93'0,"9"-9"0"0,-1 9-9 16,-1-9-30-16,1 9-37 0,0-8-8 0,-1 8 0 15,10 0-2-15,-16-7 0 0,16 7-1 16,-12 0-2-16,12 0-3 0,0 0 2 16,0 0-1-16,0 0 0 0,0-9 0 15,0 9 0-15,8 0 1 0,2 1 1 16,3 1 2-16,3 0-2 0,4 2 0 16,1-1 2-16,5 1 0 0,1 1 0 0,5 1 2 15,2 0-2-15,3 0 0 0,4 2 1 16,2-2-3-16,3 3 1 0,1-2-1 15,2 0 1-15,1-1-2 0,3 1-1 16,2-2 0-16,-1 2 0 0,2-1-1 0,0 0 0 16,1-1 1-16,-1 1-2 0,1 0 0 15,-1 0 0-15,0 0 0 0,0 0 0 16,-1 1 0-16,-1 0 0 0,-2-1 0 16,-1 0 0-16,-1 1 0 0,-4 0 0 0,1-2 2 15,-3 1-2-15,-1 0 0 0,-2-1 0 16,-2 1 0-16,-1-1 2 0,-2-1-1 15,-3 1-1-15,-1-1 0 0,-2 0 1 16,-1 0-2-16,-3 0 2 0,0 0-1 16,-3 0 1-16,0-1 0 0,-3 0-3 0,-1 0 2 15,-2 0 1-15,-2 1-1 0,-2-1 1 16,1-1 0-16,-2 1 0 0,0 0 0 16,-1 0 0-16,1-1-1 0,0 1 1 15,-2 0-1-15,2-1 0 0,-1 1 0 0,-1-1-2 16,2-1 0-16,-3 1-3 0,0 0-2 15,-1-1-4-15,0 1-7 0,-5 0-17 16,-2-2-52-16,-1 0-28 0,0 0-2 16,-9 0 0-16</inkml:trace>
  <inkml:trace contextRef="#ctx0" brushRef="#br0" timeOffset="24027.03">6126 13401 172 0,'0'-8'97'0,"1"0"-2"0,2 1-10 0,0 7-44 15,2-10-38-15,0 10-1 0,1 0 0 16,1 0-1-16,-2 0 2 0,3 1 0 16,-1 6 2-16,2 0 0 0,1 3-2 15,3-1 0-15,0 1 2 0,4 0 1 16,-1-2-2-16,2-1 0 0,1-1 0 0,3-3-2 16,3-2-1-16,2 0 1 0,5-1 1 15,0 2-2-15,4-2-1 0,0 1-1 16,2 0 3-16,2 2 1 0,0 3 2 15,-1 3-1-15,0 3 1 0,-2 3-1 0,0 3 1 16,-3 3 0-16,-3 2 0 0,-3 2-1 16,-1 1 0-16,-3 0-1 0,-3-1 0 15,2-3 0-15,-4-3 0 0,1-3 2 16,0-6-1-16,1-4 2 0,1-6-3 16,1 0 0-16,2 0-3 0,2-11-2 0,3 1-1 15,2-5-4-15,3-3-5 0,4-1-7 16,6-3-13-16,2-4-44 0,5-1-29 15,2-1-1-15,2-1 2 0</inkml:trace>
  <inkml:trace contextRef="#ctx0" brushRef="#br0" timeOffset="25142.93">12429 11589 176 0,'0'-9'95'15,"0"9"-1"-15,0 0-11 0,0 0-32 16,0 0-36-16,0 5-8 0,0 4 0 0,-14 6-1 16,6 4 0-16,-4 6-1 0,-1 5 0 15,-2 5 0-15,-2 5 0 0,-1 4-4 16,0 2-1-16,-1 3-3 0,1 2-3 16,-2 0-6-16,1 1-3 0,0-3-17 15,1-5-39-15,1-4-24 0,0-6-5 0,5-8 0 16</inkml:trace>
  <inkml:trace contextRef="#ctx0" brushRef="#br0" timeOffset="25392.91">12113 12030 188 0,'-9'8'74'0,"9"3"-6"15,0 4-9-15,0 3-8 0,-9 2-19 16,9 3-25-16,0 0-2 0,2 1-1 16,0 0 2-16,1-1 1 0,3-1 4 15,-2-3 0-15,4-2 0 0,0-5 2 0,2-5 0 16,4-3-2-16,1-4 0 0,3 0-8 16,0 0 3-16,4-17-5 0,1 4-4 15,-1-2-2-15,3-2-8 0,1-2-28 16,1-2-57-16,0 0-4 0,-1-2-3 15,-1 1 6-15</inkml:trace>
  <inkml:trace contextRef="#ctx0" brushRef="#br0" timeOffset="26359.47">12808 11654 134 0,'-7'6'93'0,"7"-2"1"0,-14 1 4 16,14-1-26-16,0-1-38 0,0-1-28 15,3-1 0-15,4-1 0 0,4 0-1 0,2 0 0 16,2 0 1-16,4-7-2 0,2 7-3 16,2 0-1-16,1-10 0 0,0 10-4 15,1-8-4-15,-1 8 1 0,0-10-6 16,-3 10-2-16,-1-14-7 0,-2 7-14 15,-6-1-4-15,-2-2 1 0,-1 2 7 0,-5-2 7 16,-3 1 19-16,-1-1 7 0,0 1 5 16,0-1 8-16,-12 2 13 0,4 8 9 15,-3-11 0-15,-3 11-2 0,0 0-4 0,-4 2-18 16,0 4-1-16,-3 4-3 16,-1 6 2-16,0 2-3 0,-1 4-1 0,0 4 1 15,0 3-2-15,2 2-1 0,-1 1-1 16,2 3 0-16,2 0-3 0,2-1 1 15,3 1-1-15,1-3 1 0,12-2-1 16,-11-2 0-16,11-4 1 0,0-1-2 16,2-4 1-16,4-3 0 0,4-3 0 0,3-5 0 15,4-2 0-15,1-4 1 0,5-2-1 16,2 0 1-16,3 0-2 0,2-11 2 16,3 1-1-16,2-1 1 0,2-4 1 15,1-2 0-15,1-1 0 0,1-1 0 16,-5-1 4-16,0 1-2 0,-3 1 1 0,-4 0 1 15,-3 1 2-15,-5 1-2 0,-4 2 1 16,-7 0-1-16,-6 3-1 0,-3 2-2 16,0 9 1-16,-10 0-1 0,-2 0-2 0,-6 0-1 15,-1 0 1-15,-4 6-1 0,0 2 1 16,1 1 0-16,3 2-1 0,-2 1 0 16,2 2 0-16,3 3-1 0,4-2 1 15,1 2 0-15,11 1-1 0,0-4 0 16,0 1-2-16,0-2-2 0,4-3 2 0,9-1-2 15,3-3-1-15,4-1-2 16,3-3 1-16,2-2-1 0,3 0 1 0,3 0 2 16,0-10-1-16,0 3 1 0,1-2 2 15,-1-1 1-15,-1-1 2 0,-1-1 2 16,-4 1 2-16,-1 0 2 0,-5 2 2 0,-2 0-2 16,-4 1 3-16,-4 8-1 0,-1-8 1 15,-6 8-1-15,-1 0 0 0,-1 5-3 16,0 2-2-16,0 4-1 0,-13 1 0 15,13 3-2-15,-12 2 2 0,12-1-1 16,0 1-1-16,-9 1-2 0,9-1-3 0,0 1-1 16,0-1-1-16,1-1-2 0,1-4-3 15,5-3 3-15,3-4-10 0,2-4-3 16,3-1-4-16,3 0-15 0,-1-8-19 16,1-1-19-16,0-2-15 0,-1-1 0 0</inkml:trace>
  <inkml:trace contextRef="#ctx0" brushRef="#br0" timeOffset="26541.79">13854 11914 212 0,'2'0'90'0,"-2"0"-8"0,0 2-10 16,0 4-15-16,0 2-26 0,-10 1-24 15,10 2 0-15,-12 1-3 0,12 2-4 16,-11 1 0-16,11 1-3 0,-11-1-5 0,11 2-6 15,-9-1-12-15,9 1-25 0,0-3-31 16,0-3-17-16,0-3-1 0</inkml:trace>
  <inkml:trace contextRef="#ctx0" brushRef="#br0" timeOffset="26734.59">13932 11730 130 0,'2'-12'106'0,"-1"3"1"0,-1 1-1 0,0 8-19 16,0-8-36-16,0 8-38 0,0 0-5 15,0 0-2-15,0 0-3 0,0 0-4 16,0 3-6-16,0 1-1 0,0 2-7 16,0 0-10-16,7 1-37 0,-1 0-38 15,0 0-6-15,2-1 0 0</inkml:trace>
  <inkml:trace contextRef="#ctx0" brushRef="#br0" timeOffset="27008.98">14320 11651 159 0,'6'0'95'0,"-1"0"4"0,-2-9-14 16,0 9-22-16,-3 0-25 0,0 0-23 15,0-8-5-15,0 8-1 0,0 0 1 16,0 1-1-16,-10 3-2 0,10 5-2 0,-11 5 0 16,11 4 0-16,-18 5-1 15,6 4 0-15,-2 5-1 0,0 3-1 0,-2 5-1 16,1 1-1-16,0 1 0 0,2 2-1 16,1 0-1-16,-1-2-1 0,3-2-3 15,10-2-4-15,-11-5-4 0,11-5-7 0,0-5-26 16,1-5-47-16,2-7-13 15,3-5 2-15</inkml:trace>
  <inkml:trace contextRef="#ctx0" brushRef="#br0" timeOffset="27774.5">12555 12356 154 0,'0'0'90'16,"0"-8"1"-16,-10 8-8 0,10 0-33 15,0 0-38-15,0 0-10 0,2 0-1 16,2 0 1-16,1 0 2 16,2 0 0-16,3 0 0 0,3 0 4 15,1 0-1-15,5 2 2 0,1-1 0 0,5 1-1 16,1-1 3-16,5 1-2 0,1 1-2 16,4-1 1-16,4 1-2 0,1-1-1 15,4 0-2-15,3 1 1 0,2-1-2 16,2 2 0-16,3-1-1 0,0 0 1 15,1 0 1-15,-1-1-2 0,0 1 0 0,1-1 0 16,-2 1 1-16,-1 1-1 0,0-3 0 16,-3 2 0-16,-2 0 1 0,-2-1-1 15,-2 0-1-15,-3 1 2 0,-3-1 0 16,-3 1 0-16,-2-1-2 0,-2 0 1 16,-4 1 0-16,-1-1 0 0,-7 0-1 0,0 0 1 15,-4-1-1-15,-4 1 0 16,-3-1-6-16,-4 0-9 0,-4-1-15 0,0 0-66 15,0 0-12-15,-16 1-1 0,-2 0 1 16</inkml:trace>
  <inkml:trace contextRef="#ctx0" brushRef="#br0" timeOffset="45174.91">10241 11676 150 0,'0'-9'78'0,"0"0"-1"16,1 0-10-16,-1 1-16 0,0 0-20 16,0 8-22-16,0-11-3 0,0 11-4 15,0-8 3-15,0 8 2 0,0 0-3 0,0-9 1 16,0 9-1-16,0 0-1 0,0 0 0 16,0 2-2-16,0 3-1 0,-12 2 1 15,12 4 1-15,-12 3-2 0,0 4 1 16,1 5-2-16,-3 6 2 0,-4 1 0 15,-2 9-1-15,-4 4 0 0,-2 7-1 0,-5 7-3 16,0 4-6-16,-2 3-6 0,0 1-29 16,-2 1-44-16,0 0-2 0,3-3-3 15</inkml:trace>
  <inkml:trace contextRef="#ctx0" brushRef="#br0" timeOffset="45507.13">9628 12321 185 0,'0'21'79'0,"-13"2"-4"0,13 2-9 15,-10 2-22-15,10-1-29 0,0 0-11 0,-10-1-4 16,11 0 4-16,-1-4 1 0,3-3 0 16,0-5-1-16,6-5-3 0,3-4-4 15,6-4-1-15,5 0-4 0,6-8-20 16,5-5-39-16,3-3-21 0,4-4-5 15</inkml:trace>
  <inkml:trace contextRef="#ctx0" brushRef="#br0" timeOffset="46722.77">10004 12117 170 0,'0'8'61'0,"0"4"-4"15,-9 4-3-15,9 3-7 0,-16 3-15 16,7 3-22-16,-2 0-9 0,0 4-1 16,-1 0-1-16,-2 1-1 0,3-2-6 15,-4-1-17-15,2-2-40 0,-2-3-17 0,4-3-1 16</inkml:trace>
  <inkml:trace contextRef="#ctx0" brushRef="#br0" timeOffset="47139.15">9771 12159 180 0,'0'-10'82'0,"-12"10"-12"0,12-8-11 0,-7 8-19 16,7 0-22-16,0 0-14 0,0 0 0 15,0 3-3-15,0 3 1 0,0 3 1 16,0 1-1-16,0 3 1 0,0 1 1 16,0 4-1-16,1 3 1 0,1 4 1 0,-1 2-2 15,-1 3 0-15,2 4-1 0,-2 0 0 16,0-1 0-16,0-1-2 0,1 0 1 15,0-3 1-15,2-2 1 0,1-3 0 16,3-4 0-16,0-5 1 0,2-5 1 16,2-6 1-16,4-4-1 0,3 0 1 15,2-10-2-15,3-2-4 0,0-4 5 0,5-3-2 16,-3-3 0-16,3-1-1 0,-1-2 0 16,1 0 0-16,0-2-1 0,-1 2 1 0,-2 3-4 15,0-1 2-15,-2 4-5 0,-2 2-6 16,0 1-9-16,-2 2-42 0,-1 1-36 15,-2 2-2-15,2 0 0 0</inkml:trace>
  <inkml:trace contextRef="#ctx0" brushRef="#br0" timeOffset="51835.38">12893 12147 192 0,'7'6'72'0,"0"2"0"0,1-1-12 16,2 2-18-16,1-1-31 0,0 1-8 16,3 0 0-16,0 0-1 0,1 0-2 15,0 0 1-15,1-2-1 0,-2-1 0 0,3 0 1 16,-3 0-2-16,2-2 2 16,-2-1-2-16,1 2 1 0,-1-1-1 0,0-2 1 15,-1 2 1-15,2-1 0 0,-3 0 0 16,1 1-1-16,0-1 1 0,-1 0-1 15,2 1 2-15,-1 0-2 0,0 0 0 0,2 1 0 16,-1-1 0-16,1-1 2 16,0 3-1-16,0 0 0 0,-2 0 1 0,1 2 3 15,-1-1-2-15,0 2 2 0,0 1-2 16,0 0-1-16,1 1 0 0,-1 0-1 16,3-1 1-16,0 1-1 0,1-1 0 0,1-3-3 15,1 1 2-15,1-2 0 0,0 0 1 16,1-3 0-16,0-1-1 0,-1-1 0 15,-1-1 0-15,1 0 1 0,-2 0-1 16,0 0 0-16,-2-7 0 0,0 7-2 16,-1-10-1-16,0 10 0 0,0-11 1 15,0 11 0-15,0-14-4 0,2 5-12 0,1 0-39 16,0-2-33-16,2 0-2 0,-1 1 3 16</inkml:trace>
  <inkml:trace contextRef="#ctx0" brushRef="#br0" timeOffset="68319.89">17118 11196 193 0,'1'-11'81'0,"0"11"-6"0,-1-11-8 15,0 11-14-15,0-9-18 0,0 9-26 0,0-8-1 16,0 8-2-16,0 0-2 0,0-8-1 16,0 8-2-16,1 0 1 0,-1 0-1 15,0 2 0-15,0 5 2 0,0 5 0 0,-10 4-2 16,10 3 1-16,-14 4-2 15,5 1 1-15,-3 2 0 0,0 1-1 0,1 3-1 16,-3-1-2-16,1 0-5 0,-1 0-3 16,0 0-6-16,0-2-19 0,2-2-32 15,0-4-27-15,1-3-1 0</inkml:trace>
  <inkml:trace contextRef="#ctx0" brushRef="#br0" timeOffset="68636.19">16846 11418 142 0,'0'0'82'0,"0"0"-6"16,0 1-11-16,0 5-11 0,0 4-12 0,0 3-18 15,-9 3-19-15,9 3 0 0,0 2-1 16,0 1-1-16,0 0-1 0,0 2 2 15,1 0-1-15,1 0 0 0,0 0-1 16,2-1 1-16,-1-3 1 0,1-3-1 16,1-2 1-16,1-2 0 0,1-4-3 0,0-3 1 15,3-4 0-15,3-2 1 0,3 0-2 16,5 0-1-16,2-12-3 0,5 3-3 16,3-5-5-16,3-4-4 0,4-2-9 15,1-2-19-15,4-2-15 0,0-2-15 16,4-2-19-16,0-2 3 0</inkml:trace>
  <inkml:trace contextRef="#ctx0" brushRef="#br0" timeOffset="69524.7">17775 10933 132 0,'0'10'85'0,"-12"1"-1"15,12 3-9-15,-19 1-12 0,8 4-23 16,-3 1-33-16,0 1-2 0,-1 3-2 16,-1 2 1-16,-1 0 0 0,0 1-2 0,-1 0 1 15,2-2-3-15,-1 0 0 0,2-2-1 16,1-2 0-16,2-2-2 0,1-2 0 16,2-3-2-16,9-3-4 0,-13-2-4 15,13-4-5-15,0-5-3 0,0 0-6 16,0 0-6-16,0-9-7 0,0 1-8 0,1-3 0 15,4-2 1-15,2-1 2 0</inkml:trace>
  <inkml:trace contextRef="#ctx0" brushRef="#br0" timeOffset="70184.81">17599 11165 135 0,'15'-18'49'0,"0"2"0"0,0 0-1 16,0 2 1-16,0 3-6 0,-1 0-6 0,0 3-14 16,-1 8-17-16,1-7 1 0,-3 7-1 15,0 1 0-15,0 4 0 0,-3 3-1 16,0 3 2-16,-2 3 0 0,-1 2-3 15,-1 3-1-15,0 1 0 0,-1 3 0 0,-1-1 0 16,2 0 2-16,-2-1-2 0,1-1 0 16,0-1 0-16,0-1-1 0,1-3 1 15,0-2 0-15,-1-2 0 0,1-2 0 16,1-2-2-16,-1-1 1 0,1-3 2 0,0-1 1 16,1-2 1-16,-1 0-1 0,1 0 0 15,3 0 1-15,1-14 0 0,2 3-1 16,2-2 3-16,-1-3-2 0,4-3-3 15,0-4-1-15,2-1 0 0,1-1 1 16,1-2-2-16,0-1 1 0,0 0-1 0,0 1 0 16,-1 1-1-16,-4 3-1 15,1 2 3-15,-4 3-1 0,-1 3 1 0,-3 3 0 16,-2 2 1-16,-1 2 1 0,-1 8-1 16,-2-8 3-16,-2 8-1 0,0 0 0 15,-1 0 0-15,0 0-2 0,0 0 2 0,0 0-1 16,0 0-2-16,0 0 0 15,0 0-1-15,0 0 1 16,0 0-1-16,0 0-2 16,0 0 2-16,0 0-2 15,0 0 0 1,0 0 0-16,0 0 0 16,0 0 2-1,0 0-1-15,0 0-1 16,0 0 2-1,0 1-1 1,0-1 1 0,0 0 0-16,0 0 0 0,0 0 0 15,-10 0 0-15,10 0-2 16,0 0 4-16,0 0-2 16,-8 0-2-16,8 0 0 15,0 0 0-15,-9 0 1 16,9 0-3-16,0 0 2 15,0 0 0-15,0 0-2 16,0 0-5-16,0 0-4 0,0 0-6 0,0 0-6 16,0 0-24-16,0 2-58 0,0 0-3 15,0 0-2-15</inkml:trace>
  <inkml:trace contextRef="#ctx0" brushRef="#br0" timeOffset="73698.82">17413 12600 129 0,'0'0'76'0,"0"0"-8"16,-9 0-7-16,9 0-13 0,0 0-11 16,0 0-12-16,0 0-13 0,0 0-9 0,0 0 2 15,0 0-3-15,0 0 1 0,0 0 0 16,0 0-1-16,0 0 1 0,0 0 0 15,0 0 0-15,0 0 1 0,0 0 0 16,-8 0-2-16,8 0 1 0,0 0 0 0,0 0 1 16,0-7-2-16,0 7 0 0,0 0-1 15,0 0-2-15,0 0 2 16,0 0 0 0,0 0 0-1,0 0 0-15,0 0 0 0,0 0 0 16,0 0 0 15,0 0 0-31,0 0 0 0,0 0 0 31,0 1-1-15,1-1 1 0,1 2-1-16,1-1 2 0,0 0 2 15,1 2-1-15,2-1 0 0,2 2 0 16,-1 0 0-16,3 1 1 0,1 0 0 15,1 3 0-15,0-2-1 0,2 3 0 0,0 1-1 16,2 0 1-16,0 0 0 0,0 2 2 16,0 0 0-16,1 1 0 0,-2 2-1 15,1-1-1-15,-1 2 0 0,1 0 1 16,-2 1 1-16,0-1-1 0,0 2-2 0,0 1 1 16,-2 1 0-16,1 2 0 0,-2 2 2 15,0 0-1-15,1 2 0 0,-3 1 0 16,0 2 0-16,0 2 0 0,-1 3 0 15,-4 2 1-15,0 2 3 0,-1 2-4 0,-2 1 2 16,0 3-1-16,-1 0-1 16,0 0 1-16,0 2 0 0,-9 0-2 0,9 1-2 15,-14 0 1-15,3 1-2 0,0-1 2 16,-3 0-1-16,-1-1 0 0,-2 0 0 16,0 1 0-16,-4 2-1 0,-1-1 1 0,-1 2 0 15,-1 0 0-15,-3 0 0 16,-1 0-1-16,0 0 0 0,-2 0 2 0,-1 0-1 15,0 2-2-15,-1-1 2 0,0 0-1 16,-2 1 1-16,0-2-1 0,1 0 0 16,-3 0 0-16,0-2 0 0,0 0 0 0,0 1 0 15,-1 0 0-15,-2 2 0 0,-2 0 0 16,-1 3-1-16,-1-3 0 0,-4 1-1 16,-1 2 0-16,0-3 1 0,-2 1-1 15,0-2 1-15,-3-1-1 0,-1 0 1 16,0-1-1-16,-1-2 1 0,-2-1 1 0,-2-2 1 15,1-3-1-15,-2 0 0 0,0-2 0 16,-2-1 0-16,0-2 0 16,-3 1-1-16,-3-1 2 0,0 1-1 0,-3-2 1 0,1 2-2 15,0-2 2-15,-1 1-1 16,0-2 1-16,1 0-1 0,0-1 1 0,-1-1 0 16,2 0-1-16,0-2 0 0,0 0 0 15,-1-1 0-15,2-2 0 0,1 1 0 16,-5-1 0-16,-1-2 0 0,0-1 1 15,-3 2-1-15,1 0 0 0,-2-1 0 16,0 2 0-16,0-2 0 0,-1 1 1 0,0 0-1 16,1 0 0-16,-1 0 0 0,2 1-1 15,-2-1 1-15,2 1 0 0,-1-1 0 16,0 0 0-16,-2-1-1 0,1 2 0 16,-2-2 1-16,0 1 2 0,-3 0-1 0,-2 0-1 15,-1 0 0-15,-3 1 0 0,-1-2 0 16,-2 3-1-16,-4-1 2 0,1 2-2 15,-2 0 1-15,1 0-2 0,0 1 2 16,-1 0 2-16,0-1-2 0,-1 0 0 16,3 0 0-16,-1-1 0 0,1-1 0 0,1 0 1 15,1-2-1-15,-3-2 1 0,6-2-2 16,1-1-1-16,1-2 1 0,0-1 1 16,2-2 0-16,-1 0 1 0,-1-2-1 15,0 0 0-15,0-1 1 0,-1-1-1 16,1-1 0-16,-3 0 0 0,2 1 3 0,0-1-3 15,1 0 0-15,0-1 0 0,3 0 0 16,-1-1 0-16,2-1-2 0,0 1 2 16,1-3-1-16,3 0 1 0,1-3-3 15,3 0 4-15,0-1 1 0,3 0-1 16,0 0 1-16,4-8 0 0,-2 8 1 0,3-16-1 16,3 5 0-16,-3-1-1 0,5-4 0 15,0-2 0-15,1-3 0 0,1 0 0 16,3-2-1-16,3-2 0 0,2-2 1 15,2-1-1-15,4-1 0 0,3-1 0 16,0-2-1-16,3 1 1 0,1-1 0 0,1 0 0 16,2 0 0-16,1 0 0 0,2 0 2 15,-1-2-2-15,1 0 0 0,1 1 1 16,-1-2-1-16,1-1 0 0,2 2 0 0,-3-2 0 16,1 0 0-16,3-1 0 0,-3 1-1 15,2-1 1-15,1 0 0 0,0-1 0 16,2 2 0-16,-1 0 0 0,3 1 0 15,0 0 0-15,2 2 0 0,1-1 0 16,0 2-1-16,0 1 1 0,4 1 1 0,-4 1-2 16,3-1 1-16,1 2 0 0,-2-3 0 15,1 2 0-15,3 0 1 0,-4 0 0 16,2-1 0-16,0 0-1 0,0 2-1 16,1-1 1-16,-2 1 0 0,1 1 0 15,1 0 0-15,0 1 0 0,0 2-1 0,-1 1 1 16,2 2-1-16,1 2 1 0,1 2 0 15,-1 0 1-15,4 2-1 0,-4 1 1 16,4 1 0-16,-2 1 3 0,2 0-4 16,-1 2 0-16,1-1 1 0,1 1-1 15,-2 1 0-15,-1 0 0 0,0 0 0 0,-2 0-1 16,0 0-1-16,-1 0 0 0,-2 0 2 16,-1 0 0-16,-2 0-1 0,-2-1 1 15,-1 1 0-15,-3-1-1 0,0-1 1 16,-3 2 0-16,1-3 1 0,-1 2-2 15,-2-1 1-15,0 1 1 0,1 0-1 0,0 0 1 16,-2 1-1-16,1 1 0 0,3 1 0 16,-2 7 0-16,2-12-1 0,-2 12 1 15,2-9 0-15,2 9-1 0,-1 0 1 16,1-10-1-16,0 10 1 0,0 0 0 16,4 0-1-16,-2-8 2 0,2 8-1 15,1 0 1-15,2-7-1 0,-1 7 0 0,2 0 1 16,1-9 0-16,0 9-1 0,0-8 1 15,3 8-1-15,-2-11-1 0,2 11 2 16,-2-8-2-16,2 8 2 16,-2-11-1-16,0 11 1 0,0-10-2 0,0 10 2 0,2-10-2 15,1 10 2-15,-1-12-1 0,0 12 0 16,3-10 4-16,0 10-5 0,0-9 2 16,2 9-2-16,-1-10 1 0,1 10-1 15,3-11 1-15,-3 11-2 0,2-10 2 0,1 10-1 16,8-13-1-16,-17 13 3 0,17-14-3 15,-15 6 1-15,15 0 2 0,-15 1-1 16,15-1 0-16,-15-1 2 0,15 0-2 16,-13 2 0-16,13-2-2 0,-13 1 1 15,13 0 3-15,-12 8-2 0,12-13 1 0,-9 13-1 16,9-12 0-16,-11 12-1 0,11-10 1 16,-10 10 0-16,10-8 2 0,-11 8-3 15,11-11 1-15,0 11-2 16,-11 0 2-16,11-9 0 0,-12 9 0 15,12-8 0-15,0 8-1 16,-10 0 1-16,10-9 0 0,-12 9 0 16,12-10 0-16,-8 10 0 0,8-7 1 15,-11 7-1-15,11-8 2 16,-11 8-1-16,11 0 0 16,-10 0-1-16,10-8 0 0,0 8-1 15,0 0 2-15,-8 0-1 16,8 0-2-16,0 0 1 0,0 0 0 15,0 0 0-15,0 0 0 16,0 5 0-16,0 3 0 0,0 6 0 16,-9 3 1-16,9 5-1 0,0 5 1 15,0 2-1-15,-11 6 1 0,11 3-1 16,-8 5 1-16,8 2 0 0,-14 3-1 16,14 4 2-16,-15 0-1 0,6 1 1 15,-1-1-2-15,1-4 1 0,-1-3 0 0,3-4 0 16,7-4-3-16,-17-5-4 15,17-3 0-15,-10-4-5 0,10-4-2 0,0-4-4 16,0-6-2-16,0-4-3 0,0-6-4 16,0-1 0-16,0 0-16 0,0-15-42 15,1 0-17-15,3-3 3 0</inkml:trace>
  <inkml:trace contextRef="#ctx0" brushRef="#br0" timeOffset="74048">5165 15152 140 0,'6'-8'88'0,"-1"8"-2"0,0-12-12 16,-2 12-17-16,1 0-27 0,2-9-20 0,-1 9-3 15,0 0 2-15,1 0-1 0,2-8-1 16,4 8 2-16,2 0 1 0,3 0 0 15,1 0-2-15,4-10 0 0,3 10-1 0,2-6 0 16,0 6 0-16,2-10 0 16,0 10-1-16,0-10-1 0,2 10 0 0,0-13-1 15,-3 13 3-15,2-14-2 0,-1 7-1 16,-1-1 1-16,-1 2-1 0,-2-2-1 16,0 8-2-16,-5-13 1 0,0 13 1 0,-2-12-2 15,-2 12-2-15,-2-8-1 16,-3 8-1-16,-1-7-3 0,0 7-5 0,-4 0-3 15,-1 0-5-15,-4 0-17 0,-1 0-63 16,0 3-10-16,0 0 3 0,0 2 1 16</inkml:trace>
  <inkml:trace contextRef="#ctx0" brushRef="#br0" timeOffset="80575.06">12486 12752 132 0,'-9'0'63'16,"9"0"-6"-16,0 0-4 0,0 0-3 15,0 0-8-15,0 0-9 0,0 0-11 16,0 0-13-16,0 0-5 0,0 1-2 0,0 1-1 15,0-1 0-15,0 1 0 0,-9-1-1 16,9 1 1-16,0-1 0 0,0 2 0 16,-12-1 1-16,12 0 1 0,0 1 2 15,-11 0-1-15,11-1 1 0,-9-1 0 0,9 1 2 16,0-2-1-16,-12 2-1 0,12-2-2 16,0 0 0-16,-9 0 0 0,9 0-1 15,0 0 0-15,0 0-1 0,0 0 0 16,0 0 0-16,0 0 0 15,0 0 0-15,5-8 1 0,1 8 0 16,3-9 0-16,1 9 1 0,1-14 0 0,4 6 1 16,3-2-1-16,0 0 0 0,3-3 1 15,4-1-1-15,0 0 0 0,5-2 0 16,0 0-1-16,2-2 1 0,3-2-2 0,0 2 0 16,1-2 2-16,2 0-1 15,0 0-1-15,1 0 1 0,0-1-1 0,0 0 1 16,2 1 0-16,0 0-1 0,-1-1 2 15,2 0-2-15,1 2 2 0,0-2-1 16,0 1 0-16,-1 1-1 0,1 1 1 0,0 0 0 16,0 0 0-16,0 1 0 0,-3 1-1 15,-1 1 0-15,-2 2 0 0,-2 1 1 16,0 2-1-16,-4 0-1 0,-3 3 1 16,-2 7-1-16,-1-13 1 0,-1 13 2 15,-1 0-2-15,-3-7 0 0,1 7 0 0,0 0 0 16,-2 0 0-16,2 0 0 0,1 1-1 15,-1 0 0-15,2-1 1 0,2 0-1 16,0 0 1 0,2 0 1-16,1 0-2 0,1 0 3 0,3 0 0 0,0 0 0 15,1-7-1-15,2 7 1 0,1 0-1 16,0-11 1-16,1 11 0 0,2-9 0 16,-1 9 0-16,1-8 0 0,-1 8-1 0,1-10 1 15,-1 10-1-15,-1-6 0 0,-2 6-1 16,1 0 0-16,-2-10 1 0,0 10 0 15,-1 0-2-15,0-7 1 0,-1 7-1 16,-1 0 1-16,0 0 0 0,-1 0-1 0,1-7 1 16,-1 7 1-16,0 0-2 0,0 0-2 15,-1 0 4-15,1 0-2 0,-3 0 0 16,2 0 0-16,-1 0 0 0,0 0 0 16,0 0 0-16,-1 0 0 0,-1 0 0 15,1 1 2-15,-2 1-2 0,-1 2 0 0,1-2 0 16,0 3 0-16,-1-1 0 0,-1 1 0 15,1-1 0-15,-1 2 0 0,1 0 1 16,-2 1-2-16,2-1 1 0,0 1 1 16,0 0-1-16,0 0 0 0,-1 0 1 15,0 0-1-15,-1 1 0 0,1-2 0 0,-3 0 0 16,0 0 1-16,-2-1 0 0,-1-1-1 16,-3 0 2-16,0 0 0 0,-3-1-1 15,-1-1 0-15,-3 0 0 0,-1-1 0 16,-2 0-1-16,-1 0 1 0,-1-1 2 15,0 0-2-15,-2 0-2 0,0 1-1 0,0-1-2 16,0 0-2-16,0 0-5 0,0 0-4 16,0 0-4-16,0 0-8 0,0 0-20 15,0 0-58-15,-9 0-8 0,9 0 3 0,-9 0 3 16</inkml:trace>
  <inkml:trace contextRef="#ctx0" brushRef="#br0" timeOffset="81152.55">15432 11992 216 0,'-16'-8'96'0,"0"8"-13"0,3 0-7 16,1-8-41-16,1 8-32 0,0 0-1 0,1-9-1 15,2 9 1-15,8 0 1 0,-10 0 3 16,10 0-3-16,0 0 3 0,0 0 2 16,0 0 0-16,0 0 2 0,4 2-1 15,3 2 1-15,0 2-3 0,1-1-2 16,3 2 1-16,0-1-2 0,4 2 0 0,0 1 1 15,4 0-2-15,0 1 2 0,4 1 0 16,-1-1-2-16,3 2 1 0,0-1 0 16,1 1 0-16,1-2 1 0,0 1-1 15,1 0 0-15,-1-2 0 0,1 2 1 16,-1-2-1-16,-2 1 2 0,0-2-2 16,-1 1 0-16,-1-1-1 0,-2-1 0 0,-1 0 2 15,-2-1-3-15,-2 0 1 0,-1-1 0 16,-3-1 5-16,-1 0 0 0,-1 0 3 15,-3 0 1-15,-3-1-1 0,-1 0 2 0,-3 0-1 16,0 3-3-16,0 1-1 16,-12 1 0-16,0 3-2 0,-1 1 0 0,-5 1-1 15,-2 3-2-15,-5 2 2 0,-2 2-1 16,-4 1 0-16,-3 3 2 0,-2 1-3 0,-1-1-1 16,-1 0-2-16,1-1-2 0,3-1-5 15,2-1-6-15,4 0-12 0,3-2-14 16,3-2-45-16,3-1-48 0,2-6 1 15,3-2-2-15,2-3 4 0</inkml:trace>
  <inkml:trace contextRef="#ctx0" brushRef="#br0" timeOffset="96989.15">13092 12205 215 0,'4'4'100'0,"-2"-3"1"0,1 1-3 16,-3 0-67-16,0-2-26 0,0 1-2 15,0-1 0-15,0 1 3 0,-15-1-2 16,15 0 0-16,-9 0 0 0,9 0-1 0,0 0-1 16,0 0-1-16,0 1 0 0,0-1 1 15,0 1-1-15,0 0-2 0,0-1 0 16,0 1 0-16,0 0 1 0,4-1 0 16,1 1 0-16,3-1 0 0,1 1 1 15,3-1-2-15,1 2 0 0,2 0 1 16,0-1 0-16,3 3 1 0,1-3-2 0,2 2 2 15,1 0-2-15,0-1 1 0,0 1-1 16,0 1 1-16,0-1 0 0,-1 0 0 16,1 1 1-16,-1-1-1 0,2 1 2 0,-3 0-1 15,3-1 0-15,-1 1 1 16,-1 0 0-16,2 1 1 0,0 0 4 0,1-1-5 16,0 2 0-16,1 1 1 0,1-2-4 15,0 2 4-15,1 0 4 0,-1 0-2 16,-1-1 1-16,2 1-1 0,-1-2-2 0,0 1 3 15,-1-1 1-15,-1-1 0 0,-1 0-2 16,0-1-2-16,-1-1 0 0,-2 1 1 16,0-2-1-16,-1 0-1 0,-3 1 1 15,0-2-1-15,-4 0 0 0,-1 1 0 16,-1-1-2-16,-1 0 0 0,-3 0-2 0,-1 0-6 16,-1 0-9-16,-2 0-13 0,-2 1-57 15,0 1-26-15,0-1-2 0,0-1 1 16</inkml:trace>
  <inkml:trace contextRef="#ctx0" brushRef="#br0" timeOffset="98257.95">18481 11414 207 0,'10'0'81'0,"1"0"-4"0,-3-9-6 16,0 9-23-16,-2 0-35 0,1 0-1 16,-2 0 0-16,1 0 0 0,-2-7 1 15,-1 7-3-15,-1 0 3 0,-2 0-2 16,0 0-2-16,0 0-2 0,0 3-2 0,-16 3-1 15,4 1-1-15,-2 1 1 0,-4 5-1 16,-3 2 0-16,-5 3-1 0,-4 4 1 16,-3 2 1-16,-5 3-1 0,-4 2 1 15,-1 3-1-15,-4 1-1 0,2-1-2 16,-2 0 2-16,4-1-2 0,1-2 0 0,2-3-3 16,5-3-3-16,4-3-3 0,2-4-3 15,6-1-3-15,4-5-7 0,3-3-12 16,4-3-38-16,3-2-32 0,9-2 0 15,-9 0 2-15</inkml:trace>
  <inkml:trace contextRef="#ctx0" brushRef="#br0" timeOffset="98574.95">18118 11598 218 0,'2'0'97'0,"-2"0"-1"0,0 1-22 16,0 3-33-16,0 2-31 0,-16 3-3 16,7 3-1-16,-4 2-1 0,-2 3 1 0,-1 2-2 15,-1 2 1-15,-1 2 0 0,1 1 0 16,2 0-1-16,3 0 1 0,0 1 4 16,4-2-1-16,8 1-2 0,-9-1 1 15,9-2-2-15,0-3-1 0,5-4 3 16,3-1-2-16,4-4 0 0,5-2-3 0,4-2 0 15,2-4 0-15,3-1 1 0,3 0-2 16,1 0-2-16,2-7 0 0,1 7-8 16,1-17-7-16,1 6-14 0,-2 0-55 0,-1-1-25 15,-2-2-1-15,-4 1-1 0</inkml:trace>
  <inkml:trace contextRef="#ctx0" brushRef="#br0" timeOffset="99840.31">18569 11626 126 0,'0'7'96'0,"0"0"3"0,0-1-3 16,1-1-22-16,6-1-31 0,6 0-31 16,3-3 0-16,5-1-1 0,3 0-1 15,5 0-2-15,3 0-2 0,4-9-1 16,0 9-1-16,2-8-2 0,-1 8-2 16,1-8 0-16,-4 8-2 0,-4-10-1 15,-3 10-1-15,-4-7-4 0,-4 7-1 0,-3-11-2 16,-3 11-1-16,-6-13 3 0,-2 6 0 15,-4-1 2-15,-1-1 0 0,0 0 0 16,0-1 4-16,-11 2 2 0,11-2 1 16,-18 2 1-16,9 0 0 0,-1 8 0 0,-2-7 1 15,0 7 0-15,-3 1 2 0,0 5 0 16,-1 3 3-16,0 6-2 0,-2 3 2 16,1 2 0-16,0 3 0 0,1 3 0 15,0 1 0-15,1 1 0 0,1 1-2 16,3 2-2-16,1-2-1 0,1 0 0 0,9-2 0 15,-10-2-1-15,10-2 0 0,0-2-1 16,3-4 1-16,3-3 0 0,5-3 0 16,4-3-1-16,3-2 1 0,3-4 0 15,5-2-1-15,4 0 1 0,2 0-2 0,4-14 2 16,3 3-1-16,1-3 0 0,3-3 0 16,1-2 0-16,-1-1 0 0,1-1 0 15,-2-2 1-15,-2 1 0 0,0 0 2 16,-5 1 4-16,-4 2-2 0,-4 1 2 15,-5 1 2-15,-3 2-1 0,-5 2 2 0,-5 4-1 16,-4 2 1-16,-5 7-1 0,0 0-5 16,0 0 0-16,-15 0-1 0,1 3 0 15,-4 6 1-15,-1 2-1 0,-3 2 0 16,0 1 0-16,2 2-1 0,0 1 1 0,1 2 0 16,4 1-1-16,1-1-2 0,4 2 0 15,10-3 1-15,-11 0-2 0,11-3-1 16,0-1-2-16,4-4 1 0,5-2-2 15,4-2-2-15,2-3 0 0,4-3 0 16,1 0-2-16,3 0 1 0,0-8 3 0,1 0 0 16,0-3 0-16,1-1-1 0,-1-1 4 15,1-1 2-15,0-3-1 0,-2 1 1 16,0 0 1-16,-3 0-2 0,-3 4-1 16,-1 0 3-16,-3 1 0 0,-2 4 4 0,-2 7 4 15,-3 0-3-15,-3 0 1 0,-1 0-1 16,-2 4 0-16,0 5 1 0,0 3-1 15,0 2 0-15,0 2-1 0,-10 2-4 16,10 0-5-16,0 0 3 0,0 1-5 16,0-1-2-16,0 0-6 0,3-2-5 0,3-5-9 15,3-1-21-15,4-6-38 0,0-2-25 16,3-2 2-16,2 0-1 0</inkml:trace>
  <inkml:trace contextRef="#ctx0" brushRef="#br0" timeOffset="99989.8">20071 11770 144 0,'13'-8'94'0,"-4"8"3"0,-3 0-4 0,-4 0-14 16,-2 0-30-16,0 2-27 0,0 7-7 15,-17 3 2-15,5 2-5 0,-3 2-2 16,1 1-9-16,-3 0-1 0,2 1-3 0,-1 1-10 16,2-2-2-16,-1-1-17 0,2-3-25 15,3-2-44-15,0-3-8 0,10-4 1 16</inkml:trace>
  <inkml:trace contextRef="#ctx0" brushRef="#br0" timeOffset="100206.54">20041 11636 130 0,'7'-24'103'0,"0"1"1"0,-1 2-3 16,0 4-16-16,-2 2-33 15,-2 3-36-15,-1 4-5 0,1 8-4 0,-2 0-1 16,1 0-3-16,1 0-1 0,1 0-1 15,1 1-1-15,1 4-3 0,3-1-5 16,1 2-3-16,0 1-5 0,1-2-5 0,0 1-12 16,0 1-18-16,1 0-4 15,1-2 1-15,0 2 2 0,2-3 2 0,0 1-12 16,2-1-7-16</inkml:trace>
  <inkml:trace contextRef="#ctx0" brushRef="#br0" timeOffset="100506.49">20645 11516 197 0,'0'0'80'0,"0"0"-4"0,0-9-12 15,0 9-14-15,0 0-21 0,0 0-18 16,-10 0-2-16,10 3 2 0,-10 3 0 15,10 3 0-15,-17 3 0 0,8 4 1 0,-4 3 1 16,0 5 0-16,-1 2-1 0,-4 6 1 16,-2 2-1-16,0 4-3 0,-1 1 0 15,-2 3-2-15,3-1-3 0,1 0 0 16,2-1-2-16,2-3 0 0,4-1-2 16,1-4 0-16,10-4-3 0,0-5-3 15,0-6-4-15,0-5-8 0,2-7-8 0,10-5-24 16,2 0-58-16,3 0-4 0,1-14 1 15</inkml:trace>
  <inkml:trace contextRef="#ctx0" brushRef="#br0" timeOffset="101305.62">17431 11341 215 0,'10'0'96'15,"2"0"-15"-15,-1 0-17 0,-1 2-24 0,1 5-23 16,-1 4-4-16,0 2-1 0,0 2 0 16,1 3-1-16,3 1-5 0,-2 3-1 15,3 0 0-15,2 1-2 0,3-1-1 16,1 0-1-16,4-3 0 0,1-3 0 0,3-4 0 15,1-5-1-15,2-5 0 0,1-2 1 16,1 0-1-16,-1-11 1 16,0 0 1-16,0-6 0 0,-2 0 2 0,-3-1-2 15,-2-1 1-15,-3 0-1 0,-5 2 0 16,-2 0 0-16,-4 3 5 0,0 3-5 16,-4 4 0-16,-1 7 2 0,-2 0-1 15,2 0 2-15,-1 0 0 0,0 3 0 0,1 7 0 16,1-1 0-16,4 2-4 15,-1-1 3-15,4 1-4 0,0-2 0 0,3 0-5 16,0-2-7-16,2-2-12 0,1-1-41 16,0-4-46-16,1 0 1 0,0 0-1 15</inkml:trace>
  <inkml:trace contextRef="#ctx0" brushRef="#br0" timeOffset="102704.43">18265 11947 211 0,'-8'3'86'0,"8"0"-11"0,0 0-16 0,0 1-17 15,0 0-14-15,0 3-25 16,1 0 9-16,0 2 1 0,2 2 1 0,0 3-1 16,2 3 1-16,1 1-1 0,2 2-3 15,0 2 0-15,3 0-3 0,1 0 0 16,1 2-2-16,3-2-2 0,1-2-1 0,3-2 1 15,2-2 0-15,3-5-2 16,3-2 0-16,3-5 0 0,3-4 0 16,4 0 0-16,1 0-1 0,4-10 2 0,3 2-1 15,2-4-1-15,3 0 0 0,2-3 1 16,-1 0 0-16,3-1 1 0,-1 1-2 0,1 0 0 16,1 1 1-16,-2 3-1 0,0 0 3 15,0 2-1-15,-1 9-1 0,-3-7 2 16,0 7 0-16,-2 0 0 0,-1 2 2 15,-3 2-1-15,2 2-1 0,-3 3 1 16,0 2-2-16,-2 0 1 0,-1 3 0 0,-1 2-1 16,-1-1-1-16,-1 0-1 0,-1 0 1 15,-1-1-1-15,0-3 1 0,-1-1-1 16,1-4 1-16,-3-1-1 0,1-3 0 0,0-2 0 16,0 0-1-16,0 0 2 15,0-13-1-15,1 5 0 0,0-4 0 0,-2 0-1 16,1-2 1-16,-1 2-1 0,0-1 0 15,-1 3 0-15,0 0 1 0,-2 3-1 16,-1 7 1-16,-1-9 0 0,-2 9-1 16,-2 0 2-16,-1 0-1 0,-2 4 0 15,-1 3 1-15,-2 0-1 0,-1 3 0 0,-3 0 1 16,1 1-1-16,-2-3 0 0,-1 1 1 16,1 0-1-16,-2-1-1 0,-1-2 2 15,0 0-1-15,-1-1 1 0,-1-1-1 16,0-1 0-16,0-2 0 0,-1 0 0 0,-2 0 0 15,1-1 0-15,-2 0 1 0,0 0-1 16,-1 0 0-16,1 0 0 0,0 0 0 16,-1 0 0-16,-1 0 0 0,0 0 1 15,0 0-1-15,0 0 0 0,-1 0 1 16,0 0 0-16,0 1-1 0,0-1 0 16,0 0 0-16,0 0-1 15,0 2 1-15,0-2 1 0,0 0 0 16,0 0-3-16,0 0 1 0,0 0-1 31,0 0-1-31,0 0 1 0,0 0-6 0,0 0-2 16,0 0 1-16,0 0-9 0,0 0-2 15,0 1-3-15,0-1-14 0,0 0-32 16,0 0-39-16,-10 0 1 0,10 0 2 16</inkml:trace>
  <inkml:trace contextRef="#ctx0" brushRef="#br0" timeOffset="103770.54">18989 10765 163 0,'7'-9'93'0,"-1"1"-7"16,-2 8-12-16,-1-11-19 0,-3 11-23 0,0 0-21 15,0 0-5-15,-8 1 1 0,8 5 0 16,-20 4-1-16,5 4 1 0,-4 4 1 15,-2 4 3-15,-6 5 0 0,-3 5 0 16,-3 4 1-16,-5 7-1 0,-4 7 0 16,-4 6 1-16,-4 6-3 0,-2 2-1 0,-2 4-3 15,0-2 2-15,0 0-3 0,1-2-2 16,4-1-1-16,1-4-1 0,5-4 0 16,2-3-1-16,5-6 0 0,4-6-4 15,5-6-3-15,5-10-9 0,5-6-2 0,5-7-5 16,12-6-21-16,-12-5-49 0,12 0-17 15,0 0 2-15,2-17 3 0</inkml:trace>
  <inkml:trace contextRef="#ctx0" brushRef="#br0" timeOffset="104087.33">18356 11260 172 0,'2'-9'97'0,"-2"9"1"0,0-9-2 16,0 9-38-16,0 0-45 0,-9 4-8 16,9 7 0-16,-18 3-2 0,6 7-1 15,-4 3 1-15,0 3-1 0,-2 3 2 16,2 1 0-16,0 2 0 0,0 0 0 0,2 1 4 16,1-2-4-16,1-1 0 0,4-2 0 15,8-4 2-15,0-5-2 0,0-6 1 16,0-4 0-16,5-3 0 0,9-5-1 15,2-2-2-15,7 0 1 0,2 0 0 16,3-10 0-16,3 2-1 0,1-2-2 0,2 0 0 16,0-3-2-16,1-1 2 0,-1-1-5 15,-1 0-5-15,-2 1-8 0,-1-2-28 16,-5 2-58-16,-2 0-5 0,-5 0 2 16</inkml:trace>
  <inkml:trace contextRef="#ctx0" brushRef="#br0" timeOffset="122935.45">23070 10192 154 0,'0'-13'28'0,"0"13"-6"0,0-10-13 16,0 10-6-16,0-8 0 0,0 8-1 15,0 0 4-15,0-10 3 0,-9 10 12 16,9-9-1-16,0 9 1 0,0-9 0 15,0 9 0-15,0-10-1 0,-10 10-1 0,10-11-3 16,0 11-3-16,0-12-12 0,0 4 0 16,-10 1-1-16,10 0 0 0,0-2 0 15,-12 1-1-15,12-1 2 0,-14 1 1 16,14-2 0-16,-16 1-1 0,4-2 2 16,1 1-1-16,-2-1 1 0,-2 1 0 0,0-1-1 15,-4 0-2-15,-1 1-1 0,-1 1-1 16,-2-1-3-16,-2 0 0 0,-2 1-3 15,-2 1-1-15,-1-1 0 0,-2 1-2 16,-2 0-3-16,-1 1-2 0,-2-3-9 0,-4 2-8 16,-1-2-12-16,-2 1-11 0</inkml:trace>
  <inkml:trace contextRef="#ctx0" brushRef="#br0" timeOffset="124500.71">21647 9663 192 0,'-55'-7'77'15,"0"0"-8"-15,2 7-14 0,-1-13-26 16,1 13-18-16,2-12-11 0,2 12-1 16,1-11-1-16,4 11 0 0,-1-10-1 0,3 10 0 15,2-10 0-15,0 10 0 0,3-10 1 16,0 10 2-16,3 0 1 0,1-7 0 16,-1 7 2-16,-1 0-1 15,1 0 2-15,-2 0-2 0,1 0 2 0,0 0-1 16,-1 2-1-16,0-1-1 0,-1 2 1 0,-1 0-1 15,1 2 0-15,-1-1 0 0,0 0 2 16,-1-1-1-16,2 2-2 0,-1-1 1 16,-2 1 0-16,-1 0 1 0,0 1-1 15,0 0 1-15,-1 1 0 0,0 0-1 16,0 0 1-16,0 0-1 0,2 0 0 0,0 0-1 16,1 0 2-16,2 1-1 0,2-2 0 15,3 1-1-15,1-1 0 0,3-1 0 16,2 0 0-16,2 1 0 0,2-1 0 15,1 0 0-15,0 0 0 0,2 0-1 16,-1 0 1-16,0 1-1 0,1 1 1 0,-2 0-2 16,-1 2 1-16,1-1 1 15,-2 1 1-15,0 1-1 0,-1-1 2 0,1 0-1 16,-1 1 0-16,1-1 0 0,0 0-1 16,0 0 0-16,1 0 0 0,0 1 1 15,2-1-2-15,-2 0 1 0,1 1 0 0,0 0-1 16,-1 1 0-16,1 1 2 0,0 1-1 15,0 1 0-15,0 0 0 0,-1 2-1 16,3 0 1-16,-1 2 0 0,0 0 1 0,1 1-1 16,1-1 0-16,3 2-2 0,0 0 2 15,2 0 0-15,2 1 0 0,0 1 0 16,2 1 1-16,9 1-1 0,-16 1-1 16,16 1 1-16,-13 2 1 0,13 3-1 15,-9-1 0-15,9 2 0 0,0 4 0 16,-12 0 0-16,12 1 2 0,0 0-2 15,0 1 0-15,0-1 0 0,0 0-1 0,3-2 1 16,1 1 0-16,3-2 0 0,0-1 0 16,2-1 1-16,2 0-3 0,1-2 3 15,3 0 0-15,0-2 0 0,4 0 0 16,0-1-1-16,5 1 0 0,1-3 0 16,1 1 0-16,4-2 0 0,2-2 1 0,2 0-1 15,3-2 0-15,2 0 0 0,3-1 0 16,1-1 1-16,2 1-1 0,2-1 1 15,0 0 2-15,0 0-4 0,-2 0 0 0,2 2 0 16,-2-1 0-16,-1 1 0 0,-1 1 0 16,0-1 0-16,-1 1 1 0,-2 0-1 15,2-2 1-15,-2 0 0 0,0-2 0 16,2-1 0-16,-1-3 0 0,0 1 0 16,1-2 3-16,-1-1-3 0,1 1 0 0,1-2 0 15,-1 0-3-15,1-2 3 0,-2 2-1 16,0-2 1-16,1 2 1 0,-3-2-1 15,-2 1-3-15,0 0 3 0,0 0 0 16,0-2 0-16,-2 1 1 0,0-1-1 16,-2-4 0-16,0 1 0 0,0-2-1 0,-1-1 1 15,1-1 1-15,-1 0-2 0,0 0 1 16,0 0 0-16,1-7-2 0,1 7 2 16,1-12 0-16,1 12 0 0,1-13 0 15,0 13 0-15,3-14-1 0,0 7 2 0,1 0-2 16,1-2 1-16,0 2 0 0,0 0 1 15,2-1-1-15,0 0 0 0,-2 0 0 16,2-2 0-16,-2 1 0 0,0 0 0 16,-1 0 2-16,-1-2-4 0,1 1 4 0,-2-2-2 15,0 0 0-15,0-1 0 0,3 0-2 16,-3 0 2-16,2-1-1 0,1 0 0 16,1 0 1-16,1 1 0 0,0-2-1 15,0 1 0-15,1-1 1 0,-1 0 0 16,2 0 0-16,-3-1 1 0,1 1-1 15,-3-2 0-15,-2 1-1 0,-1-1 1 0,-1 0 1 16,-5-1-2-16,-1 0 0 0,-3 0 1 16,-3 0 0-16,-2 0-1 0,-3-1 1 15,-1 1 0-15,-1-3 0 0,0-1 0 16,-3 1-2-16,2-2 1 0,-2-1 0 16,1 0-3-16,-1-2 1 0,1 0-2 0,-1 0 1 15,2 0-2-15,-2-1-4 0,0 2-10 16,-1-1-2-16,1 0-1 0,-4 0-4 15,0 0-4-15,-1 2 2 0,-3-1 2 16,-2 1 6-16,-1 1 14 0,-4 0 18 0,0 0 7 16,0 0 2-16,0-1 8 0,-10 0 3 15,10 0 2-15,-19 0-4 0,7 1 0 16,-4 0-12-16,0 2-8 0,-4 1-4 16,-2-1 2-16,1 1-2 0,-3 1 0 0,-2 0 1 15,1 0-2-15,-1 0 1 0,0 1-2 16,0 0 2-16,0 1-3 0,1-1-1 15,1 0 3-15,2-1-3 0,-1 1 0 16,2-2-1-16,1 2 0 0,0 0 0 16,0 0 1-16,1 1-1 0,0 1 1 0,-2 0 0 15,0 0-2-15,-1 2 1 0,-2 0 1 16,0 1 0-16,0 0 0 0,-2 1-2 16,0 1 3-16,-2 0-1 0,1 0 2 15,-2 1-1-15,2 0-1 0,-1 1 1 16,0-1-1-16,3 0 0 0,0 2 0 15,0 0 1-15,1 0-2 0,2 1 0 16,-1 7 1-16,2-13 0 0,0 13 0 0,2-10 1 16,-1 10-2-16,2-9 0 0,0 9 0 15,-1 0 0-15,3-9 1 0,-1 9-1 16,2 0-2-16,-1 0-1 0,3-8-2 0,0 8-1 16,2 0-9-16,0 0 0 0,1 0-20 15,2 0-41-15,0 0-19 0,8 0 3 16</inkml:trace>
  <inkml:trace contextRef="#ctx0" brushRef="#br0" timeOffset="127397.87">21438 9568 199 0,'0'-8'80'0,"-10"8"-12"0,10 0-19 15,0-10-16-15,-10 10-20 0,10 0-11 16,0 0-4-16,0 0 0 15,0-7 1-15,0 7 0 0,0 0 0 16,0 0 2-16,2 0 0 16,-1 0 0-16,1 0 1 0,1 0 3 15,1 0-1-15,1 0 1 0,2 0 3 16,3 0-2-16,2 0 2 0,1 0-1 16,4 0-2-16,3 0-1 0,1 0 0 15,5 2 1-15,1 0 0 0,5 1-4 0,0 2 0 16,4 0 0-16,1 1-2 0,3 2 2 15,0 0-1-15,1 2 1 0,3 1 0 16,0 2 0-16,2 0-2 0,0 2 3 16,3 1 0-16,0 0 0 0,1 0-1 0,1 0 2 15,0 1-1-15,0 0 0 16,0-2-1-16,-3 1 0 0,1-2 0 0,-3 0-1 16,-2-1 0-16,-3-1 0 0,-3-2 0 15,-3-1-2-15,-3 1-2 0,-4-3-7 16,-3-1-9-16,-5 1-32 0,-5-1-40 0,-3-1-4 15,-4 1 0-15</inkml:trace>
  <inkml:trace contextRef="#ctx0" brushRef="#br0" timeOffset="133708.68">17304 9253 133 0,'4'-11'71'0,"0"11"-8"16,-3 0-11-16,-1 0-6 0,0 0-8 15,0 0-10-15,0 0-14 0,0 1-8 16,-10 7-3-16,10 2-1 0,-11 4-2 16,11 1 0-16,-12 6-8 0,12 3-35 0,-19 1-45 15,8 4 1-15,0 1-3 0</inkml:trace>
  <inkml:trace contextRef="#ctx0" brushRef="#br0" timeOffset="133974.64">17035 9422 211 0,'4'-7'85'0,"0"7"-18"0,2-9-11 15,-1 9-29-15,-1 1-25 0,0 3-2 16,0 6 0-16,-2 4 0 0,1 2-1 15,0 5 1-15,-1 4 0 0,3 0-1 0,-1 2 2 16,-1-1 0-16,2 0 1 0,-1 1 0 16,1-4 0-16,2-2 0 0,-1-3 0 15,1-2-1-15,2-7-1 0,3-3 0 16,1-5-5-16,2-1-18 0,3 0-39 0,1 0-24 16,2-11-1-16</inkml:trace>
  <inkml:trace contextRef="#ctx0" brushRef="#br0" timeOffset="141051.81">23565 11669 134 0,'5'-12'90'0,"-1"12"5"0,0-11-1 15,-2 11-28-15,-1-9-39 0,-1 9-19 16,1 0 1-16,-1 0-4 0,0 0 4 0,0 0 0 16,-14 5-1-16,3 7 2 0,-3 7-3 15,-2 4 2-15,-4 6-2 0,-1 5-1 16,-3 4 2-16,-2 5-4 0,0 3-2 16,-2 4 0-16,-1 3-1 0,0 1 0 15,1-1-1-15,2-3-3 0,2-5 0 16,4-4-2-16,5-6-4 0,3-6-1 0,12-7-4 15,-11-7-4-15,11-8-4 0,0-7-14 16,2 0-28-16,2-8-32 0,3-10 2 16,3-5 2-16</inkml:trace>
  <inkml:trace contextRef="#ctx0" brushRef="#br0" timeOffset="141334.62">23502 11575 193 0,'16'-15'75'16,"0"2"-8"-16,3 5-9 0,1 8-15 0,3-11-14 16,1 11-23-16,1 0 2 0,2 1 0 15,-2 2 0-15,1 3 2 0,0 0-2 16,-2 4-1-16,-3 1 1 0,-3 2-1 16,-1 3 1-16,-6 1-2 0,-3 1 1 0,-3 1 1 15,-5 1-4-15,0-1 1 0,0 1 1 16,-15-1-1-16,4-1 0 0,-3 2 4 15,-1-5-4-15,-3 0-2 0,0 0-1 16,0-3-1-16,-1-1-1 0,3-3-3 16,0-1-1-16,2-1-5 0,1-2-5 15,3-1-11-15,10-1-6 0,-13-2-20 0,13 0-27 16,0 0-21-16,0 0 2 0</inkml:trace>
  <inkml:trace contextRef="#ctx0" brushRef="#br0" timeOffset="142067.16">24221 11507 212 0,'-10'0'97'0,"10"0"-1"0,-10-8-17 15,10 8-33-15,-12 0-34 0,12 2-2 16,-13 2 0-16,3 5-2 0,-1 0-1 0,0 3 0 15,1 2 0-15,-2 2-2 16,3 1-5-16,9 2-4 0,-15 2-13 0,15 0-56 16,-9-2-32-16,9-2 1 0,0-2 0 15</inkml:trace>
  <inkml:trace contextRef="#ctx0" brushRef="#br0" timeOffset="142520.14">24392 12275 156 0,'6'0'100'0,"-1"-6"0"15,-2 6-8-15,-1 0-22 0,-2 0-33 16,0 0-23-16,0 2-5 0,0 3-2 16,-16 2-2-16,16 1-4 0,-14 4-1 15,14 0-1-15,-12 2-6 0,12 0-10 0,-9-1-11 16,9 0-34-16,0 0-37 0,0-5-5 15,0-1 1-15</inkml:trace>
  <inkml:trace contextRef="#ctx0" brushRef="#br0" timeOffset="143367.34">25149 12002 145 0,'0'15'80'0,"0"3"-1"16,-10 1-4-16,10 2-13 0,-18 1-23 0,6 2-24 16,2-1-5-16,-1-1-1 0,-1 0 2 15,1-1-2-15,1-4 0 0,-1-2-3 16,2-2-1-16,9-3-3 0,-14-3 1 15,14-5-3-15,0-2-3 16,0-13 1-16,3 1 0 0,4-3 0 16,4-2-1-16,3-2 2 0,2-1-2 15,2-1 5-15,1 0-3 0,2 1 0 16,0 1 1-16,-1 3 2 0,2 2 1 16,0 5 1-16,-4 9 0 0,0 0 0 15,-6 2 1-15,-1 10 0 0,-7 8 4 0,-2 9-1 16,-2 4-3-16,0 4 1 0,0 3-2 15,0 2 0-15,0 0 0 0,0 1 0 16,0 0-2-16,0-2 0 0,0-2-2 16,0-5-1-16,3-7 1 0,4-6 1 15,4-8 0-15,4-8 0 0,5-5 0 0,1 0 0 16,4-10 0-16,1-4-1 0,4-5 1 16,1-6 0-16,0-2-1 0,2-1 0 15,-1-4 1-15,-1 1 0 0,0 1 2 16,-4 1-1-16,-2 1-1 0,-3 1 3 0,-5 4-1 15,-3 3 0-15,-7 3 2 0,-5 5-2 16,-2 5 0-16,0 7-1 0,-12 0 0 16,0 0 0-16,-3 0-1 0,-4 8-1 15,-2 2 1-15,1 3-1 0,-1 2 0 16,0 2 0-16,3 3 0 0,0 1 1 0,4 2-1 16,2-1 0-16,12 0 0 0,-13 0 0 15,13-1-1-15,0 0 0 0,0-2-2 16,2-3-2-16,3-3-4 0,4-4 0 15,3-2-3-15,1-5 0 0,3-2-3 16,1 0-4-16,3 0 0 0,2-12-1 16,1 1 2-16,1-6 4 0,3-2-1 0,-1-5 3 15,0-1 4-15,-1-3 4 0,0-1 4 16,-1 1 1-16,-2-1 3 0,-2 4 1 16,-1 2 1-16,-1 0 1 0,-4 3 2 15,-3 4 1-15,1 5-1 0,-5 11 1 0,-1 0 1 16,-2 0 2-16,0 0 1 15,0 9 0-15,-2 5-3 0,2 3-1 0,0 3-3 16,1 1 1-16,1 1-2 0,2 3-3 16,0 0-2-16,0 0-1 0,1 0 0 15,1-1-4-15,0-3-3 0,1-2-4 0,0-2-4 16,0-3-4-16,-1-6-7 16,2-1-17-16,-3-5-22 0,0-2-21 0,0 0-12 15,-1-10 2-15</inkml:trace>
  <inkml:trace contextRef="#ctx0" brushRef="#br0" timeOffset="143516">26233 12214 193 0,'0'-7'89'0,"0"7"-9"15,-10 0-12-15,1 0-15 0,-4 5-24 16,-4 6-16-16,-1 5-2 0,-4 1-1 16,-2 2-2-16,0 0-3 0,0 2-3 0,0-1-2 15,0 0-5-15,2-1-6 0,3-1-10 16,0-1-21-16,4-3-32 0,0-3-22 15,6-2-1-15</inkml:trace>
  <inkml:trace contextRef="#ctx0" brushRef="#br0" timeOffset="143649.04">25984 12406 196 0,'19'-13'90'0,"3"0"0"0,2-2-12 16,1 0-28-16,0 1-40 0,1 0-3 16,0 1 0-16,0 0-2 0,0 1-1 0,1 0-4 15,-4 1 0-15,0 0-1 16,1 0-1-16,-1 0-5 0,0-1-6 0,1-1-7 15,-1-1-20-15,-1 0-28 0,-1-2-25 16,1 0 2-16</inkml:trace>
  <inkml:trace contextRef="#ctx0" brushRef="#br0" timeOffset="143832.06">26538 12017 202 0,'-11'4'92'0,"-1"3"-2"15,-1 0-16-15,-3 4-23 0,-1 2-30 16,2 1-8-16,-2 3-2 0,1 3-1 0,-1 0-3 15,0 3-1-15,1 2-1 0,1-2-2 16,1 1-3-16,3 0 0 0,2-1-1 16,9-1-2-16,-12-1-5 0,12-1-4 15,0-3-3-15,0-3-17 0,5-3-34 16,3-3-34-16,1-3-1 0,5-3 1 0</inkml:trace>
  <inkml:trace contextRef="#ctx0" brushRef="#br0" timeOffset="145014.91">27334 11878 152 0,'0'5'101'0,"0"3"1"0,-16 4-8 0,4 2-25 15,-5 3-25-15,-4 3-27 0,-3 2-1 16,-6 5-2-16,-4 3-2 0,-6 4 0 16,-3 2-4-16,-2 1 1 0,1 2-2 15,0-1-5-15,1-1-2 0,3-1-2 16,3-2-4-16,3-4-4 0,6-2-3 0,3-6-4 15,7-5 1-15,8-8-6 16,10-7-3-16,0-2-4 0,5 0-5 16,9-21-18-16,4 1-9 0,5-5 2 0,7-8 16 15,2-4 21-15,4-2 17 0,1-2 4 16,0-1 7-16,2 1 8 0,-2 2 22 16,-2 3 13-16,-1 4 3 0,-4 5-9 15,-2 7-16-15,-4 7-12 0,-4 13 0 16,-3 0 2-16,-6 0-1 0,-4 5 1 15,-4 11-1-15,-3 6-3 0,0 2-3 0,0 5-2 16,0 2-2-16,0 0-1 0,-12 0-1 16,12 0 1-16,0-1-3 0,-12-2-1 15,12-3 0-15,0-3 0 0,0-5-1 0,0-6 0 16,0-5-3-16,4-6-5 0,6 0-2 16,4 0-3-16,2-15-4 0,2 2 0 15,2-2-1-15,0-2-3 0,1-1-1 16,2 1 2-16,-2 1 3 0,1-1 3 15,0 0 3-15,-2 3 3 0,1 3 1 0,-3 3 1 16,-4 8 3-16,0 0 0 16,-4 0 6-16,-2 0-1 0,-1 4 3 0,-2 5 1 15,-1 1 4-15,-3 3 2 0,-1 3 3 16,0 0 0-16,0 1 1 0,0 0-1 16,0-1-2-16,0 1-1 0,0-2-2 0,0 0-2 15,0 1-2-15,0-3-2 0,0-1 2 16,-9-1-3-16,9-3-1 0,1-3 0 15,1-2 2-15,1-3-1 0,2 0 5 16,0 0-5-16,1-7-1 0,1 7 0 16,1-16-2-16,0 5 2 0,-1-1 1 0,-1-2-2 15,1 0-1-15,-2-1 1 0,-2 0-5 16,0 0 6-16,-1 0 0 0,-1 2-1 16,-1 0 0-16,0 2-1 0,0 1-1 15,0 2 2-15,-11 8-2 0,11-12 0 16,-10 12-3-16,10 0-1 0,-10-8-3 15,10 8-3-15,0 0 1 0,-9 0-2 0,9 0 1 16,0 0 0-16,0 0-1 0,0 0 2 16,0-7 0-16,1 7 3 0,1 0 1 15,1 0 2-15,0 0 1 0,0 0 0 16,0 0 3-16,0 0 1 0,-1 0 3 0,2 0-1 16,-1 0 2-16,-1 0 0 0,1 0 1 15,-1 0 1-15,-1 0 1 0,0 0-3 16,-1 0 1-16,0 0 0 0,0 0-1 0,0 0 0 15,0 0 1-15,0 0-1 16,0 1 0-16,0 4-1 0,-12 2 2 0,12 1-1 16,-9 1 0-16,9 4 1 0,-9 1-3 15,9 2 1-15,-9 0-1 0,9 1-1 16,0 1 0-16,-10 0-1 0,10-1 1 16,0-1-2-16,0-1 2 0,0-4-2 0,3-2 1 15,3-1 0-15,0-7 0 0,3-1-1 16,0 0 0-16,2 0 1 0,0-10 0 15,1 2 2-15,3-3-3 0,-2 0 2 16,2-3 0-16,-1-1-1 0,0 1 0 16,-2-3 2-16,2 2-1 0,-3 1-1 0,-3-1-1 15,0 1 0-15,-2 0 0 0,-4 0 0 16,-1 1 0-16,-1 1 0 0,0 2 0 16,0-1-1-16,-12 3-1 0,12-1-1 15,-14 2-2-15,14 7-5 0,-17-13-5 16,8 13-6-16,9-10-25 0,-15 10-38 0,15 0-18 15,-15-10-4-15</inkml:trace>
  <inkml:trace contextRef="#ctx0" brushRef="#br0" timeOffset="145797.07">28057 12139 160 0,'-13'8'90'0,"-3"5"-5"0,-1 2-7 0,-1 1-15 16,-2 3-25-16,2 3-28 0,1-1-4 15,2 1 0-15,0-1-4 0,4 0-1 16,0-1 0-16,11-2-1 0,-11-2 0 16,11-4 0-16,0-4-1 0,4-3 1 15,5-5 0-15,4 0-1 0,5 0 0 0,1-13 0 16,4 3 0-16,0-3 0 0,0-3 0 15,2 0 0-15,0-3 0 0,2-3 0 16,0-3 1-16,0 1-1 0,-2-2 0 16,0 2 1-16,-2 1 0 0,-2 1 2 15,-4 2 0-15,-1 2 1 0,-2 2 2 0,-1 2 0 16,-4 3 0-16,-2 11 4 0,-3-7-1 16,-4 7 0-16,0 4 1 0,0 6-1 15,-13 6-1-15,3 5-2 0,-3 3-1 16,1 3 0-16,-1 2-1 0,2 1-2 15,1 1 0-15,0 0-1 0,10 0-1 0,-15-3-1 16,15-2 0-16,0-4 0 0,0-6 0 16,2-7-1-16,6-3 2 0,6-6 0 15,2 0 1-15,5-7 1 0,3-4 0 0,3-7 2 16,3-5-1-16,4-4 3 16,3-5-1-16,1-1 0 0,2-2 0 0,2-3-1 15,-1 3 0-15,-2-1 1 0,-2 3 3 16,0 3 3-16,-6 2-1 0,-3 4 1 15,-7 2-1-15,-4 7-1 0,-7 4-1 0,-8 11 2 16,-2 0-3-16,0 0-3 0,-17 4-3 16,-2 5 0-16,-6 5 0 0,-1 3 0 15,-4 3 2-15,-2 3-2 0,0 1 1 16,-1 3-1-16,0 3 1 0,3 1-2 16,0 3 1-16,4-1 1 0,5 0-2 0,2 1 1 15,6-2-1-15,3-2 1 0,10 1 0 16,0-5-2-16,0 1 1 0,0-4-3 15,2-2-3-15,9-3-6 0,1-3-3 16,6-5-10-16,1-4-15 0,4-5-45 16,1-1-28-16,2 0-2 0,2 0 3 0</inkml:trace>
  <inkml:trace contextRef="#ctx0" brushRef="#br0" timeOffset="146447.78">29228 11893 174 0,'-9'1'93'0,"9"2"1"0,0-2-3 16,0 0-33-16,0 1-35 0,0-2-17 15,0 1 1-15,0 0-3 0,0 0 0 16,0 0 2-16,1 1-1 0,6 0-2 15,0 0 1-15,3 1-1 0,-1 0 1 16,2 0-4-16,2 0-1 0,-1-1-6 16,3 1-5-16,-1-1-11 0,0-2-21 0,1 2-38 15,-2-2-18-15,0 0-3 16</inkml:trace>
  <inkml:trace contextRef="#ctx0" brushRef="#br0" timeOffset="146630.07">29229 12075 180 0,'-21'8'106'16,"3"-2"1"-16,2-1-3 0,1 0-31 0,3-1-52 15,3-2-11-15,9 0-5 0,0-1-2 16,0 0-1-16,0-1-1 0,2 0-1 16,8 0-1-16,3 0-1 0,2 0-3 15,6 0-3-15,3-10-7 0,2 10-15 16,1 0-42-16,1-11-31 0,-1 11-2 0,0-11-1 15</inkml:trace>
  <inkml:trace contextRef="#ctx0" brushRef="#br0" timeOffset="147795.94">30271 11772 222 0,'-30'20'99'0,"-5"3"-3"15,-6 3-23-15,-2 4-23 0,-3 0-39 16,-3 3-1-16,-2-2-2 0,1 1-2 16,-1-1-1-16,4 1-2 0,0-2-1 15,4-1 0-15,3-2-2 0,6-4-1 0,4-3-4 16,5-3-7-16,7-4-3 0,4-3-19 15,5-5-49-15,9-4-19 0,0-1 0 16,0 0-2-16</inkml:trace>
  <inkml:trace contextRef="#ctx0" brushRef="#br0" timeOffset="148028.65">30207 11778 181 0,'26'0'102'0,"-7"0"2"0,-5 7-2 15,-5 8-33-15,-4 6-58 0,-3 2-6 16,-1 5 2-16,-1 1-1 0,0 0-4 16,0-1 0-16,0 0 0 0,0 1 2 15,0 0 2-15,3-1 0 0,3-4 3 16,1-3 0-16,4-5-1 0,6-5-1 0,2-6 2 16,5-5-2-16,3 0-2 0,3 0-5 15,1-11-2-15,2 0-5 0,0-2-7 16,1-4-7-16,1-1-14 0,1-3-42 15,0-1-32-15,0 0-3 0,-2-1 2 16</inkml:trace>
  <inkml:trace contextRef="#ctx0" brushRef="#br0" timeOffset="148927.91">30982 12016 175 0,'-10'24'100'15,"-3"1"0"-15,1 0-9 0,0 0-17 16,0 1-50-16,1 0-18 0,1 0 1 16,1-3-2-16,9-2-2 0,-11 0-1 0,11-4 0 15,0-2-1-15,0-4 0 0,3-3 0 16,4-3 0-16,3-4 2 0,2-1-3 16,2 0 1-16,2-9 0 0,0-1-1 15,3-4 0-15,0-2 0 0,-1-2 0 0,0-2 1 16,-2-1 0-16,-2-2-1 0,-1 0 1 15,-5 0-2-15,-1 0 1 0,-5 2 0 16,-2 4 0-16,0 0 1 0,0 4 0 16,-15 3-1-16,4 2 0 0,-3 8-1 15,0-10 0-15,-2 10 1 0,1 0 0 0,0 0 0 16,2 3 0-16,2 1-1 0,1 2 0 16,10-1-1-16,-9 2-2 0,9 0 2 15,0-1-1-15,5 1-1 0,3-4 0 16,4 1-1-16,2 0-2 0,5-2 0 0,2-1 0 15,3 1 1-15,2-2 1 0,1 0-1 16,3 0 3-16,-1 2 2 0,2-2 1 16,-2 0 4-16,0 2 0 0,-2 0 3 15,-3 2 2-15,-4 2 3 0,-4 3-1 16,-4 1-1-16,-4 3 0 0,-6 2-2 0,-2 2 0 16,0 1-2-16,0 1-1 15,-9 0-1-15,9 0-1 0,-16 0-2 0,5-2-1 16,2-1 1-16,-1 0-2 0,0-4 1 15,10 0 0-15,-10-5 0 0,10-4 0 16,5-3-4-16,4 0 4 0,4-14 0 16,3 3-2-16,3-1 2 0,2-3-1 15,2-1-1-15,2 0 2 0,0-1-2 16,1 1 0-16,-1 0 1 0,-2 1 0 16,0 3 3-16,-2 1-1 0,-5 11 2 15,-2-7 0-15,-5 7-1 0,-3 1 2 0,-3 4 1 16,-2 3 0-16,1 3 1 0,-2 2-3 15,0 2 0-15,0 0 0 0,0 1-2 16,0 0 1-16,0 1-1 0,0-2 2 16,3-1 0-16,4-2 1 0,3-2 0 15,6-4 1-15,1-2-1 0,4-3 1 0,3-1 0 16,2 0 0-16,1 0-2 0,4-15-3 16,0 4 0-16,1-4-1 0,2-3-1 15,-1-2-2-15,-3-2 3 0,-1-1-1 16,-5-2-1-16,-2 2 1 0,-3-1 1 15,-5 1 3-15,-2-2 1 0,-5 4 1 0,-5 1 0 16,-2 1 0-16,0 2 0 0,0 5-1 16,-15 1 2-16,3 3-2 0,-1 8-1 15,-2 0 1-15,0 0-1 0,-1 0 0 16,-1 2 0-16,2 7 1 0,3 4-1 16,0 2-1-16,4 4 0 0,8 3-1 0,-9 3 0 15,9 3-3-15,0 1-3 0,4 3-2 16,0 0-5-16,1 0-4 0,2 1-4 15,1-4-5-15,2-3-2 0,0-1-5 16,0-4-16-16,-4-5-29 0,-1-1-29 0,-1-7-1 16,-3-3 4-16</inkml:trace>
  <inkml:trace contextRef="#ctx0" brushRef="#br0" timeOffset="149993.51">29974 11797 171 0,'0'-8'101'0,"0"8"0"0,0 0-1 15,0 0-26-15,0 0-63 0,0 0-6 16,2 0-3-16,4 0 0 0,1 0 0 16,1 0 2-16,1 0 3 0,5 0 0 15,2 2 2-15,3 4-1 0,4 1 3 0,0 0 2 16,3 1 1-16,2 1 0 0,1 0-1 16,0 0-2-16,1 0 1 0,0 1 2 15,2 0 0-15,0 0 0 0,1-1-4 16,0 1 1-16,0 0 1 0,1 1-1 0,-1 0 1 15,4 0 0-15,-2 1 0 16,0 0 0-16,0-1 0 0,2 3 0 0,-1-1 0 16,2 0-2-16,-1 2 1 0,1 0-3 15,1 0 1-15,1 2-4 0,0-1 4 16,1 1-6-16,1 1 1 0,0 1-3 0,1 0-2 16,0 2 3-16,1 0-2 15,2 0 1-15,-1 0-2 0,2 1 1 0,-2-1-3 16,2 0 4-16,-2 0-2 0,0-1 2 15,-2 0 1-15,-1-1-1 0,0-1 0 16,-4-1 1-16,-1-2 2 0,-2 0 0 0,-2-1 3 16,-2-1-5-16,-3-2 3 0,-1 1-2 15,-2-2 1-15,-1 0 0 0,-3 0-1 16,0-2-1-16,-1 0 1 0,-2 2-1 16,1-3-3-16,0 1 4 0,-2-1 0 15,1 1 2-15,-2-1 0 0,0 0 2 0,0-1 0 16,0 1 1-16,-2-2-1 0,1 0 2 15,-3 0 0-15,0 1 2 0,-1-3-2 16,0 1 0-16,-1 0-3 0,-2-3 0 16,-1 2-6-16,0-1 5 0,0 0 0 15,-2 0 0-15,0-1-3 0,-2-1-2 0,0 1-4 16,0-1-4-16,-1 0-10 0,0 0-14 16,-1 0-15-16,1 0-37 0,0-7-72 15,-1-1-4-15,-1-3 0 0,0-2 1 16</inkml:trace>
  <inkml:trace contextRef="#ctx0" brushRef="#br0" timeOffset="150908.69">29747 12742 191 0,'-23'40'74'15,"0"-1"-1"-15,1-3-11 0,-1-1-15 16,1-3-26-16,1-4-13 0,1-3 2 0,3-2-1 16,2-2 4-16,0-5-1 0,3-2-1 15,2-4 0-15,-1-3-2 0,11-3 0 16,-14-3-1-16,14-1-3 0,0 0-1 15,-7 0-3-15,7-14 1 0,0 5-1 16,2-1-1-16,3-2 0 0,0-2 1 16,3 0-1-16,1-2-2 0,1 0 4 0,1 0 0 15,2-1-1-15,1 1-1 0,3 0 0 16,1 0 0-16,3 1 0 0,3-1 0 16,1 1 1-16,2 1 0 0,3-1-3 15,1 4 1-15,1 0 1 0,2 3-1 16,0 8 1-16,0-11 2 0,-2 11 0 0,-1 0 0 15,-2 0-1-15,-6 4 1 0,-1 3 2 16,-5 2-1-16,-5 4 0 0,-4 2 1 16,-4 3-1-16,-4 2 0 0,0 0 4 0,0 0 0 15,0-2 3-15,-13 0-1 16,13-1 0-16,-15-3 1 0,5-2-1 0,10-1 0 16,-15-2 0-16,15 0-2 0,-11-4-4 15,11-1-2-15,0-2-1 0,0-1 0 16,0 0-1-16,0 0-8 0,0 0-4 0,0 0-8 15,3-1-9-15,4 0-35 0,2 0-47 16,1 0-3-16,4-12 1 0</inkml:trace>
  <inkml:trace contextRef="#ctx0" brushRef="#br0" timeOffset="151425.34">30163 12351 196 0,'-10'0'94'0,"-1"-13"-3"0,-1 13-14 0,2-13-24 15,0 13-33-15,1-13-9 0,9 13-4 16,-13-11-2-16,13 11 0 0,-11-8-4 16,11 8 0-16,-9 0-1 0,9-8 2 15,0 8 1-15,-9 3 2 0,9 2-1 0,0 3 2 16,-15 5 1-16,5 3 1 0,-1 4-1 16,-5 4 1-16,-3 4-1 0,-4 3-2 15,-2 2-1-15,-3 3-1 0,-1 1-1 16,-2 2-2-16,-2 0-4 0,0-1-4 15,2 0-5-15,2-3-10 0,2-4-35 16,5-3-48-16,3-6-2 0,5-3 0 0</inkml:trace>
  <inkml:trace contextRef="#ctx0" brushRef="#br0" timeOffset="152987.04">30337 12967 138 0,'0'5'84'0,"-8"0"3"0,8 0-10 16,0-2-14-16,0 2-20 0,0-2-29 15,0 1-4-15,0 0 0 0,10-1 0 0,4 0 3 16,3 0-3-16,4-1-2 15,2 0 0-15,2-1 0 0,3-1-2 0,2 0 0 16,1 0-2-16,1 0-1 0,0 0-2 16,1-10 0-16,-2 10-1 0,-1-14 0 15,-2 6-1-15,-3-3 0 0,-3 0 0 0,-4-3 0 16,-2 0 3-16,-5 0 0 0,-2 0-1 16,-5 0 0-16,-4 1 5 0,0 0-2 15,0 2-1-15,-13 1 1 0,2 2 0 16,-5 8-1-16,-1-8-1 0,-4 8 0 15,-2 1 0-15,-2 3 0 0,-2 3-3 0,-2 3 4 16,1 2-1-16,-1 4 0 16,1 2 0-16,2 3 1 0,2 2-3 0,3 2 1 15,2 1 0-15,6 2 0 0,2 1-1 16,11-1-1-16,0-1 0 0,0-1-1 16,0-3-2-16,10-4 1 0,6-3 1 15,5-3-1-15,6-6-1 0,5-4-1 0,4-3 2 16,4 0 1-16,3 0 1 0,2-13 0 15,4 1 0-15,1-3 1 0,2-2 1 16,0-2-1-16,-1-1 1 0,0-1-1 16,-2 2 2-16,-6 1-1 0,-2 1 1 0,-6 1 2 15,-2 2-2-15,-9 1 0 0,-2 1 0 16,-8 0 0-16,-3 2 0 0,-6 1-1 16,-5 1 0-16,0-1 0 0,0 9 0 15,-16-9 1-15,3 9 3 0,-5 0 0 16,0 0 2-16,-3 0 3 0,-2 0-1 0,0 0-1 15,-2 7 0-15,0 4 0 0,3-1-3 16,2 4-1 0,2 1-1-16,4 3-3 0,3 1 0 0,11-1-6 0,0 0-1 15,0 0-2-15,0-3-1 0,7-2-4 16,6-4 1-16,8-2-3 0,3-3 1 0,5-2 1 16,3-2 2-16,2 0 3 0,1 0 1 15,0-11 3-15,0 1 3 0,-2 1 1 16,-1-4 3-16,-4 1 3 0,-2 0 2 15,-3 1 3-15,-4 1 0 0,-3 1 4 16,-4 2-4-16,-3 7-1 0,-3 0 0 0,-4 0-2 16,-2 0-3-16,0 0 0 0,0 6-3 15,-10 3 2-15,10 2-4 0,0 3-3 16,0 2 1-16,-8 0-1 0,8 1-1 16,1 0-1-16,3-1-2 0,3 0 0 15,4-2-1-15,2-2 0 0,6-3 2 0,3-3 1 16,3-2 2-16,3-4 2 0,2 0-1 15,2 0 2-15,1 0 0 0,0-11 1 16,2 3 0-16,0-2-1 0,0-3 1 0,1 1 0 16,-1-3 0-16,-1 1-1 0,-1-2 3 15,0 1 2-15,-2 0-1 0,-2-2 1 16,-1 2 2-16,-3 0 3 0,-2-2-1 16,-3 2 2-16,-3-1 0 0,-5 1-2 15,-3 0-1-15,-6 1 0 0,-3 1-3 0,0 1 0 16,0-1-3-16,-12 2 0 15,2 1 0-15,-1 0 0 0,-3 1 0 16,1 1 1-16,-1 8 0 0,0-11 1 0,-1 11-1 16,0 0 0-16,-2 0 0 0,1 6 1 15,-1 2 1-15,1 1-2 0,-1 6 1 0,2 0-1 16,-1 3-1-16,2 1 0 16,1 2 0-16,2-2-1 0,0 3 1 0,1-1-1 15,10-1-1-15,-13-2 0 0,13-2-3 16,0-4 1-16,4-4-3 0,3-4 0 15,7-2-2-15,2-2-2 0,4 0-3 0,4-10-1 16,1 0-1-16,3-4 1 0,3-3-1 16,2-5 3-16,4-4 3 0,1-5 2 15,2-1 7-15,4-1 5 0,-4-2 1 16,0 3 3-16,-3 0 5 0,0 1 0 16,-5 4 0-16,-2-1-1 0,-3 6-2 0,-4 1-3 15,-1 3-2-15,-4 4-1 0,-5 4-1 16,-2 2-1-16,-4 8-1 0,-3-7 0 15,-1 7 0-15,-2 0 0 0,-1 0 1 16,0 0 1-16,0 0-1 0,0 3 2 16,0 1 4-16,0 2 1 0,-9 2 4 0,9 3 2 15,-19 4 3-15,4 5 1 0,-2 4 1 16,-6 3 1-16,-3 5 0 0,-4 7-3 16,-2 2-2-16,-3 4-3 0,-2 3-3 15,0 2-2-15,0 2-3 0,-1-1 0 16,2-1-2-16,3-2-3 0,3-2-1 0,4-6 1 15,5-3-1-15,2-5 1 0,4-4 1 16,5-5-1-16,10-5 0 0,-12-4-1 16,12-4 1-16,0-2 0 0,0-2 1 15,0-3 1-15,-9-1-3 0,9-2-3 0,0 0-5 16,0 0-9-16,0 0-9 16,0 0-10-16,0 0-11 0,0 0-14 0,3 0-36 15,-2 0-49-15,1 0 4 0,0 0 5 16</inkml:trace>
  <inkml:trace contextRef="#ctx0" brushRef="#br0" timeOffset="159134.66">23934 12743 143 0,'-16'0'90'0,"-2"-11"0"0,4 11-19 16,-2-12-14-16,2 4-35 0,-1 1-16 0,3-1 1 15,0-1-1-15,2 0-3 0,2 1 0 16,8 1 1-16,-17 7-2 0,17-12 0 16,-12 12-1-16,12-8 2 0,-9 8-3 15,9 0 1-15,0-9-2 0,-9 9 1 16,9 0-1-16,0 0 0 0,0 0 2 0,0-7-1 16,0 7-4-16,0 0 3 15,0 0 2 1,0 0 0-16,0 0-2 15,0 1 1 1,0-1 0-16,0 1 0 16,0 1-1-16,0-1 1 0,2 1 0 15,1 0-1-15,-1 1 2 0,3 0-1 16,-1 0 1-16,2 1 0 0,0-1 0 16,1 1 1-16,1 0-1 0,2 0-1 15,-1 1 1-15,3 0 1 0,0 0 0 0,1-1 0 16,2 1 0-16,1 0 0 0,2 1 2 15,1-1-2-15,1 1 1 0,2 0-1 16,2 1 0-16,1 1-1 0,-1-1 0 0,3 0 1 16,1 2-1-16,1 0-1 15,1 0 0-15,-1 1 0 0,2 0 0 0,-1 1 0 16,1 0 0-16,0-1 0 0,1 0 0 16,0 1-1-16,0-1 2 0,0-1 0 15,3 1 1-15,0-3-1 0,2 1 0 0,1-2 1 16,-1-1 0-16,3 1 1 0,1-2 0 15,-1 0 1-15,2-1-2 0,0 1 1 16,1 0 0-16,-1-1 0 0,1 0 0 16,-2 0-1-16,1 2-1 0,-3 0 2 15,-1 0-2-15,0 0 0 0,0 1 0 0,-2 0 0 16,0 0 0-16,1 3 0 0,-1-2 1 16,2 1 1-16,0 0 0 0,2-1 0 15,2 3-1-15,4-3 0 0,1 2 0 16,2-1 0-16,4 1 0 0,-1-2-1 15,3 2 0-15,0-1-1 0,0 0 0 0,1 1 1 16,-3-1 0-16,1 0 0 0,-1 0 0 16,-4 1 0-16,0 0 1 0,-5 0-1 15,-1 0-1-15,-4 0 1 0,-1 1-1 16,-3-1 0-16,0 1 0 0,-1-1 1 16,-1 0 0-16,0-1 0 0,0 1-1 0,1-3 0 15,1 2 2-15,0-1 0 0,2-2 0 16,2 2 1-16,0-1 1 0,2-1-1 15,1 0 0-15,-1 0-1 0,2 1 1 16,0-1-2-16,-1 1 1 0,2 1 1 0,-2 0-2 16,-1 0-1-16,0 1 0 0,-2 1-1 15,-1-1 1-15,-1 1 1 0,1 0-2 16,-2 0 2-16,1 0-2 0,-2 0 1 16,2 0 0-16,1-2 1 0,-1 1 0 15,1 0 0-15,1-1-1 0,3 2 1 0,-1-1 1 16,2 0-1-16,1 1 0 0,1-1 0 15,1 0 1-15,0 3 1 0,1-1-2 16,0 0 3-16,1 0-3 0,-2 1 0 16,2 0 0-16,-2-2 1 0,1 3 0 15,-2-3-1-15,1 2 0 0,-2-1-1 0,0 0 1 16,0 0 0-16,0-1 0 0,-1 1 1 16,-1-1-2-16,2 0 0 0,-1 1 0 15,2 0 4-15,-1-1-4 0,0 1 1 16,4 0-1-16,0 0 1 0,0-1 0 15,2 2 0-15,0-1-1 0,3 0 1 0,0 0 0 16,1 1-3-16,1-2 3 0,0 1-2 16,3 0 3-16,-2-2-3 0,2 2 1 15,0-3 1-15,-3 0-1 0,1-1 0 16,1 1 1-16,-3-1-1 0,1-2 1 16,-2 2 1-16,0-2-1 0,-1 0 0 0,-1 0 1 15,0 0-2-15,-3-1 1 0,-1 3 0 16,-1-3-1-16,-3 1 0 0,-2 0 0 15,0 1 1-15,-4-2-1 0,-1 1 2 0,-3 1 0 16,-2-1 1-16,-1 0 0 0,-3-1 2 16,-3 1-3-16,-2-1 1 0,-1 1-1 15,-1-2 1-15,-4 1-1 0,0-1 2 16,-2 0 0-16,-1 0 1 0,-2-1 1 16,-2 1 2-16,0-1 2 0,-3-1-1 0,0 2 0 15,-2-2-1-15,0 0 2 0,-1 1-2 16,-2-1-2-16,2 0-2 0,-2 0-2 15,0 1 0-15,1-1-1 16,-1 0 0-16,1 0 0 0,0 0-2 16,0 0 0-16,1 0 2 0,0 1-1 0,0-1 0 15,-1 1-1-15,1-1 1 0,-1 0 0 16,2 0 1-16,-1 0-1 0,-1 1-1 16,1-1 0-16,0 0-4 0,0 1-7 15,0-1-8-15,1 1-13 0,-1-1-24 0,-1 0-69 16,-2 0-5-16,0-9 2 15,0 1-1-15</inkml:trace>
  <inkml:trace contextRef="#ctx0" brushRef="#br0" timeOffset="159603.84">27869 12925 208 0,'2'1'107'0,"0"0"0"0,0 0-1 16,0 1-22-16,-1 3-78 0,-1 0 1 0,0 3-2 16,0 5 0-16,0 3 1 15,-15 5 1-15,4 4 0 0,0 7 1 0,0 5 0 16,-3 5-1-16,2 3 0 0,-2 2-1 16,1 2 0-16,-1 1-2 0,1-2 1 15,1-2 0-15,-1-3 1 0,3-4-1 0,10-5 0 16,-16-4-1-16,16-6 1 15,0-6 1-15,0-3 4 0,0-5 2 0,0-2 1 16,2-5 3-16,10-3 2 0,6 0-1 16,10-8 0-16,17-4 1 0,16-7-3 15,16-8-3-15,23-8-7 0,16-10-5 0,36-8-4 16,27-8-17-16,19-6-20 16,39-5-50-16,21-4-46 0,10-6-4 0,24 0 2 15,2-3-2-15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8T03:16:48.16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37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1" timeString="2021-04-18T03:32:18.212"/>
    </inkml:context>
  </inkml:definitions>
  <inkml:trace contextRef="#ctx0" brushRef="#br0">818 1360 145 0,'0'6'92'0,"3"-6"1"15,5 0-6-15,6 0-38 0,5-10-28 16,3-2-16-16,2-4 1 0,4-3 1 15,2-2 0-15,2-2 0 0,1 0 1 0,-2 1-2 16,3-2 1-16,-1 2-1 0,-3-1 0 16,-1 2 0-16,-3 1-1 0,-3 2-1 15,-1 2-1-15,-6 3-2 0,-2 3 0 16,0 10-1-16,-4-9 1 0,-1 9 0 0,-4 3-1 16,-3 8 1-16,-2 7-1 0,0 5 2 15,0 8-1-15,-12 6 2 0,0 6-1 16,-1 9 0-16,-4 0 0 0,0 7 1 15,-4 5 0-15,1 0 0 0,-1 0 0 16,-1 1 0-16,-2-3-1 0,2-5 1 0,-1-3-1 16,2-5-1-16,-2-5-1 0,5-6-1 15,-2-6-2-15,3-6-3 0,0-6-6 16,1-7-5-16,1-7-1 0,-1-5-14 16,-1-1-22-16,2 0-22 0,0-15-23 15,0-1 2-15</inkml:trace>
  <inkml:trace contextRef="#ctx0" brushRef="#br0" timeOffset="166.32">818 1600 185 0,'9'-17'92'0,"3"5"0"0,4 12-12 0,1 0-17 15,2 0-32-15,3 10-21 0,0 8 1 16,2 5-3-16,-1 3-1 0,4 2-2 16,-3 1-2-16,-1 3-2 0,3 0-1 15,-3 0-4-15,-3-2-6 0,1-1-5 0,-4-3-20 16,-1-4-21-16,-2-4-25 15,-2-5-18-15,-3-3 0 0</inkml:trace>
  <inkml:trace contextRef="#ctx0" brushRef="#br0" timeOffset="449.26">1220 1846 197 0,'0'-26'93'16,"0"-3"-3"-16,0-2-10 0,0-1-26 16,0-2-35-16,7-1-13 0,7-1-2 0,4 0-2 15,5-1 0-15,5 0 1 0,3 0 1 16,7-1 0-16,1 1 0 0,2-1 0 15,5 3 0-15,-1 1 1 0,1 2 1 0,-2 5-2 16,0 2 1-16,-6 6 1 0,-1 4-1 16,-4 6 1-16,-5 9 3 0,-5 0 0 15,-6 1 0-15,-5 8 1 0,-7 6 1 16,-5 6-3-16,0 5 0 0,0 4-1 16,-16 3 0-16,0 5-3 0,-2 2-1 15,-3 0 0-15,-2 3-3 0,-2 2-2 0,-2-1-3 16,-2 0-3-16,2-2-2 0,2 0-5 15,-2-3-5-15,1-1-3 0,2-1-5 16,1-4-14-16,1-2-18 0,3-7-23 16,-2-4-21-16,4-6 2 0</inkml:trace>
  <inkml:trace contextRef="#ctx0" brushRef="#br0" timeOffset="649.41">1372 1689 154 0,'0'-34'95'0,"3"1"-3"16,2 3-4-16,2 5-16 0,2 5-30 15,4 8-30-15,1 12 5 0,1 0 2 0,4 0 1 16,1 5-1-16,3 10 0 0,2 5-5 16,0 2-1-16,7 6-2 0,1-1-1 15,3 2-5-15,1 0-4 0,2 3 0 16,-1-2-1-16,2-1-1 0,-1-2-5 16,-3-1-2-16,-2-4-7 0,-2-3-4 0,-1-4-6 15,-5-3-6-15,-4-4-34 0,-5-6-47 16,-3-2-2-16,-4 0 3 0</inkml:trace>
  <inkml:trace contextRef="#ctx0" brushRef="#br0" timeOffset="1515.06">2041 1418 159 0,'8'-26'101'0,"3"3"-1"0,6 1 1 15,4 1-23-15,4 2-59 0,5 0-14 16,3 1 0-16,5-1 0 0,1-2 0 0,3 3-3 15,2-3-2-15,2 1 0 0,-1 2-3 16,1 0-6-16,-4 1-3 0,-1 1 0 16,-4 3-2-16,-5 1-6 0,-8 1-13 15,-2 2-10-15,-8 2-9 0,-5 7-6 16,-4-9 3-16,-5 9 7 0,0 0 14 0,0 0 21 16,-16 3 18-16,4 2 18 0,-2 3 13 15,-1 2 12-15,-1 4 13 0,-1 3 1 16,0 8-3-16,0 1-12 0,2 9-18 15,-2 4-11-15,3 6-6 0,-3 6 1 0,0 6-1 16,2 4-5-16,2 1 1 0,-4 1-4 16,5-2 1-16,-2 1-3 0,3-6 0 15,2-3 1-15,-1-5-3 0,10-7 3 16,-15-5 0-16,15-7 1 0,-9-10-1 16,9-10 3-16,0-9-2 0,0 0 0 0,2-13 0 15,4-6 1-15,2-6-3 0,0-8-2 16,4-4 1-16,3-4-1 0,0-2 0 15,3-2-1-15,3-2 1 0,2-1 0 16,3 0-1-16,2 1 1 0,3 2 1 16,2 4-1-16,3 2 0 0,1 4 1 0,3 3 1 15,0 4 0-15,5 4-1 0,-4 2 1 16,3 3 0-16,1 4 0 0,-1 1 2 16,-2 5 0-16,1 9 1 0,-5 0 3 15,1 0 0-15,-4 0 2 0,-2 6 1 0,-2 9 2 16,-6 8-1-16,-3 6 0 0,-3 6-1 15,-3 7-1-15,-4 5-4 0,-2 4 1 16,-3 2-2-16,-2 1-3 0,-3 0-1 16,-2 1 0-16,0-1-1 0,0-3 0 15,0-1-3-15,-12-7-1 0,12-3-3 16,-14-5-1-16,14-8-5 0,-17-7-4 0,7-6-3 16,-1-7-5-16,-2-7-1 0,1 0-3 15,-4 0 1-15,-1-17-1 0,0 0-1 16,-1-7 1-16,-4-5 1 0,1-8 3 0,0-2 9 15,-2-1 6-15,0-1 5 16,0 0 5-16,-1 3 3 0,0 4 5 0,0 5 5 16,-1 6 4-16,0 7 3 0,3 7-5 15,-1 9 0-15,1 2 2 0,3 6-3 16,-2 8-2-16,3 6-2 0,4 3-2 0,2 4 0 16,12-1-1-16,-11 1-2 15,11-3-1-15,2-4-2 0,4-3-2 0,6-6 1 16,4-7 1-16,4-6 1 0,7 0-3 15,2-10 2-15,4-4-1 0,0-5 2 16,-2-4-1-16,1-2-1 0,-4-1-1 0,-4-3 1 16,-7 0-1-16,-5 0-1 15,-7 1 1-15,-5 4-1 0,0 3 0 0,-11 5 0 16,-2 0-3-16,-8 5-1 0,-1 2-4 16,-2 3-9-16,0 6-15 0,-1-10-42 15,2 10-32-15,6 0-2 0,2 0-1 0</inkml:trace>
  <inkml:trace contextRef="#ctx0" brushRef="#br0" timeOffset="2980.24">3850 785 165 0,'1'0'95'0,"-1"-13"-1"0,2 13-15 15,-1 0-17-15,-1 0-22 0,0 2-23 16,0 9-4-16,0 5 0 0,-16 7 0 16,4 4 3-16,-1 6-1 0,-3 4-3 15,-4 4-3-15,-1 2 1 0,-1 1-2 16,0-1 1-16,-1 2 0 0,0-4-2 0,1-2-4 15,0-5-1-15,4-4-1 0,0-5 0 16,3-7-1-16,4-2 0 0,11-7 0 16,-13-4 0-16,13-5-3 0,0 0 2 15,2 0 0-15,3-13 0 0,6 2 0 16,-3-3 0-16,6-1 0 0,0-2-1 0,2-2 2 16,2 0 0-16,3-1 0 0,1-1 0 15,2 0 0-15,2-1-2 0,0 2 2 16,0 1-1-16,2 4 2 0,-4 3-1 15,2 5-1-15,-2 7 1 0,-4 0 0 0,-1 0 0 16,-2 0 1-16,-5 2 1 0,-1 6-2 16,-4 5 2-16,-2-2-2 0,-4 3 0 15,-1 1 0-15,0 2 0 0,0-1 1 16,-7 2-1-16,7-2-1 0,-17 0 1 16,6-2 0-16,0-1 0 0,0-2-2 0,2-3 2 15,9 0 0-15,-15-3-3 0,15-3 0 16,0-1 1-16,0-1-1 0,0 0-1 15,0 0 1-15,0-8 0 0,7 8 2 16,3-9 2-16,-2 9-3 0,4-10 1 0,-1 10-1 16,0-8 0-16,1 8 1 0,-2 0 0 15,-1 0 0-15,-2 0 0 0,-5 5-1 16,-2 5-1-16,0 4 1 0,0 5 1 16,-13 4 0-16,4 2 1 0,-3 3-1 15,-1 3 0-15,-2 1-2 0,1 3 0 16,0-2-2-16,0-1 2 0,3 0 0 0,0-1 0 15,1-4 0-15,10-3-2 0,-13-4 3 16,13-5 1-16,0-4 1 0,0-6 2 16,0-5 0-16,4 0 2 0,0 0-1 0,4-8-1 15,0 8 1-15,-1-11-1 16,1 11 2-16,2-10 0 0,0 10-1 0,1 0 1 16,0 4-2-16,4 3 0 0,-3 4 1 15,2 2-2-15,-1 5 0 0,0 6-1 16,-2 0 0-16,-1 3 1 0,-2 2-1 0,1-1-2 15,-2 0 6-15,-2-3 1 0,0 0 3 16,-3-6-1-16,-1-4 0 0,-1-5 3 16,0-3-3-16,0-7 2 0,0 0-1 15,-8 0-2-15,8-17-3 0,0 2-2 16,0-8-2-16,0-3 2 0,0-6 0 0,6-3-3 16,3-3 1-16,2-3-2 0,6-1-2 15,2-3 1-15,4 1 1 0,5 0 0 16,1 2 1-16,4 3-2 0,2 4 1 15,0 3 3-15,1 6-2 0,1 5 2 16,-3 6 1-16,-5 5 3 0,-4 10-2 0,-4 0 0 16,-5 1 1-16,-8 9-1 0,-5 4 0 15,-3 5-1-15,0 6-1 0,-13 1 0 16,-2 5-2-16,-6 3-3 0,-3 1 2 0,-4 0-1 16,-5 0 0-16,-3-1 1 15,-1-2-1-15,0-5-1 0,3-3 3 0,0-5 1 16,1-3-1-16,4-5 0 0,2-3 0 15,3-5-1-15,6-3-2 0,1 0 2 16,6 0-1-16,11-15 0 0,-11 5 1 16,11 0 2-16,0-1-1 0,7 3 2 0,4 8 5 15,5-11 6-15,6 11 1 0,4 0 1 16,7 5 3-16,5 4 2 0,5 6-1 16,5 3 2-16,3 7 1 0,5 4 0 15,2 2-4-15,2 6 1 0,4 0 2 16,-1 2-5-16,1-1-2 0,0 0 0 15,-2-2-2-15,-1-2-2 0,-4-4-3 0,-3-4-3 16,-6-3-2-16,-4-5-1 0,-8-4-7 16,-4-7-6-16,-10-3-7 0,-4-4-9 15,-7 0-9-15,-6-9-12 0,-5-4-18 0,0-6-39 16,0-5-28-16,-15-5 4 16,4-5 7-16</inkml:trace>
  <inkml:trace contextRef="#ctx0" brushRef="#br0" timeOffset="3581.12">5001 1015 136 0,'8'-23'101'16,"0"2"0"-16,-2 2 0 0,0 3-4 15,2 2-70-15,1 1-23 0,1 1 0 16,-2 3 0-16,3 9 3 0,0-11-1 16,-1 11 2-16,0 0 1 0,1 2 0 0,-2 6-2 15,2 4-1-15,-6 6 0 0,-4 6-3 16,-1 5-2-16,0 7-1 0,-12 5 1 16,-4 7-2-16,-5 3-1 0,-2 2 2 15,-3 2 1-15,-5 0 0 0,3-1 0 0,-1-3 2 16,4-2 0-16,2-5 3 0,6-7 0 15,5-6-3-15,12-9-1 0,0-7-1 16,0-9-1-16,8-6 1 0,8 0-1 16,9-9-1-16,3-4 0 0,6-3-2 15,3-5-4-15,-2-3 0 0,2-4-1 0,-3-6-1 16,-1-2 0-16,-3-2-1 0,-4-3 3 16,-5 0-1-16,-2 1 3 0,-7 1 2 15,-2 2 2-15,-7 1 2 0,-3 2 2 16,0 4 2-16,0 3 1 0,-9 4 0 15,0 5 1-15,0 5 2 0,-6 13 0 0,2 0-1 16,-3 0 2-16,1 1-1 0,0 13 1 16,0 7-1-16,3 4 1 0,-3 7-2 15,3 5 0-15,0 7 0 0,2 4 0 16,2 9-2-16,-3 4-1 0,11 3 1 16,-15 3 0-16,15 1-2 0,-13 0 2 0,13 0-2 15,-11 0-1-15,11-1 0 0,-7-5-2 16,7-1-1-16,0-4-1 0,-12-4-3 15,12-6-6-15,0-5-1 0,-11-7-7 16,11-5-4-16,0-5-7 0,-10-5-12 0,10-6-23 16,-11-7-32-16,11-5-17 0,-14-2 1 15,4 0 5-15</inkml:trace>
  <inkml:trace contextRef="#ctx0" brushRef="#br0" timeOffset="3731.27">4888 2139 163 0,'-17'-25'107'0,"2"0"-1"15,0 2-3-15,4 3-12 0,3 2-31 16,8 3-39-16,0 4 1 0,0 4-4 15,0 7-1-15,0-10 0 0,8 10-1 16,4-9 0-16,6 9-2 0,5-9-8 16,4 0-6-16,7 0 0 0,1-2-8 0,4-2-10 15,0-2-11-15,3 0-7 0,-1-3-25 16,0-1-58-16,-5-1-9 0,0-1 3 16,-5-1 4-16</inkml:trace>
  <inkml:trace contextRef="#ctx0" brushRef="#br0" timeOffset="4129.62">5542 1015 204 0,'-18'0'108'16,"3"0"1"-16,4 0 0 0,11 0-25 0,-9 0-74 15,9 0-6-15,2 0 0 0,8-8 1 16,1 8-2-16,7-10 0 0,3 10 0 0,3-14 0 16,4 14-3-16,5-13 0 15,1 13-3-15,0-13-3 0,0 13-4 0,-4-15-6 16,-3 15-5-16,-4-10-11 0,-4 10-31 16,-7 0-36-16,-3 0-8 0,-8 0-1 15</inkml:trace>
  <inkml:trace contextRef="#ctx0" brushRef="#br0" timeOffset="4479">5614 1114 182 0,'-29'19'100'16,"2"-3"-1"-16,4-2-12 0,5-3-24 15,6 0-46-15,12-5-13 0,0-2-1 0,0-3 1 16,1-1-1-16,12 0-1 0,7 0 0 16,4-12-1-16,1 4-1 0,5 1-1 15,0 0 1-15,-1-2-2 0,-1 2 0 16,-4 7-2-16,-3-12-2 0,-5 12 1 15,-7 0-4-15,-6 0 1 0,-3 3 1 0,0 4 4 16,-15 4-3-16,0 3 4 0,-6 2 4 16,-4 3 3-16,-4 1 4 0,-2 3 2 15,-2 0 1-15,1 1 0 0,2-2-3 16,5 0-1-16,4-2 0 0,4-2-3 16,8-5-1-16,9-6-4 0,0-2 1 0,3-4-1 15,8-1 1-15,6 0-1 0,6-11 0 16,4 1 0-16,3-2-1 0,5-4 2 15,1 0-1-15,0-3 0 0,-2-2-1 16,0 2 0-16,-3-1-4 0,-3 1 0 0,-1 0 0 16,-5 2-6-16,-5 1-4 0,-2 1-7 15,-4 2-17-15,-2 0-20 0,-4 0-17 16,1 1-13-16,-6 1-5 0</inkml:trace>
  <inkml:trace contextRef="#ctx0" brushRef="#br0" timeOffset="5112.16">5878 965 166 0,'0'-14'84'0,"-9"-2"-5"0,9 3-6 16,0 0-12-16,-12 0-18 0,12 4-26 16,0 0-7-16,0 9 2 0,-9 0-1 15,9 0 0-15,0 7 1 0,-14 8-5 0,4 6 2 16,0 6-2-16,-6 8 1 0,-1 6 0 16,-5 7-4-16,-4 4-2 0,-3 9 0 15,-8 5 0-15,-3 7 0 0,-5 4 2 16,0 2-1-16,-3-2 0 0,3-3-1 0,-1-3-1 15,2-4-1-15,4-6 0 0,2-8-1 16,6-5-3-16,3-8-2 0,8-6-4 16,3-12-2-16,7-10-3 0,11-10-2 15,0-2-1-15,0-9 0 0,5-8 1 16,4-6 3-16,6-9 1 0,1-2 4 16,3-5 2-16,2-2 4 0,2-1 3 0,0 0 3 15,1-2 1-15,1 3 2 0,-1 3 0 16,0 5 3-16,0 4-1 0,-1 7 5 15,-2 7-2-15,1 8 1 0,-3 7 1 0,-2 0 0 16,-2 6-1-16,-2 8-2 0,-3 6-3 16,-1 4 1-16,-1 7-5 0,-5 3 0 15,0 2-1-15,-2 1-2 0,0 0 0 16,-1-1-1-16,0-2-1 0,0-2 1 16,0-5 0-16,0-3-1 0,-8-8-1 15,8-5 1-15,0-8-1 0,0-3 1 0,0 0 0 16,3-17 2-16,1-2-2 0,2-5 1 15,1-6 1-15,1-2 0 0,1-3 1 16,1-4 0-16,0 0 1 0,-2 0 0 16,3 2 1-16,1 1 0 0,-3 5 6 0,1 4-2 15,0 7 3-15,0 8 2 16,-1 12-1-16,3 0 2 0,-1 0 1 0,2 5 4 16,0 9 2-16,1 9-2 0,3 4 2 15,3 5-2-15,1 4-1 0,5 1-3 16,2 1 0-16,1 1-2 0,5-3-5 0,-2-1-2 15,4-1-3-15,-1-5-2 0,2-1-2 16,1-6-4-16,-3-4-4 0,2-4-6 16,-3-5-8-16,-1-5-4 0,-4-3-10 0,-1-1-9 15,-4 0-24-15,-5-11-25 16,-3-1-27-16,-2-5 3 0,-3-4 6 0</inkml:trace>
  <inkml:trace contextRef="#ctx0" brushRef="#br0" timeOffset="5239.55">6419 1530 217 0,'0'-36'99'0,"-10"6"0"16,10 4-12-16,-9 5-21 0,9 7-38 0,-12 6-9 16,12 8 1-16,-13 0-4 0,13 3-5 15,-17 7-2-15,5 7-9 0,0 4-3 16,-5 4-13-16,2 5-35 0,-2 2-58 16,-2 3-7-16,-1 1-2 0,-3 1 2 15</inkml:trace>
  <inkml:trace contextRef="#ctx0" brushRef="#br0" timeOffset="6293.74">1640 2219 224 0,'-17'5'109'0,"0"1"-2"16,4-4 0-16,-1 1-59 0,5 0-43 15,9-2 0-15,-16 1-4 0,16 0-1 0,0-2-1 16,0 0-1-16,0 0 1 0,5 0 1 15,4 0 1-15,6 0 4 0,7 0 3 16,2 0-1-16,6 0 3 0,7 0-1 16,4-8 2-16,6 8-1 0,5 0 1 15,4-9-1-15,5 9-5 0,6 0 0 0,0-7-1 16,3 7 0-16,3 0 0 0,1 0 0 16,2 0 1-16,3 0 1 0,-1 0-2 15,1 0 5-15,-3 0-4 0,3 0-1 16,-2 0 0-16,-2 0 1 0,-2 0-2 15,-1 0-1-15,-1 0 1 0,-3 1-1 0,-1-1 1 16,-4 0-3-16,-1 1 4 0,-3 0 0 16,-2 0-1-16,-2 1 1 0,-3-1 0 15,-5 3 0-15,-1-2-1 0,-1 0-1 16,0-1 0-16,-1 2 0 0,0-2 0 16,2 1 1-16,0 0-2 0,5-1 0 0,-1 0 0 15,1-1-1-15,1 0 0 0,4 0 2 16,-1 0-2-16,-1 0 1 0,3 0 2 15,-1 1-1-15,1-1-1 0,0 0 0 0,-4 0 1 16,1 2-1-16,-2-2 1 16,-1 0 0-16,-3 1 2 0,2-1 0 0,-1 2 0 15,1-2-1-15,0 0 3 0,2 0 1 16,1 0 1-16,3 0-2 0,-1 0 1 16,3 0-3-16,-1-9 0 0,1 9 2 15,1 0-3-15,0 0 0 0,-2-9 1 0,0 9-2 16,-4 0 0-16,-1 0-1 0,-3 0 1 15,-3 0 2-15,-1 0 1 0,-4 2 1 16,-2 0-1-16,0 0 0 0,-2 0 1 16,-1 2 1-16,1-1 1 0,0 0-2 0,0 0-2 15,0-1 0-15,2 0-2 0,0 0 1 16,-2 0 0-16,2 0-2 0,0-1 0 16,-4 1-1-16,0-1 0 0,-3 1-5 15,-1-2-7-15,-4 1-8 0,-3 1-12 16,-4-2-21-16,-7 0-71 0,-4 0-24 15,-9 0-1-15,0 0 0 0,0 0 6 0,-31-9 143 16,0 9 0-16</inkml:trace>
  <inkml:trace contextRef="#ctx0" brushRef="#br0" timeOffset="29205.38">8301 4403 137 0,'0'0'80'0,"0"0"-7"0,0 0-8 0,0 0-11 16,-10 0-12-16,10 0-14 0,0 0-14 16,0 0-9-16,0 0 0 15,0 0-1-15,0 0 0 0,0 0-1 16,0 0 0-16,0 0 0 0,0 0 2 16,0 0-3-16,0-7 1 0,0 7-2 0,0 0 0 15,0 0 0-15,0 0 0 16,0 0 0-1,0 0 1 1,0 0-1-16,0 0 1 0,0 0 3 16,0 0 0-16,-7 0-1 0,7 0 1 0,0 0 0 15,0 0 0-15,0 0-2 0,0 0 4 16,0 0-4-16,0 0-2 0,0 0 1 16,0 0-1-16,0 0 0 0,0 0 0 31,0 0-3-31,0 0 4 0,0 0-1 15,0 0 1-15,0 0 0 16,0 0 1-16,0 0-1 0,0 0 1 16,0 0 0-16,0 0-1 0,0 0 0 15,0 0 1-15,0 0-2 0,0 0 2 16,0 0-2-16,0 0 1 0,0 0-1 0,0 0 0 16,0 0 0-16,0 0 0 0,0 0 0 15,0 0 0-15,0 0-2 31,0 0-3-15,0 0-4-16,0 0-5 16,0 0-22-16,0 0-69 0,0 0-2 15,0 0-3-15,0 0 0 0</inkml:trace>
  <inkml:trace contextRef="#ctx0" brushRef="#br0" timeOffset="64057.25">1618 3353 178 0,'2'66'98'0,"-2"6"-7"0,0 4-20 0,0 3-71 15,0 1-25-15,0 0-71 0,-10-2-1 16</inkml:trace>
  <inkml:trace contextRef="#ctx0" brushRef="#br0" timeOffset="64806.17">1584 3138 143 0,'6'0'88'0,"0"0"1"0,-1 0-8 16,0 0-31-16,0 0-29 0,2-8-16 15,0 8 2-15,2 0-1 0,-1-7 0 0,6 7 1 16,-1 0 0-16,6-10 0 0,4 10 3 16,3 0-2-16,6-8 2 0,4 8-1 15,5 0 0-15,5 0 0 0,5-7 2 16,3 7-2-16,4 0 0 0,1 0-4 0,3 0 0 15,4 0 1-15,-1 0-1 0,5 0-1 16,-1 0 3-16,1 0-1 0,3 0 0 16,0 0 0-16,3 0-1 0,1-7 1 15,2 7 1-15,0 0-1 0,1 0-1 0,0-8 0 16,3 8-1-16,0 0 0 0,2 0-1 16,1 0 2-16,2 0-3 0,-2 0 0 15,1 0 0-15,2 0-1 0,-2 0 0 16,1 1-1-16,-3 3 0 0,2 0-1 15,2 0 1-15,-3 0 1 0,2 1 1 16,0 0-2-16,0-1 0 0,0 0 0 0,-1-1 1 16,2-1 0-16,-2 0-1 0,-1-1 0 15,-2-1 1-15,-1 0-1 0,-2 0-1 16,-2 0 1-16,-3-8 0 0,0 8 0 16,-5-8-2-16,-3 8 2 0,-2-14 0 15,-3 14 0-15,-5-12 0 0,-3 12-1 0,-5-13 1 16,-3 13 0-16,-6-9 0 0,-3 9 0 15,-3 0 2-15,-6-8-2 0,-2 8 3 16,-4 2 2-16,-4 1-1 0,-3 4 2 0,-3 2 1 16,-4 4-1-16,-2 4 0 0,-4 5 2 15,-1 4-3-15,-2 5-2 0,0 3-1 16,0 4-2-16,0 5-4 0,0 4-3 16,0 3-5-16,-8 3-4 0,8 1-2 15,0 0-4-15,-10 0-4 0,10-1-1 0,0-1-3 16,-11-4 4-16,11-1-2 0,-10-5 2 15,10-3 0-15,-15-3-9 0,3-5-27 16,-2-5-31-16,-4-3-3 0</inkml:trace>
  <inkml:trace contextRef="#ctx0" brushRef="#br0" timeOffset="66171.6">1543 4123 170 0,'0'4'86'0,"0"-1"-7"0,0-2-19 15,0-1-20-15,0 0-18 0,2 0-14 16,3 0-1-16,4 0 1 0,-1 0 3 0,3-7 1 15,4 7-3-15,0 0 0 0,6 0 2 16,0 0 0-16,2 0-1 0,5 0-1 16,2 0-1-16,3 0 0 0,2 0-2 15,4 0 2-15,1 0 1 0,0 0 1 16,6 0 0-16,-2 1-1 0,3 0 0 16,-2 0 1-16,3 1-2 0,1-2 1 15,1 1-3-15,-1 0 0 0,0 0-2 0,2 1 2 16,-2-1-2-16,2-1 0 0,-2 2 1 15,2-1-1-15,0 1-1 0,3-1 0 16,-1 1 0-16,2-1 0 16,2 0 0-16,0 2-1 0,-1-3 0 0,1 2 0 0,-3 0-1 15,1-2 0-15,0 2 1 0,-2-1 3 16,-3 1-5-16,0 0 0 0,-4 1 0 16,0-2 0-16,-2 2 0 0,-2-1 0 15,-3 1 0-15,0 0 0 0,-3 1-1 0,3-1-3 16,-4 0 4-16,2-1 0 0,-2-1 0 15,2 1 1-15,1-2 1 0,-2 1-2 16,1-1 1-16,-1 0-1 0,2 0 0 16,-2 0 1-16,2 0 0 0,-2 0 0 15,1 0-1-15,-2 0-1 0,0 0 0 0,1 0 1 16,-2 0 2-16,0 2-1 0,-1 1-1 16,0 1 0-16,0-1 2 0,0 1-3 15,-2 1 1-15,1 0 1 0,1 0 0 16,-2 1-1-16,2-2-2 0,-2 1 5 0,1-1-1 15,1-1-1-15,0 0-3 16,-2 1 3-16,2-1 0 0,1 0 0 0,0-1 0 16,0 0 0-16,1 0 0 0,-1-1-3 15,1-1 2-15,0 1-1 0,3-1 2 16,-4 2-1-16,2-1 0 0,1 0 0 0,2 0-1 16,-4 0 1-16,4 0 0 15,-3 0-1-15,1 0 3 0,-2 1-2 0,-1-1 0 16,0 2 0-16,1-2 0 0,-2 1 0 15,-3 0 0-15,0-1 0 0,-3 0-1 16,0 2 1-16,-1-2-3 0,-1 0 4 0,-2 0-1 16,-1 0 1-16,0-1-2 0,-2 0 1 15,0 0 1-15,-2 0-2 0,1 0 1 16,-3 0 1-16,0 0-1 0,-2 0 1 16,1 0-2-16,-2 0 0 0,-1-7 1 15,-1 7 0-15,-1 0-1 0,-1 0 2 0,0 0 2 16,-2 0-2-16,1 0 3 0,-3 0-3 15,4 0 3-15,-3 0 0 0,0 0 0 16,1 0 1-16,-3 0 0 0,4-7 1 16,-4 7-1-16,4 0 0 0,-3 0 3 15,2 0-3-15,3 0 1 0,-3-10-1 0,1 10 1 16,2 0-3-16,0 0-1 0,-3-8-1 16,2 8 0-16,-1 0-1 0,1 0-3 15,-3-7-2-15,0 7-9 0,1 0-6 16,-2-8-11-16,0 8-13 0,-2-8-28 15,-1 8-52-15,-1-13-5 0,-1 6 2 0,0-1 3 16</inkml:trace>
  <inkml:trace contextRef="#ctx0" brushRef="#br0" timeOffset="66721.13">6289 3753 209 0,'0'0'89'0,"-15"0"-6"0,15 0-13 16,-12 0-18-16,12 0-20 0,-8 0-15 16,8 5 0-16,0 4 1 0,-11 2 1 15,11 4 3-15,-10 1 2 0,10 5-2 16,-10 3-2-16,10 3-3 0,-12 3 0 15,12 3-2-15,-13 3-5 0,13 2-6 0,-10 2-4 16,10 0-5-16,0 1-11 0,0-2-12 16,-7-3-25-16,7-4-47 0,0-3-23 15,0-8-1-15,0-3 2 0</inkml:trace>
  <inkml:trace contextRef="#ctx0" brushRef="#br0" timeOffset="67738.08">1475 3245 165 0,'0'0'74'0,"-9"-8"-5"0,9 8-20 16,0 0-12-16,0-7-16 0,0 7-15 0,0 0-4 15,0-8 0-15,0 8 0 16,0-9 2-16,0 9 0 0,4 0 2 15,-2-8 1-15,1 8-2 0,2 0 1 16,-2 0 1-16,0-9-2 0,2 9 1 0,-1 0-1 16,-1 0 0-16,2 0 0 0,-3 0 2 15,2 3 3-15,1 2 0 0,-2 3 3 16,1 3-1-16,1 4 0 0,-4 5 1 16,0 4-2-16,2 5 0 0,-3 6-2 15,0 6-6-15,0 6 4 0,0 6 0 0,0 4-2 16,0 5 0-16,0 4 0 0,0 1-1 15,-14 1-3-15,14 1 1 0,0-4 2 16,-9 0-1-16,9-3-1 0,0-4-1 16,-10-3 0-16,10-7-2 0,0-4-3 0,0-6-4 15,0-6 1-15,0-4-14 0,0-8-21 16,5-5-50-16,-4-5-19 0,4-7 1 16,1-3 0-16</inkml:trace>
  <inkml:trace contextRef="#ctx0" brushRef="#br0" timeOffset="68587.92">3136 3137 152 0,'0'-9'88'0,"0"9"-10"16,3 0-14-16,-1 0-13 0,0 0-13 0,-1 0-22 16,1 0-4-16,-1 4-1 0,2 6 0 15,-3 3 1-15,1 5 1 0,-1 3 1 16,0 5-2-16,0 4 1 0,0 7-3 16,-8 4-1-16,8 9-1 0,-14 4 0 15,6 6-1-15,-3 4 0 0,0 1-3 0,-2 2-1 16,-1-2-3-16,1-2-1 0,2 1-4 15,1-6-5-15,10-2-3 0,-13-5-3 16,13-5-8-16,0-5-4 0,0-10-19 16,0-8-30-16,2-7-28 0,8-7 3 0</inkml:trace>
  <inkml:trace contextRef="#ctx0" brushRef="#br0" timeOffset="69185.84">5132 3234 188 0,'0'0'101'15,"-13"0"0"-15,13 0-5 0,-11 0-40 16,11 0-44-16,-10 0-4 0,10-8-5 16,0 8 1-16,-10 0 4 0,10 2 1 0,0 2 2 15,2 6 1-15,-1 2 2 16,2 5 3-16,3 4 0 0,-2 6 3 0,1 5-1 16,-3 8-3-16,1 4-3 0,-3 6 0 15,1 6-3-15,-1 2 1 0,0 4-8 16,1 1-3-16,-1 0-4 0,0-2-10 15,0-3-10-15,1-4-14 0,-1-5-36 16,0-8-47-16,0-6-4 0,0-9-1 0</inkml:trace>
  <inkml:trace contextRef="#ctx0" brushRef="#br0" timeOffset="70301.07">3768 3666 214 0,'6'4'97'0,"-4"1"0"16,2-3-26-16,-3-1-31 0,0-1-28 0,-1 0-3 15,0 0 1-15,0-11-1 0,0 3-1 16,0-5 0-16,0 1 0 0,-8-4 0 15,8-1 3-15,0-2 1 0,-14 1-1 16,14-1 0-16,-12 0-1 0,12 2-1 16,-17 1 0-16,8 7-1 0,-3-1-2 0,-2 10-2 15,2 0-2-15,-5 0-2 0,0 10 0 16,-1 5 0-16,-2 5 1 0,1 7 0 16,-1 4-1-16,1 4 1 0,1 3 1 0,1 3 0 15,1-1-1-15,3 2 1 16,2-1 0-16,11 0-1 0,-11-4 0 0,11-2 2 15,0-3-1-15,0-6-2 0,3-4 1 16,5-6 0-16,3-7-1 0,3-5 1 16,2-4 0-16,3 0-1 0,4-10 0 0,-1-5-2 15,4-5-2-15,2-7 0 16,-1-6 0-16,0-6 0 0,0-4 0 0,0-5-2 16,1-2 1-16,-5-3 2 0,1 1 0 15,-1-1 3-15,-5 4 0 0,1 1 1 16,-6 4 1-16,0 5 0 0,-3 4 1 15,-4 3 1-15,0 7 1 0,-4 6-2 0,-2 6 0 16,0 13 0-16,0-7 1 0,0 7 2 16,-9 5 1-16,9 7-1 0,-12 6-1 15,12 6 1-15,-17 6 1 0,17 6-1 16,-15 3 1-16,15 7-2 0,-12 1-1 0,12 3-1 16,-10 1-2-16,10 0 1 0,0 0-2 15,0-3 0-15,2-3 0 0,0-3 1 16,5-5-1-16,3-6 1 0,0-7 1 15,3-8-4-15,2-7 1 0,1-7-1 16,3-2-1-16,1 0-1 0,2-12 3 16,0-5-6-16,4-4 0 0,-2-3-2 0,0-5-1 15,3-2 0-15,-5-4 2 0,2-2 0 16,-1 0 3-16,-1 0 2 0,-3 0 0 16,-3 2 3-16,-1 2-2 0,-5 4 2 15,-3 1 0-15,-5 5 3 0,-2 4-3 16,0 3 0-16,0 8 2 0,-13 8 0 0,1 0 0 15,-4 0-1-15,-2 2 2 0,-3 10 3 16,-2 4-1-16,1 7-1 0,-1 2 1 16,0 4-1-16,2 3 0 0,1 3 0 15,1 1 0-15,5 0-1 0,2 0-2 0,12-1 2 16,-12-2-2-16,12-3-1 0,0-2 1 16,1-3-1-16,6-4 1 0,3-4-1 15,1-4-2-15,2-4-2 0,4-2-7 16,1-6-6-16,1-1-8 0,1 0-6 0,2-9-24 15,-3-1-35-15,1-3-28 0,-2-3-1 16,0-2 4-16</inkml:trace>
  <inkml:trace contextRef="#ctx0" brushRef="#br0" timeOffset="71382.77">4370 3512 210 0,'0'0'87'0,"0"0"-6"0,0 0-8 15,-10 6-15-15,10 4-24 0,0 1-19 16,-12 3-4-16,12 2-1 0,-10 4-3 15,10 1-1-15,-13 3-1 0,13-2-3 0,-16 2-2 16,16 0 0-16,-14 2-2 0,14-3-3 16,-15 1 2-16,15-3-1 0,-14-2-2 15,14-1-1-15,-12-5 2 0,12-4 0 0,0-4 1 16,0-5 0-16,3-9 3 16,4 0 4-16,3-4 0 15,3-2 1-15,3-3 1 0,0-2 0 16,2-2 2-16,0 0 0 0,3-1-1 15,2-3 2-15,-4 4-2 0,2 1-1 0,1 0 1 16,-5 2-2-16,1 1 1 0,-1 1-2 16,-2 2-3-16,-3 2 2 0,-1 2-1 15,-4-1-2-15,-1 3 2 0,-1 0 0 16,-3 2-1-16,1 7 0 0,-3-14-1 16,0 1 1-16,-11 4 0 15,11 9 2-15,-9-9 0 0,9 9-1 16,-10 0 0-16,10 0 0 0,-10 0 1 15,10 0-1-15,-11 7 2 0,11 6 1 16,-15 2-2-16,15 9 1 0,-15 3-2 16,6 4 2-16,0 4 1 0,1 4 0 15,8 2-2-15,-14 0-1 0,14 2-1 0,-9 1 0 16,9-2 0-16,0-3-1 0,0-2 1 16,0-6-2-16,0-7-3 0,7-7 2 15,3-5 0-15,1-7-1 0,3-5 1 16,3 0-1-16,3 0 2 0,-2-15-1 0,4-1 1 15,-2 0 1-15,2-4 1 0,-1-2-1 16,-1-2 1-16,1 0 0 0,0-2 0 16,-3 1 0-16,0 0-1 0,-2 2 1 15,-1 1 1-15,-2 1 2 0,-3 3-1 0,-3 1 2 16,-1 3 1-16,-1 2 0 0,-5 5 1 16,0 7 1-16,0 0-1 0,0 0 0 15,0 0 0-15,-14 4 0 0,14 7-1 16,-14 3 1-16,5 2-2 0,9 3-1 15,-15 1 0-15,15 1 1 0,-10 0-4 0,10-1 0 16,0-2-2-16,0-4-2 0,3-4-1 16,5-4-1-16,3-5-1 0,3-1 0 15,3 0-1-15,3-13 2 0,1 0 1 16,1-4 0-16,3-5 3 0,-2-1 1 16,0-5 4-16,-2-1-4 0,-2-2 3 0,-2 2 2 15,-4 1-1-15,-3 3-1 0,-3 4 2 16,-4 5 0-16,-3 5 2 0,0 11 1 15,-10 0 2-15,0 0 0 0,-3 5 1 16,-5 8-1-16,-2 7 1 0,1 5-1 0,-2 3-1 16,4 2-4-16,0 2-3 0,4 0-1 15,2 1-6-15,11-3-4 0,-9-2-2 16,9-4-1-16,3-5-5 0,4-4-9 16,9-8-10-16,0-4-30 0,7-3-47 15,3 0-3-15,1-8 3 0</inkml:trace>
  <inkml:trace contextRef="#ctx0" brushRef="#br0" timeOffset="72866.83">5193 3158 165 0,'1'-9'77'0,"1"-1"-6"16,1 1-12-16,-3 0-9 0,0 1-11 16,0 0-11-16,0 8-12 0,0-11-3 0,0 11-4 15,0-9 4-15,-11 9-3 0,11 0 2 16,-9 0-3-16,9 0 0 0,-12 0-1 15,12 0 3-15,-12 0-3 0,12 5 1 16,-11 0-2-16,11 3 2 0,-8 3-3 16,8 2 0-16,-11 4 3 0,11 3-2 0,0 4-1 15,-11 4-2-15,11 2 2 16,0 6 2-16,-11 5-2 0,11 6 0 0,-11 4 3 16,11 5-2-16,-11 2 0 0,11 3-1 15,-13 2 2-15,13 1-1 0,-16 1-2 16,16-2 1-16,-12 0-1 0,12 2-2 0,-14-5 1 15,14-3 0-15,-9-1-2 0,9-6 0 16,0-4-2-16,-11-4 0 0,11-4 1 16,0-5-1-16,0-4 0 0,-11-5-1 0,11-3-6 15,0-4-2-15,0-5-7 16,0-4-17-16,0-7-38 0,0-1-47 0,0 0-6 16,4-17 0-16,0 1 1 0</inkml:trace>
  <inkml:trace contextRef="#ctx0" brushRef="#br0" timeOffset="74299.38">5759 3764 144 0,'0'3'99'15,"0"1"0"-15,0 0 1 0,-9 0-26 0,10 1-44 16,-1-2-22-16,2 0 2 0,2-1-2 16,1 0 2-16,1 0 1 0,5 1 1 15,0 0 0-15,1 0 1 0,5 1 2 16,1-1 1-16,3 1-2 0,2 1 0 15,0 0-3-15,5 0 0 0,0 1 2 0,1 0-1 16,4 0-2-16,1 1-1 16,1 0-2-16,1 0 2 0,3 1-3 0,5-2 3 15,-3 1-3-15,4-2 1 0,1 2-1 16,0-2-2-16,0 1-1 0,-1-2 0 16,0 0 0-16,-4 0-1 0,-3-1-2 0,-2 0 0 15,-4-1-2-15,-4-2-7 0,-5 1-7 16,-2-1-7-16,-8 0-11 0,-2 0-20 15,-4 0-47-15,-3 0-29 0,-3 0 0 16,-1-11 3-16</inkml:trace>
  <inkml:trace contextRef="#ctx0" brushRef="#br0" timeOffset="74629.98">6761 3774 175 0,'1'0'104'0,"0"0"0"16,0 0 1-16,3 4-18 0,0 2-76 15,1-3-9-15,3 2-2 0,2-1 0 16,1 3 2-16,1-1 1 0,2 1 2 0,2-1-1 16,2 2 1-16,3 0 2 0,0 0 2 15,2 0 6-15,0 1-4 0,1-1 0 16,-2 1 1-16,1 0-2 0,-2-2 2 0,-2 0 1 15,1 0 0-15,-6 0 0 0,1-2-1 16,-4 2-2-16,-5 1-1 16,-2-1 0-16,-4 2 0 0,0 2 0 0,0 4-3 15,-20 0-2-15,3 2-4 0,-1 2-4 16,-5-1-8-16,0 2-10 0,-2 0-7 16,-2 1-13-16,2 0-29 0,0-2-47 0,2-1-10 15,2-3-2-15</inkml:trace>
  <inkml:trace contextRef="#ctx0" brushRef="#br0" timeOffset="77104.42">2296 3712 194 0,'8'-9'97'0,"-2"9"-8"15,-1 0-22-15,-2 0-24 0,0 0-23 0,-3-8-10 16,0 8 1-16,0 0-2 15,0 0 1-15,0 1 0 0,-11-1-1 0,11 2 2 16,0 0-2-16,-11 1 2 0,11 2-2 16,-12 1 2-16,12 3-1 0,-17 2 1 15,7 3 0-15,-2 2-2 0,-1 4 0 0,-3 2-2 16,-2 4 1-16,-3 3 0 16,-2 2-3-16,-6 2 1 0,1 4-1 0,-5 1 0 15,-1 2 1-15,-1 1-2 0,-1 1 1 16,-3-2 0-16,2 0-3 0,1 0 1 15,1-2 0-15,1-2 0 0,0-1-1 16,1-2-1-16,5-2 2 0,4-4-2 0,1-3-2 16,3-2-5-16,3-2-4 0,4-4-7 15,2 0-8-15,11-4-9 0,-12-5-13 16,12-1-31-16,0-3-41 0,0-3-3 16,0 0 5-16</inkml:trace>
  <inkml:trace contextRef="#ctx0" brushRef="#br0" timeOffset="77445.14">1627 4190 168 0,'-11'4'94'0,"11"1"1"0,-11 1-14 0,11 2-28 15,-11 3-36-15,11 2-8 0,-16 4 0 16,16 3-1-16,-16 2 1 0,7 5 0 16,-1 3 0-16,1 3-2 0,2 3-1 0,7-1 0 15,-13 2-1-15,13-2 0 16,0-1 4-16,0-1-2 0,0-4-2 0,0-5 3 16,0-4-1-16,7-5 1 0,6-7 0 15,2-3-1-15,2-5 0 0,6 0-4 16,0-8 0-16,4-3-1 0,2-4-2 0,2-2-2 15,2-4-8-15,2-1-9 16,3-1-17-16,-2-2-44 0,0 1-32 0,-1-2 0 16,-1 2-1-16</inkml:trace>
  <inkml:trace contextRef="#ctx0" brushRef="#br0" timeOffset="78560.33">1601 4205 189 0,'5'-11'91'0,"1"1"-8"0,0-3-12 16,-1 4-19-16,0-1-31 0,-2 0-9 15,0 2 0-15,1 1 1 0,-2 7-3 16,0-13 0-16,1 13-1 0,-1 0 1 0,2-7-1 16,-3 7 2-16,1 2-3 0,-2 2 1 15,0 3-2-15,0 2 1 0,0 3 0 16,0 2 2-16,-9 2-7 0,9 4 4 16,-14 2 1-16,7 2-1 0,-4 2 2 0,0 2-2 15,-1 0 3-15,-1 2-3 0,-2 1 0 16,1 0-1-16,-2-1-1 0,3 0 1 15,-2 1-3-15,3-4 0 0,1-2 0 16,2-3-3-16,9 0 0 0,-14-6 1 16,14 2-1-16,0-3 0 0,0-3-1 0,0 0 0 15,0-2 2-15,0-2-1 0,0-1 0 16,0-1 0-16,4-2 1 0,0 0-1 16,0-1 0-16,1 1 0 0,-2 1 1 15,0-2 0-15,1 1-1 0,-1-1 0 0,0 0 0 16,-2 0 0-16,4-1-1 0,-4 0 1 15,3 1 1-15,-2-2-1 0,3 0 0 16,0-1 0-16,1 0-1 0,2 0 1 16,2 0-1-16,1 0 2 0,1-9-1 15,3 9 0-15,-1-7 0 0,3 7-1 16,1-9 0-16,2 9 0 0,-2-12 2 0,4 12-1 16,-1-12 0-16,0 12 1 0,0-11-1 15,0 11-3-15,-2-8-3 0,-2 8-1 16,0 0-2-16,-3 0 0 0,0-8-11 0,-3 8-3 15,1 0-5-15,-6 0-10 0,0 0-16 16,-3 0-35-16,-3 2-22 16,0 0 0-16,0 1 5 0</inkml:trace>
  <inkml:trace contextRef="#ctx0" brushRef="#br0" timeOffset="85387.17">7681 3832 157 0,'0'0'96'15,"-7"-7"-4"-15,7 7-15 0,0 0-22 16,-11 0-22-16,11 0-16 0,-8 0 2 0,8 0-4 16,-10 0-1-16,10 0 1 0,-10 0 0 15,10 0-2-15,-10 1-1 0,10 2-1 16,0-1 0-16,-13 4-3 0,13 3-1 16,-11 4-1-16,11 2-1 0,-18 6 1 15,7 5-1-15,-1 2 0 0,-1 5 1 0,0 4-1 16,-1 5-2-16,0 2 1 15,0 1-1-15,0 4 0 0,1 0 0 0,3-1-2 16,2-1 1-16,8-3-1 0,-11-2 1 16,11-5-1-16,0-4 1 0,0-4-1 15,6-4 2-15,0-6-1 0,4-3-1 0,3-5-1 16,0-3-1-16,4-5-7 0,2-3-8 16,2 0-9-16,4 0-11 0,-2-12-36 15,1-1-44-15,3 1-5 0,-1-4 1 16</inkml:trace>
  <inkml:trace contextRef="#ctx0" brushRef="#br0" timeOffset="90501.16">7649 4023 202 0,'2'0'88'0,"-2"1"-6"0,0 3-29 0,0 2-29 15,0 2-18-15,-11 5-1 0,11 1 2 16,-16 4 0-16,3 5 3 0,-2 2-1 16,0 6 1-16,0 2 0 0,-4 4-2 15,1 2 0-15,-1 3 0 0,-1 2 1 16,1 0-2-16,1-2 1 0,0-3-3 16,2-2 3-16,1-3 2 0,3-4 1 0,2-3 0 15,10-5 2-15,-15-5 0 0,15-2 0 16,-8-5 0-16,8-6-1 0,0-4-3 15,0 0 0-15,0 0-3 0,0-14-2 16,3 1-1-16,2-3-2 0,1-1 0 0,2-3-1 16,1-2 0-16,2-3 0 0,2-3 0 15,3-1-2-15,1-2 2 0,2-2-1 16,4 1-1-16,0-2 1 0,3 2-1 16,-1 3 1-16,1-1 1 0,2 2-1 15,-2 3 0-15,0 0 1 0,-1 5-1 0,-1 0 1 16,-2 4 0-16,0 2 0 0,-1 3 0 15,-3 3 2-15,0 8 0 0,-3 0 0 16,-1 0 2-16,-3 0-1 0,-3 10 0 16,-2 5 0-16,-4 3 0 0,-2 5 1 15,0 3-3-15,0 3 1 0,0 3-1 16,-12 3-1-16,12 1 0 0,-15-1 0 0,6 3 0 16,-1 0 0-16,0-3 1 0,0-1-1 15,1-4 0-15,9-3-1 0,-12-3 0 16,12-5-1-16,0-2-1 0,0-2 0 0,0-5 0 15,0-3 0-15,2-2-1 0,5-5 0 16,2 0 1-16,5 0 1 0,0-8 1 16,5 0 0-16,2-3 1 0,2-3 0 15,4-2 2-15,1 0-2 0,1-4 0 16,1-1 1-16,2-1-1 0,2-1 0 16,-2-1 0-16,-1 0 0 0,-2-1 0 15,-1 2 0-15,-3 1-1 0,-3 0 1 0,-5 2 1 16,-2 1-1-16,-4 0 1 0,-5 0-1 15,-5 1 2-15,-1 1 1 0,0 1 1 16,0 2-2-16,-14 4-2 0,2 1 3 16,-3 9-2-16,-2-6 1 0,-3 6-1 0,-2 1 0 15,-1 4-1-15,0 3 1 0,-1 4-3 16,1 4 2-16,1 3 1 0,4 3-2 16,0 4 1-16,3 0-1 0,2 3 2 15,4 0 0-15,9 1 3 0,-8-1-3 16,8-1 2-16,0-1 0 0,1-2-1 0,5-2 1 15,3-1 0-15,3-3-2 0,0-1-1 16,2-3 0-16,2-4-5 0,1-1 2 16,-1-5-3-16,3-3-3 0,-2-2-1 15,3 0-3-15,-2-9 0 0,1 0-3 16,1-3 0-16,-3-6 1 0,2-1-1 0,-3-4 3 16,1-4 1-16,-2-1 3 0,0 0 1 15,-1-1 2-15,-2 1 3 0,-1-1 3 16,-3 3 0-16,1 4 0 0,-2 1 1 0,-2 4 0 15,0 1 2-15,0 3 2 0,-1 5 5 16,1 8-1-16,-1 0 1 0,2 0-1 16,1 0 2-16,2 3-1 0,-1 6 1 15,2 2-2-15,3 3-2 0,1 1-4 16,-1 1-1-16,4 0 2 0,1 2-4 16,-1-1-2-16,1 3 0 0,-1-4-2 0,2 1-2 15,-4-2-5-15,1 0-5 0,-2-4-3 16,-1-1-1-16,-2-4-6 0,-1-3-2 15,-2-3 0-15,-1 0 0 0,-1 0 2 16,-1-9 4-16,-1 0 6 0,1-2 5 16,-2-5 7-16,0 0 8 0,-1-2 5 0,1-1 3 15,-3 0 6-15,1 0 5 0,1 1-1 16,-2 0 1-16,1 4 0 0,-1 2-5 16,0 1-2-16,0 4-2 0,0 7-2 15,-12 0-2-15,3 0-5 0,-2 3-1 16,-6 6-2-16,1 3 1 0,-3 2-3 0,-1 1 0 15,-1 3-1-15,1 0 1 0,2 0-3 16,-3-1 1-16,4 1 0 0,1-1 3 16,4-2 0-16,12-1 1 0,-13-3 3 15,13-3 2-15,3-2 2 0,6-3 2 16,5-3 0-16,6 0 2 0,4 0-4 0,5-10 1 16,3 10-2-16,5-15 2 0,0 4-5 15,2 0-1-15,2-1-3 0,1-2-2 16,-1 1 1-16,-1-2-2 0,-2 0-3 0,-2 0-1 15,-4-2-4-15,-3 2-4 16,-4-1-1-16,-3 0-1 0,-5-2 1 0,-4 1 2 16,-3-1-1-16,-4 0 3 0,-3-1 3 15,-3 0 2-15,0 1 2 0,0 1 9 16,0 1-3-16,-8 1 4 0,8 1 2 0,-11 3-4 16,11 4 0-16,-13 7 2 0,13 0 1 15,-11 0-1-15,11 6 0 0,-10 6 3 16,10 4-2-16,-9 5-1 0,9 4 0 15,0 4 2-15,-9 3-1 0,9 4-1 16,0 1 1-16,0 1 1 0,0 1-4 0,0-1 0 16,0-3-1-16,0-2 1 15,1-3-2-15,4-7-2 0,1-1 0 0,4-8-4 16,3-4-8-16,2-6-14 0,3-4-9 16,1 0-25-16,3-10-35 0,0-5-22 15,2 0-2-15</inkml:trace>
  <inkml:trace contextRef="#ctx0" brushRef="#br0" timeOffset="91814.88">1276 5021 172 0,'-7'31'89'0,"-3"4"-9"0,0 6-8 16,-2 4-17-16,1 2-33 0,-2 5-6 16,2 1-1-16,-1 1 2 0,1 1-1 15,0 0-1-15,1-3-2 0,-1 0-3 0,4-2-3 16,-3-2 0-16,10-4-1 0,-16-5-3 16,16-5 0-16,-9-7-3 0,9-3-2 15,0-7-2-15,-11-4-2 0,11-5-2 16,0-5-2-16,0-3-5 0,0 0-5 0,0-14 0 15,0-2-5-15,5-9-7 0,1-4-10 16,1-5-14-16,2-4-11 0,3-3-10 16,-1-3-7-16</inkml:trace>
  <inkml:trace contextRef="#ctx0" brushRef="#br0" timeOffset="92113.34">1333 5142 185 0,'11'-20'90'0,"-4"2"-2"16,2 4-11-16,-3 2-25 0,0 2-31 15,-2 3-8-15,0 7-3 0,1-9 0 0,0 9-2 16,0 0-1-16,2 0 1 0,-2 0 3 16,1 0-2-16,0 4 0 0,0 1-4 15,2-2 1-15,0 3 2 0,-2-2-6 16,0 0 6-16,-1 0 2 0,-3 3-3 16,2 1 2-16,-4 0-2 0,0 3 0 0,0 1 1 15,-11 1-3-15,11 0 0 0,-17 1-3 16,4 0-1-16,0 1 1 0,-1 0-1 15,2 0-1-15,-4 1 1 0,3-2 0 16,-1 0-2-16,1-1 0 0,1-3-4 0,1-2-5 16,1-1-5-16,10-3-8 0,-12 0-5 15,12-1-5-15,0-3-18 0,0 0-24 16,0 0-33-16,0 0 1 0,0-10 1 16</inkml:trace>
  <inkml:trace contextRef="#ctx0" brushRef="#br0" timeOffset="92447.15">1534 4960 179 0,'9'0'84'0,"1"-8"-10"0,-2 8-12 16,-2 0-13-16,0 2-27 0,2 3-10 15,-1 4-1-15,-1 2 0 0,0 3-3 16,-1 3-1-16,-2 1 0 0,1 2-1 0,-1 2 0 15,0 2 0-15,-3 2-3 0,0-2 0 16,0 2-1-16,0-1-1 0,0-2-1 16,-10-1 2-16,10-2 4 0,-11-1 1 15,11-3 2-15,-14-1 0 0,14-5 2 16,-13-2-1-16,13-4 2 0,-11-4-1 0,11 0-2 16,0 0-3-16,0-9-1 0,0-3-3 15,0-2-1-15,7-5 1 0,3-2-1 16,4-1-1-16,2-2-1 0,5-3 0 15,-1 0-4-15,6 1-7 0,-1-2-7 16,4 2-18-16,-1 1-54 0,0 2-20 0,0 5 0 16,-3 2 0-16</inkml:trace>
  <inkml:trace contextRef="#ctx0" brushRef="#br0" timeOffset="92795.9">1965 5150 140 0,'6'7'96'0,"2"-1"0"0,2-5 0 16,1-1-32-16,3 0-45 0,2 0-1 0,-2-7 2 16,3-2 0-16,0 0-3 15,1-2-1-15,2 1-1 0,-3-3 0 0,2 0-4 16,-1-2-1-16,-1-1-3 0,0 0-1 16,-3-3-2-16,-5 1 1 0,0 1-2 15,-6-1 1-15,-1 2 1 0,-2 2-2 0,0 1-1 16,-10 3 0-16,2 3 0 0,-5 7 0 15,-2 0 2-15,-2 0-3 0,-5 7 0 16,-1 4 0-16,-1 7-1 0,-1 3 1 16,2 2 0-16,3 4 0 0,4 2 1 15,0 1 0-15,5-2 0 0,11 2 1 16,-10-3-1-16,10 1 0 0,0-4 1 0,5-4-1 16,4-2 0-16,3-4-2 0,6-3 0 15,3-3-4-15,3-1-7 0,1-3-6 16,2-2-9-16,1 0-11 0,0-2-38 15,0 0-43-15,-3 0-2 0,0 0 1 0</inkml:trace>
  <inkml:trace contextRef="#ctx0" brushRef="#br0" timeOffset="93566.24">942 5639 185 0,'-15'6'94'15,"3"-2"2"-15,1 0-13 0,3-2-37 0,8 0-38 16,-14-1-1-16,14-1 1 16,0 0 2-16,0 0 1 0,0 0 1 0,0 0 1 15,0 0 2-15,7 0 1 0,2 0 0 16,5 0 1-16,-1 0-2 0,6 0-3 15,1 0 1-15,4 0 0 0,4 0-3 0,4-9-1 16,3 9 1-16,3-8-1 16,3 8-1-16,1-11 0 0,5 11 0 0,2-13-2 15,3 5 0-15,4-1 1 0,2-2-1 16,3 0 1-16,3 0-1 0,4-2 0 16,3 1 0-16,-1 1-1 0,3-2 1 0,0 2 1 15,1 0-1-15,-4-1-2 0,-1 2-2 16,-1-1 0-16,-3 3-1 0,-3 1 0 15,-5 7 0-15,-5-12-1 0,-7 12 1 16,-4-7-1-16,-8 7-1 0,-4 0 2 16,-5 0 1-16,-6 0 0 0,-2 0 2 0,-5-6 2 15,-2 6-1-15,-2 0 1 0,-4 0-1 16,0 0 0-16,-3 0-1 0,0 0 1 16,0 1-1-16,0-1-2 0,0 0-1 15,0 0-2-15,-8 1-2 16,8-1 0-16,0 0-4 0,0 0-2 0,0 0-7 15,-9 0-7-15,9 0-10 0,0 0-10 16,0 0-20-16,0 0-67 0,0 0-3 16,-11 0 1-16,11 0 5 0</inkml:trace>
  <inkml:trace contextRef="#ctx0" brushRef="#br0" timeOffset="94307.05">1793 5649 186 0,'1'4'85'16,"3"0"-3"-16,-3-2-26 0,0 0-37 0,0 2-19 15,2-3-17-15,-3 0-13 0,0 0-4 16,0 1-6-16,0-1-4 0,0-1-14 16</inkml:trace>
  <inkml:trace contextRef="#ctx0" brushRef="#br0" timeOffset="96368.93">7319 4825 211 0,'-11'3'96'0,"11"0"-2"0,0 0-7 15,0-1-70-15,0-1-13 0,0 3-2 16,0-3 1-16,0 0 1 0,0 2 2 15,0-1 1-15,0 2 1 0,3-1 3 0,5 2 1 16,1 2-2-16,3 1 2 16,2-1 1-16,1 3-2 0,4 0 0 0,2-1-3 15,1 1 1-15,5 1-2 0,0-1 0 16,4 0-1-16,3-3-1 0,5 0 2 16,1-3 0-16,5 0-2 0,1-1 2 0,4-1-3 15,5-2 1-15,0 0 0 16,3 0-1-16,2 0-1 0,2 0-1 0,-1 0 0 15,3-8-1-15,-1 8 0 0,-1 0-1 16,1 0 1-16,0-8-1 0,-2 8 2 16,-1 0-1-16,-3 0 0 0,-1 0-1 0,-4 0 0 15,-1 0 0-15,-3 0 1 0,-2 0 1 16,-2 0-1-16,-3 0 0 0,-2 0-1 16,-3 0 0-16,-2 0 0 0,-1-8 0 15,-4 8 1-15,-1 0-1 0,0 0 0 16,-5-9-2-16,0 9 1 0,-2 0 1 0,-3 0 0 15,-2 0 1-15,-1-8 1 0,-1 8 2 16,-4 0 0-16,-1 0 1 0,-3 0 0 16,-1 0 1-16,-1 0 1 0,-1 0-2 15,0 0 1-15,-3 1-2 0,0-1-3 16,0 0 0-16,0 0 0 0,0 0 1 16,0 0-3-1,0 0 2 1,0 0-2-1,0 0 2-15,0 0 0 16,0 0 1-16,0 0-1 16,0 0 0-16,0 0 0 0,0 0 4 15,0 0-4-15,0 0 0 0,0 0 0 16,0 0-2-16,0 0 2 16,0 0-3-1,0 0 3 32,0 0-2-47,0 0 2 31,0 0 0 1,0 0 0-1,0 0 0-16,0 0-2-15,0 0 2 0,0 0 0 16,0 0 0-16,0 0 0 0,0 0 0 16,-9 0-1-16,9 0 1 15,0 0 1-15,0 0 0 16,0 0-1 0,-8 0-1-16,8 0 1 0,0 0 0 15,0 0 0 1,0 0 2-16,0 0-2 31,-10 0-1-15,10 0-1-16,0 0 2 15,0 0 0-15,-10 0 1 0,10 0 0 16,0 0 1-16,0 0-1 0,-9 0-2 16,9 0 2-16,0 0-1 0,0 0 0 15,-11 0 2-15,11 0 3 0,0 0-4 16,0 0 0-16,-10 0 1 0,10 0 0 0,0 0 0 15,0 0-1-15,-9 0 1 0,9 0-2 16,0 0-3-16,0 0 3 16,0 0-2-16,0 0-1 15,0 0 4-15,0 0-4 16,0 0 1 0,0 0 0-16,0 0 0 15,0 0 0 1,0 0 0-16,0 0 0 0,0 0 0 0,0 0 0 15,0 0 0 1,0 0 3-16,0 0-1 16,0 0 0-16,0 0-3 15,0 0-3-15,0 0-5 0,0 0-11 16,0 0-11-16,0 0-11 0,0 0-9 0,0 0-38 16,0 0-40-16,0 0 3 0,0 0 2 15</inkml:trace>
  <inkml:trace contextRef="#ctx0" brushRef="#br0" timeOffset="96542.95">9362 4949 161 0,'4'0'0'0,"-1"0"-1"15,0 1-29-15</inkml:trace>
  <inkml:trace contextRef="#ctx0" brushRef="#br0" timeOffset="98624.86">6806 3317 169 0,'10'1'92'0,"0"0"2"15,4-1-19-15,4 0-31 0,3 0-29 16,3 0-2-16,6-14 0 0,5 7 1 15,5-5 0-15,4 1-4 0,6-1 0 0,5 0-1 16,3 0 1-16,7-1-2 0,2-1 0 16,1 1-2-16,0 1-1 0,-2 0 0 15,-1 3-1-15,-3-1-3 0,-4 10-1 16,-4-12-7-16,-7 12-8 0,-3-7-12 16,-7 7-45-16,-6 0-35 0,-3-10-1 0,-10 10 1 15</inkml:trace>
  <inkml:trace contextRef="#ctx0" brushRef="#br0" timeOffset="98957.43">7876 2963 130 0,'8'5'89'0,"3"0"0"15,1 0 2-15,-1 0-34 0,4 1-41 16,-1 1-10-16,4-2 1 0,-2 1 0 16,2 1 2-16,-1-1 0 0,2 0-1 15,-2-1 1-15,2 3 0 0,-3-3 1 16,0 0-1-16,0 1 1 0,-4-2 0 0,0-1 1 16,-1 1 2-16,-2-3-1 0,-3 1 0 15,-1 0-1-15,1-2-3 0,-6 2 1 16,0 2-2-16,0 0-2 0,-11 3-2 0,4 1-2 15,-6 4-1-15,-5 2-5 16,-2 2-6-16,-1 2-6 0,-3 3-12 0,1 1-47 16,-2 0-37-16,5 1-1 0,-2-1 3 15</inkml:trace>
  <inkml:trace contextRef="#ctx0" brushRef="#br0" timeOffset="102671.39">9452 2439 143 0,'0'0'81'0,"1"-9"0"0,-1 9-10 15,1-7-13-15,0 7-18 0,-1 0-24 16,2-9-5-16,-2 9-5 0,1 0-1 16,0 0-1-16,-1 0 1 0,0 0 0 15,0 4-1-15,0 3 1 0,0 3-1 0,0 3 0 16,-8 2 1-16,8 4 1 0,-10 5 0 15,10 3-3-15,-12 2-1 0,12 5 1 16,-15 2-1-16,15 2-1 0,-14 2 2 16,14 3 0-16,-15-2-1 0,15 0-1 15,-10-2 1-15,10-1 0 0,0-2 0 0,0-4 1 16,2-3 3-16,4-3-2 0,1-5 1 16,4-3 1-16,5-5 1 0,2-4 0 15,4-4-1-15,4-2 0 0,1-3-6 0,3 0 0 16,2 0-9-16,0-9-9 15,1 1-22-15,-1-2-59 0,0-1-11 0,-3-3 0 16,-3 1 0-16</inkml:trace>
  <inkml:trace contextRef="#ctx0" brushRef="#br0" timeOffset="102886.93">9974 2812 207 0,'8'-9'95'0,"0"9"5"0,-3 0-25 0,-2 2-34 16,-1 3-27-16,-2 4-3 0,0 2-2 15,0 2 0-15,-10 3 0 0,10 2-2 16,-16 1-7-16,8 1 0 0,-2 3-7 16,1 1-3-16,-1-1-6 0,1 2-11 15,-2-3-26-15,0 0-38 0,0-4-7 0,2-3-4 16</inkml:trace>
  <inkml:trace contextRef="#ctx0" brushRef="#br0" timeOffset="103085.35">9885 2667 216 0,'-10'-11'94'16,"0"3"-5"-16,-1 8-15 0,2-13-35 0,1 13-30 15,8 0-2-15,-11 0-3 0,11 0-3 16,0 6-5-16,2 1-5 16,3 1-3-16,5 5-14 0,1-2-41 15,1 1-28-15,5 0 0 0,-1 1-2 16</inkml:trace>
  <inkml:trace contextRef="#ctx0" brushRef="#br0" timeOffset="103704.18">10265 2670 177 0,'10'-10'93'0,"-2"1"-3"0,-3 2-12 16,-1 7-15-16,-3-13-27 0,-1 13-22 15,0 0-5-15,0 0-3 0,-7 0-1 16,7 4 1-16,-18 4-2 0,7 0-2 0,0 1-1 16,-3 3 0-16,3-1-2 0,2 4 0 15,-1-3 1-15,10 5 1 0,-10 0 0 16,10 1-1-16,0-2-1 0,3 4 1 15,0-5 1-15,6 0-2 0,4 0 1 16,3-1 1-16,3-1 0 0,3 1-2 0,-2 0 1 16,3-3 0-16,-1 1-1 0,-3-2 2 15,0 0-2-15,-3-3 3 0,-4 0-2 16,-4 1-2-16,-4 0-3 0,-4 1-3 16,0-1-3-16,0 2-4 0,-20 0 0 15,2 2-2-15,-4-1 1 0,-3 1 1 0,-4 1 3 16,-2-3 7-16,-1 2 4 0,2 0 1 15,1-2 4-15,3-2 0 0,6-2 1 16,7-3 1-16,13-2-1 0,0-1-1 16,0 0-1-16,7 0-2 0,11-13-1 0,7 4 2 15,8-2-1-15,5-1-1 0,5 0 3 16,5-3 0-16,0 0-1 0,3 1-1 16,0-3 0-16,-1 0 0 0,-2 0-2 15,-3 1 0-15,-2-2 0 0,-6 2 1 16,-3-2-3-16,-4 0-3 0,-5-3 1 0,-5 1 1 15,-4 0-1-15,-5-1 0 0,-4-1 3 16,-6 2 3 0,-1 0-1-16,0 1 4 0,-9 1 1 0,0 2 0 0,-5 2 1 15,0 3 3-15,-3 3-2 0,0 8 0 16,-2 0 1-16,2 0-2 0,-1 3 2 0,2 8-1 16,0 5 2-16,2 5-2 0,1 5 0 15,2 4 0-15,0 3 2 0,11 1-3 16,-12 2 0-16,12 2-3 0,0-1-1 15,0 1-1-15,0 0-1 0,0-3-1 16,2-3-3-16,4-5-6 0,3-1-7 0,0-5-6 16,4-4-32-16,-2-5-46 0,1-2-5 15,2-5 0-15</inkml:trace>
  <inkml:trace contextRef="#ctx0" brushRef="#br0" timeOffset="104486.09">9067 3314 128 0,'-10'2'93'0,"10"-1"1"15,0-1-11-15,-11 0-24 0,11 1-31 0,0-1-22 16,0 0-2-16,-10 0 2 0,10 0 0 15,0 0-1-15,0 0 2 0,1-7 2 16,5 7-3-16,-1 0 2 0,2 0-6 16,4-10 6-16,5 10 1 0,1-8-2 0,3 8 2 15,3-11-3-15,5 11-2 0,4-11 1 16,4 11 2-16,4-12-2 0,5 12 0 16,4-14 0-16,5 14-1 0,6-11 0 15,3 11-1-15,3-11 2 0,3 11-1 16,5-9-2-16,1 9 0 0,3-8-1 15,1 8 0-15,1-10 0 0,0 10 0 0,-1-8 1 16,-1 8-1-16,-2-7 0 0,-4 7 1 16,-1-7 0-16,-5 7-1 0,-6-7 0 15,-2 7 0-15,-5-9 1 0,-5 9-2 16,-5 0 1-16,-4-7 0 0,-6 7 0 0,-3 0 0 16,-8 0 1-16,-1 0 4 0,-2 0 1 15,-8 0 1-15,-2 0 1 0,-1 0 3 16,-4 0-2-16,-1 0 1 0,-2 0 1 15,-1 0-4-15,0-8-1 0,0 8-3 0,0 0-1 16,0 0-1-16,-9 0-3 16,9 0 0-16,0 0-4 15,-10 0-5-15,10 0-8 0,0 0-11 16,0 0-14-16,0 0-59 0,-9-6-20 0,9 6 1 16,0-9 0-16</inkml:trace>
  <inkml:trace contextRef="#ctx0" brushRef="#br0" timeOffset="114309.4">3798 8077 161 0,'-10'0'35'0,"10"0"-4"0,0 0-7 16,0 0-3-16,0 0-3 0,0 0-3 0,0 0 0 16,0 0 0-16,0 0-2 0,0 0 6 15,0 0-2-15,0 0 0 0,0 0-1 16,0 0-1-16,0-9-2 0,0 9-3 0,0 0-5 16,0-11 0-16,-8 11-4 15,8-11-1-15,0 11 2 0,0-11 0 0,-10 11 1 16,10-13-3-16,0 13 4 0,-12-14 1 15,12 7 0-15,-11 7-1 0,11-12 0 16,-14 12 3-16,5 0-3 0,-1-7 5 16,-1 7-3-16,0 0 1 0,0 0-2 0,-2 1 0 15,1 2 0-15,-3 0 0 0,2 2-1 16,-1 2 3-16,-1-1-4 0,0 3-2 16,1 1 2-16,-2 3 0 0,4 1 1 15,-3 3 1-15,1 3-1 0,3 3-1 0,-2 3-1 16,2 3 0-16,1 2 0 0,0 2 0 15,10 4 1-15,-12 0-2 0,12 2 0 16,0 0-1-16,0 1 0 0,0-2 1 16,0-1 0-16,0-1 0 0,5-2 0 15,2-4 0-15,3-3-1 0,1-1 2 16,2-4 0-16,3-4 1 0,0-3 1 0,2-3-4 16,0-4 3-16,3-2 1 0,2-5-1 15,2-1 0-15,2 0 0 0,1-7 0 16,0-1-1-16,3-3-1 0,1-2 1 15,-1-1-1-15,1-3-1 0,1 0 0 0,0-1 0 16,-3-1 0-16,0 1 0 16,-2 0 0-16,-2 1-1 0,-3 0 3 15,0 2-4-15,-4 0 2 0,-3-1 1 0,0 1-1 16,-4 1 0-16,-2-2 0 0,-1 0 1 16,-1-2-1-16,-2 1 1 0,-3-2-2 15,0 0 2-15,1-1-2 0,-3 1 1 16,0-1 0-16,-1 1 0 0,0 0 1 15,0 1 0-15,0-1 0 0,0 2-1 0,-12 1 0 16,12 0 0-16,-10 1 1 0,10 1-1 16,-13-1 1-16,13 1-1 0,-16 1 0 15,16 0 0-15,-17 0 1 0,10 1 1 0,-3 1-1 16,2-1-1-16,-2 2 0 0,1-1 1 16,1 1-1-16,-3 0 1 0,2 3 1 15,-1 0-1-15,1 7 0 0,-2-14 0 16,1 14 2-16,-1-13 1 0,2 13 1 15,-1-13-1-15,-2 13-1 0,3-14-1 16,1 14 0-16,-3-12-1 0,2 12 4 16,9-13-4-16,-16 13 0 0,16-13 0 0,-14 13-2 15,14-9 1-15,-12 9 1 0,12-8 0 16,-12 8-1-16,12 0 3 0,-11 0-4 16,11 0 2-16,-11 0-1 0,-2 0 1 15,13 0 0-15,-13 0-1 16,0 0 0-16,13 1 1 0,-12 2-1 15,12-2-1-15,-12 2 1 0,12 0 0 16,-15-2 0-16,15 1 2 0,-11-1-2 16,11 2 1-16,-13-1-1 0,13 0-3 0,-11-1 5 15,11 2-1-15,-12 0 0 16,12 0-1-16,-16-1 0 0,16 0-3 0,-12 1 4 16,12-1-2-16,-12 1 2 0,12-1 0 15,-10-1-1-15,10 1 1 0,0-1-1 16,-11 0 2-16,11 0-1 0,0-1 0 0,0 1-1 15,0 0 0-15,0-1-1 16,0 0 2 15,0 0-1-15,0 0 1 0,0 0 1-16,0 0 0 15,0 1 0-15,-8-1 1 16,8 0-1-16,0 0 2 0,0 0-1 15,0 0-1-15,0 3 0 0,0 0-1 16,0 0-1-16,-11 1 1 0,11 0-1 0,0 1 0 16,-11 1 1-16,11 0-1 0,-11 0 0 15,11 1 0-15,-10-1 0 0,10 0 0 16,-10 1 1-16,10-2-1 0,-9 0 0 16,9-1 0-16,0 0 0 0,0-2 0 15,-10 1 0-15,10-1 0 0,0 0-1 0,0 0-2 16,0 0-3-16,0 1-7 0,0-1-4 15,0 2-14-15,2-1-47 0,5 0-41 16,-1 0 1-16,1-3 2 0</inkml:trace>
  <inkml:trace contextRef="#ctx0" brushRef="#br0" timeOffset="116857.48">7771 7946 186 0,'0'0'88'0,"-9"-13"0"0,9 5-15 15,-14-2-24-15,2-1-29 0,-1 1-9 16,-1-2 1-16,0 1-2 0,-2-2 0 15,0 0-2-15,-4 1 0 0,1-1-1 16,-3 2 1-16,0 0 1 0,-1 1-3 16,1 3 0-16,-1 7-2 0,-2-12 0 15,0 12-1-15,2 0-1 0,-3 0 0 0,1 0-1 16,-1 3 2-16,-1 3-2 0,0 2 2 16,1 4 0-16,2 2 2 0,-1 2-2 15,1 3-1-15,1 3 0 0,1 2 4 16,1 2-5-16,1 3 0 0,4 1 0 0,0 1-1 15,3 3 2-15,2-1-4 0,11 2 2 16,-14 0 2-16,14-1-1 0,0 0-5 16,0 1 4-16,0-1 0 0,0-1 1 15,5-2 1-15,3-1-2 0,4-1 1 16,1-2 1-16,4-2 2 0,3-2-3 0,3-2 2 16,2-3-3-16,4-3 4 0,3-3 0 15,4-3 0-15,2-2 0 0,5-5 1 16,4-2 0-16,1 0-2 0,4 0 2 15,2-15-1-15,3 5 2 0,0-5-3 0,0 0-1 16,1-5 0-16,-1 0-1 0,-2-3 0 16,1-2-1-16,-4 2 0 0,-1-2 1 15,-6-2-1-15,-4 0-1 0,-2-1 1 16,-7-2 0-16,-5-1 0 0,-5 0 1 0,-5-1-1 16,-5-1 4-16,-6-1-3 0,-4 1 0 15,-2 0 1-15,0 0-1 0,-10 1 1 16,-2 1 0-16,-4 3 0 0,-4 2-1 15,-5 5 1-15,-4 4-3 0,-4 3 1 16,-3 3 0-16,-3 11 1 0,-1-8 1 16,-3 8-2-16,0 1-2 0,-1 2-2 0,3 3-8 15,1-1-7-15,6 4-5 0,2 2-12 16,3-1-50-16,5 3-32 0,3-3-2 16,5 0 2-16</inkml:trace>
  <inkml:trace contextRef="#ctx0" brushRef="#br0" timeOffset="118290.52">7092 8427 193 0,'-9'11'70'0,"-3"2"-4"0,-2 1-8 16,1 1-11-16,-2 1-15 0,-2 1-20 15,-1 0-5-15,-1 1-1 0,-3 0 0 0,-1 0 0 16,-4 0-1-16,-1 0 0 16,-1 0-1-16,-3 1-1 0,-2-1 2 0,-3 0 0 15,-2 1-1-15,-4 0 1 0,1-1 0 16,-7 0 1-16,1 1-1 0,-2-1 1 15,-2 0 1-15,1 0-1 0,-4 0 0 16,1-1-3-16,-2 0 1 16,0 1-1-16,1-3 0 0,1 0 0 0,-2-1-1 0,4-1 0 15,-3-2 0-15,3 0 0 0,-2-2 1 16,2-2-1-16,-1-1 0 0,1-1 1 16,2-2-1-16,-1-2 1 0,1-1 0 15,4 0-2-15,-1 0 0 0,4 0 1 0,3-12-1 16,0 12 2-16,5-14-3 0,2 6 0 15,3-2 2-15,2 1-2 0,4-1-2 16,2-2 4-16,1 2-1 0,2-1-1 16,3 0 0-16,-1 0 0 0,4 1 0 15,-3 1 1-15,2-2-1 0,1 4 0 0,0-1 0 16,-1 1 0-16,0 7 0 0,3-14 0 16,-5 14 0-16,3-11 0 0,-1 11 0 15,1-11-1-15,1 11 1 0,-1-11 1 16,-1 11-2-16,1-13 0 0,2 13 2 15,-1-12-1-15,0 12 0 0,-1-13 0 0,0 13 0 16,2-14 1-16,0 7-1 0,-2 0-1 16,1-1 2-16,-1 1-1 0,-1 0 0 15,1 7 0-15,-4-14 0 0,2 14 0 16,-2-13 0-16,3 6 0 0,-5 0 0 16,0-2 0-16,3 2 0 0,-3-1 0 0,2 1 1 15,-3 1-1-15,2 6 2 0,0-15-2 16,0 15 0-16,-1-11 0 0,-1 11 0 15,2-9 0-15,-1 9 0 0,1-7 0 16,2 7-1-16,0 0 1 0,1 0-2 0,-2-8 2 16,4 8 0-16,-2 0 0 0,3 0 0 15,-1 0 0-15,2 0 0 0,1-8 0 16,0 8 0-16,2 0 0 0,-1 0 0 16,2-9 0-16,-4 9 0 0,4 0 0 15,-3-10 0-15,0 10 0 0,2-8 0 0,-1 8 0 16,0-8 0-16,-1 8 0 0,1-11 0 15,1 11 0-15,-3-11 0 0,2 11 0 16,9-8 0-16,-15 8 0 0,15-10 1 16,-15 10 0-16,15-7-1 0,-11 7 0 15,11-8 0-15,-12 8 0 0,12 0-1 16,0 0 0-16,0 0-1 16,0 0 0-16,0 0 0 0,0 0 1 15,0 1 0-15,0 5 1 0,0 4 0 16,4 1 1-16,2 4 0 0,-1 4 3 0,-1 4-1 15,1 3-1-15,1 3 1 0,1 4 0 16,0 2 0-16,-1 3 1 0,0 1-2 16,0 1 0-16,0-1-1 0,0 0-1 15,0-4 0-15,-2-1 0 0,1-3 0 16,-2-6-1-16,0-3-2 0,1-3-4 0,-3-5 1 16,3-2-4-16,-1-4 0 0,-2-7-5 15,3-1-3-15,-2 0-4 0,2 0-8 16,0-16-15-16,-3 3-24 0,1-3-29 15,2-3 1-15,-3-2 2 0</inkml:trace>
  <inkml:trace contextRef="#ctx0" brushRef="#br0" timeOffset="118589.29">4175 8637 134 0,'0'-10'88'0,"0"10"-1"0,0 0-12 0,0 0-13 15,-12 0-20-15,12 0-22 0,0-6-17 16,0 6-1-16,0 0 2 0,0 0-1 16,0 0 3-16,0-8-2 0,3 8 0 0,8-9 1 15,1 9 3-15,6-14-2 0,3 5 3 16,2-1-1-16,6-1 1 0,2-3-2 16,6 0 2-16,1-3-1 0,3-1-1 15,4 0-1-15,1 0-1 0,-1 0-1 16,1 0-2-16,-1 2 1 0,-4 1-1 0,-1 2-1 15,-4 0-2-15,-2 2-1 0,-3 1 0 16,-7 2 0-16,-1 8-4 0,-5-12-6 16,-1 12-4-16,-4 0-9 0,-4-7-37 15,0 7-45-15,-4 0 2 0,-2 0 0 16</inkml:trace>
  <inkml:trace contextRef="#ctx0" brushRef="#br0" timeOffset="120252.16">8165 8056 148 0,'0'0'63'0,"0"0"-10"15,0 0-3-15,-8 0-9 0,8 0-8 16,1 0-8-16,0 0-9 0,2 0-7 16,0 0-2-16,1-8-1 0,1 8 3 0,2 0 0 15,1-8-1-15,2 8 2 0,5-10-1 16,-2 4 2-16,6-4-2 0,3 0 1 16,4-1-1-16,4-1 0 0,3-3-2 15,6-1 0-15,2-1-1 0,4-2 0 16,5 0-1-16,6-1 1 0,1-1-1 0,3 1-1 15,2 0-1-15,1 1 2 0,2-1-2 16,0 3 0-16,0 1-1 0,-1 1-1 16,0 1 0-16,-1 3-1 0,-1 1 0 15,-1 3 0-15,-3 7 1 0,-1-9-1 16,-1 9 1-16,-1 0-1 0,-3 0 1 0,1 0 2 16,1 1-1-16,-4 3 0 0,3-1 1 15,-1 1-1-15,-1 1-1 0,2 1 1 16,-2-1 0-16,2-1-2 0,-4 1 2 15,1 0 0-15,0-2-1 0,-2 1 0 0,-2 0 0 16,0 0-1-16,-5 1 2 0,-3-1-1 16,-2 0 1-16,-3 1-1 0,-6 0 0 15,-3-1 1-15,-1 0 0 0,-6 1 0 16,-4 0-4-16,-2-2 2 0,-1-1-5 0,-4 1-6 16,-4 0-11-16,-2-3-25 0,0 0-60 15,0 0-3-15,0 0 0 0</inkml:trace>
  <inkml:trace contextRef="#ctx0" brushRef="#br0" timeOffset="120621.2">10594 7535 128 0,'1'0'96'0,"2"0"0"0,-2-8 1 0,1 8-23 16,0 0-39-16,0 1-30 0,0 2-1 15,2 2 0-15,0 2-3 0,-1 2 2 16,3 0 0-16,2 2 1 0,1 3 0 16,3 1 2-16,1 1-2 0,2 2 0 0,1 1 1 15,1 1-1-15,0 0-1 0,1-1 0 16,1 1 1-16,-2-1-1 0,0-1 0 16,-3-2 4-16,1 0 0 0,-4-2 3 15,0-1 1-15,-4 0 3 0,-2-1-1 16,-5-1 1-16,0 1-1 0,0 0 1 15,-12 0-2-15,1 1-2 0,-3 0-2 0,-5 0-3 16,-3 1 0 0,-3 1-2-16,-3 1-1 0,-3 1 0 0,-5 1-1 0,-1-2-1 15,-1 2-1-15,1 0-2 0,3-4-10 16,1 1-9-16,7-2-9 0,1-3-31 16,6-4-58-16,6-2 0 0,4-4 1 15,9 0 1-15</inkml:trace>
  <inkml:trace contextRef="#ctx0" brushRef="#br0" timeOffset="121237.13">11557 7782 198 0,'4'0'85'0,"0"-10"-4"16,0 10-4-16,-2-8-20 0,-1 8-29 15,-1-10-19-15,0 10-1 0,0-11-1 16,0 11-3-16,0-12 0 0,-13 12-1 15,4-9 1-15,-3 9 0 0,-5 0-2 16,-2 0 1-16,-3 0 0 0,-3 0 1 0,-4 2-1 16,-3 5 3-16,-3 4 3 0,-3 1-1 15,-4 6 3-15,0 2 1 0,-1 4-2 16,0 4 1-16,3 4 0 0,2 3-2 16,3 2-1-16,8 3-2 0,3 3-1 15,7 2-2-15,9 1-1 0,8 1 0 0,0 0 1 16,6 0-1-16,10-2-3 0,7-2 3 15,8-2-2-15,9-5 0 0,4-6 1 16,7-4-1-16,4-6 1 0,3-7 0 16,3-8 0-16,1-5-1 0,3 0 2 15,-1-7-2-15,1-8 2 0,-2-6 0 0,-1-5-1 16,0-7 0-16,-4-4 1 0,-2-3-1 16,-4-2 2-16,-4-2-1 0,-7 1-2 15,-7 0 0-15,-5-1 0 0,-11 3 0 16,-8 1 1-16,-9 2-1 0,-1 2 0 15,0 4 1-15,-22 3-2 0,-2 4 1 0,-8 3 0 16,-10 5 0-16,-6 1 0 0,-5 2 0 16,-2 3-2-16,-2 2-2 0,0 2-5 15,5 7-10-15,2-7-10 0,6 7-11 16,2 0-46-16,6 3-31 0,4 3-1 0,7 1 2 16</inkml:trace>
  <inkml:trace contextRef="#ctx0" brushRef="#br0" timeOffset="122169.28">11245 8315 166 0,'0'2'86'16,"0"0"-9"-16,0-1-12 0,0 0-14 0,0 2-16 15,0-1-23-15,0 1-5 0,0 2 1 16,-11 1-1-16,11 3 3 0,-12 0-3 16,3 3-2-16,-3 2 1 0,-4 2 1 0,-2 2-1 15,-5 2 2-15,-1 1-1 0,-6 1 0 16,-2 3-2-16,-2-2 0 0,-3 2 0 15,-3 0 1-15,0-1-3 0,-2-1 0 16,-2 0 0 0,0-1 0-16,-2-1 2 0,1-2-2 0,0-3 2 0,-1-1-1 15,0-1 1-15,-1 0-2 0,-2-3 0 16,1 0-1-16,-4-1 0 0,-1-2 0 0,1 1-1 16,-4-2-1-16,-1 0-1 0,0-1 2 15,-1 0-1-15,2-1 1 0,0 1 1 16,2-1-2-16,-2-1 0 0,2 0 0 15,5-1 1-15,-2-1 0 0,4-1 0 16,3 1 0-16,1-2 1 0,4 0-2 0,2 0 0 16,0 0 2-16,2 0-1 0,1 0-1 15,0-6 0-15,1 6 0 0,2 0 0 16,-3-11-1-16,1 11 0 0,0-9 0 16,0 9 0-16,1-9 0 0,-2 9 1 15,1-11 2-15,-2 11-2 0,2-12 1 0,-1 12-1 16,0-12 0-16,1 12 0 0,0-12 1 15,2 12-1-15,-1-10 0 0,1 10-1 16,0-13-1-16,3 13 2 0,0-15 0 16,1 8 1-16,2-1-1 0,2-1 1 15,3 0-1-15,-1-1-1 0,2-1 1 0,2 1 0 16,0-1 0-16,1-1 0 0,1 0 1 16,1 1-2-16,2 0 2 0,-1-1-2 15,2 2 1-15,-1 0 0 0,3-1 1 16,-2 1-1-16,1-1 1 0,1 1 0 0,0-1-1 15,-2 2 0-15,4-3 0 0,-2 1 0 16,-1-2 0-16,2 0 0 0,1-1-1 16,7 1 2-16,-17-2-2 0,17 1 0 15,-16-1 2-15,16 2 0 0,-16 0-2 0,16 0 1 16,-12 0 0-16,12 1 0 0,-12 1 1 16,12 3-1-16,-12-1 0 0,12 3 0 15,-8 6 0-15,8-11-1 0,-9 11 1 16,9-9 0-16,0 9-1 15,0 3 0-15,0 3 1 0,3 5 0 16,1 4-1-16,0 6 1 16,2 4 0-16,0 5 1 0,1 4 0 0,-1 4 0 15,0 4-1-15,1 3 1 0,1 1 0 16,-2 1 0-16,-1 1 0 0,1 0-1 16,-1-1 0-16,-3-5-1 0,2-2-1 15,-1-6-2-15,0-3-5 0,0-5-1 16,1-3-6-16,0-7-16 0,0-4-22 0,3-6-46 15,-3-4-10-15,4-2 2 0</inkml:trace>
  <inkml:trace contextRef="#ctx0" brushRef="#br0" timeOffset="123567.95">12104 7935 158 0,'0'-10'86'16,"0"10"-8"-16,-9-10-10 0,9 10-13 15,0-12-14-15,-10 12-24 0,10-10-9 16,0 10-2-16,0-8-2 0,0 8 0 15,0-8-2-15,-8 8-1 0,8 0 1 0,0-8-1 16,2 8-1-16,2-9 0 0,4 9 1 16,3-10-2-16,3 10 2 0,5-15 0 15,4 5 2-15,4-1 1 0,4-1 1 16,3-1 2-16,4-1 2 0,3 0-1 16,5 0 2-16,0 2-2 0,3 1 3 0,3 1-3 15,-1 10 1-15,3-11-2 0,1 11 1 16,0 0-2-16,1 0 0 0,2 0 2 15,2 5-3-15,2 3-2 0,2 1 2 16,2 4 0-16,2 0 0 0,-1 0-2 16,0 2 0-16,0-1 0 0,-1 0 2 0,-2 0-3 15,-1 0 1-15,-3 0-1 0,-2-2 0 16,-5 1 0-16,-5-3 1 0,-5-1-1 16,-5 1 0-16,-4-1-1 0,-4-1 0 15,-5-1 0-15,-3-1 1 0,-6 0 0 0,-2 0-1 16,-3-2-1-16,-3-1-3 0,-2-1-5 15,-4 1-7-15,-2 1-11 0,0-2-14 16,0-2-51-16,-10 0-26 0,10 0 0 16,-17 0 0-16</inkml:trace>
  <inkml:trace contextRef="#ctx0" brushRef="#br0" timeOffset="123919.32">13950 7583 154 0,'5'0'94'16,"1"0"1"-16,-2 0 2 0,2 0-33 15,-1 0-48-15,-1 2-9 0,1 5 0 16,3 2 2-16,0 3 1 0,1 1 0 0,1 2-1 16,3 1 0-16,1 4-1 0,3 2 1 15,0 1-3-15,3 1 0 0,0 2-1 16,-1-1-2-16,1 0-1 0,0 2 0 15,0-4 0-15,-3 1 0 0,-1-2 2 0,0-1 6 16,-3-3 1-16,-3-1-5 0,-1-3 7 16,-5 0-1-16,-4-3 1 0,0 1-1 15,0-1-1-15,-14-1-2 0,1 0-7 16,-7-1 0-16,-3 1 0 0,-4 0 1 16,-4 0-8-16,-3 1 1 0,-2 0-3 0,-1 0-3 15,0 0-4-15,0-1-8 16,5-2-4-16,2-2-17 0,6-2-37 0,4-2-35 15,7-2 0-15,13 0 2 0</inkml:trace>
  <inkml:trace contextRef="#ctx0" brushRef="#br0" timeOffset="124568">15148 7845 133 0,'11'-9'91'0,"-1"2"2"0,-2-2-5 16,-3 1-17-16,-3-1-20 0,-1 2-39 15,-1 7-2-15,0-12-4 0,0 12-1 16,-14 0-1-16,1 0-1 0,-2 0 2 15,-7 0 2-15,-3 2-1 0,-4 8 2 16,-3 1 2-16,-2 3 1 0,-3 4 0 0,-1 3 1 16,-3 5 0-16,1 3-5 0,0 5 0 15,-2 3 0-15,5 3-2 0,3 3-2 16,4 3 1-16,5 2-4 0,7 2 3 16,5 1-2-16,13-1-1 0,0-1 0 15,0-2 1-15,3-3 0 0,13-5-1 16,7-5 2-16,6-5-2 0,7-6 1 0,6-7 0 15,4-8-1-15,4-7 1 0,2-1 0 16,2 0 0-16,0-17 0 0,1-3 0 16,-1-4-2-16,0-6 1 0,-4-6 2 15,-2-2-2-15,-5-4 2 0,-3-2 0 0,-9-3-1 16,-6 0-1-16,-7-2 0 0,-8 2 0 16,-7 1 0-16,-3 3-1 0,0 1-5 15,-16 4 2-15,-3 5-3 0,-7 4-4 16,-4 4-2-16,-5 4-2 0,-3 5-5 0,-1 3-6 15,1 5-12-15,1 8-29 0,3 0-38 16,3 0-2-16,5 0 1 16</inkml:trace>
  <inkml:trace contextRef="#ctx0" brushRef="#br0" timeOffset="125699.21">14913 8411 194 0,'-11'5'89'0,"0"-1"-8"15,0 0-11-15,1-1-18 0,1 2-25 16,-1-2-20-16,2 1 0 0,0 2-2 15,-2 0 0-15,-1 2 0 0,0 3 0 0,-4 0-1 16,0 3 0-16,-3 1 2 0,0 1 0 16,-4 1 0-16,-1 2 1 0,-2 2-2 15,-3 0 1-15,-4 1 0 0,-1 1-1 16,-2 0-1-16,-2 0-1 0,-2 0-1 16,-1-2 1-16,-1 1-3 0,0 0 1 15,-3-1-1-15,1 0 0 0,-2-1 0 0,0 0 1 16,-1 0 1-16,2-2 1 0,0-1 0 15,1 0 1-15,-1-2 2 0,0-1-1 16,2 0-1-16,0 0 1 0,-2-2-2 16,2 0 0-16,0-2-2 0,0 0 0 0,0-1 0 15,0-1-1-15,-1-1 0 0,1 0 0 16,-2 0 0-16,2-2 1 0,-2 2 1 16,2-3-2-16,0-1 1 0,1-1 0 15,1 0 0-15,2-2 0 0,0 0 2 16,1 0-2-16,2 0-1 0,3 0 1 0,2 0-1 15,0-10 1-15,3 10 0 0,1-10-1 16,1 10 0-16,1-11-1 0,0 11 1 16,2-14 0-16,1 7 2 0,1-1-1 15,0 1-2-15,0-1 1 0,3 1 0 16,0-2 2-16,0 1 1 0,3 0-1 0,-2-2-2 16,4 0 1-16,-2-1-1 0,2 0 0 15,-1 0 2-15,2-1-2 0,-1 2 0 16,-1-3 0-16,1 2-2 0,-3-1 2 15,2 0 2-15,-2-1-4 0,-1 1 2 16,-1 1 0-16,1 0 2 0,-1 0-2 0,0 0 0 16,0 1 0-16,1 0 0 0,-2 0 0 15,4 1 0-15,-3 0 2 0,3 1-2 16,-1 0 1-16,2 1-2 0,1-1 1 16,0 1 1-16,-1 7 0 0,1-13-1 0,0 13 0 15,-1-13 0-15,3 13-1 0,0-12 1 16,-1 12 0-16,0-11 0 0,2 11 0 15,-3-12-1-15,2 12 1 0,0-13 1 16,-2 13 0-16,3-14 0 0,0 14-1 16,0-14 1-16,-5 1 0 0,14 13 0 15,-14-13-1-15,14 13 1 0,-13-14-2 16,2 3 1-16,11 11 1 16,-10-10-2-16,10 10 2 0,0-8-1 15,-11 8 0-15,11 0 1 0,0-11-2 0,-7 11 2 16,7-7-1-16,0 7-1 0,-9-7 0 15,9 7 2-15,0-8-3 0,0 8 1 16,-10-7 0-16,10 7 0 0,0-9 0 16,0 9 0-16,0-7-1 0,-9 7 2 15,9-11 0-15,0 5 0 32,0 6 5-17,0 1-5 16,0 0 0-31,0 4 1 0,0 2-1 0,0 2 0 16,0 4 0-16,0 0-4 0,0 3 4 16,0 3 0-16,0 3-2 0,0 3 2 15,0 1 0-15,0 4 0 0,-10-1 0 16,10 1 2-16,0 1-2 0,-8-2 0 16,8-1 1-16,0-1-1 0,-13-4 1 15,13 1-1-15,0-4 0 0,-12-3-1 0,12-2 1 16,0-2-3-16,-9-3 0 0,9-2-4 15,0-2-3-15,0-1 1 0,0-3-5 16,0-2-3-16,0 0-5 0,0 0-10 16,4-13-23-16,1 1-42 0,1-2-6 0,-1-3-2 15</inkml:trace>
  <inkml:trace contextRef="#ctx0" brushRef="#br0" timeOffset="126217.1">12054 8514 165 0,'-12'0'89'0,"12"0"-11"0,-13 0-5 0,13 0-24 16,-12 0-27-16,12 0-18 0,-11 0 2 15,11 0-2-15,0 0 2 0,0-8-4 16,1 8 3-16,4 0 1 0,2 0 2 15,3 0 1-15,3 0-1 0,1-8 0 0,4 8 0 16,2 0 2-16,1-9-2 0,3 9 3 16,1-9-2-16,1 9 0 0,2-9 1 15,-1 9-1-15,0-10-1 0,-1 10 0 16,0-10-1-16,-2 10-2 0,-2-8-1 16,-3 8 0-16,-2-8-1 0,-2 8-1 0,-2 0-1 15,-2-7 0-15,-2 7 0 0,-1 0 1 16,-2 0-2-16,-2 0 5 0,-1 0-5 15,-1-7 1-15,0 7-1 0,-1 0 0 16,0 0 0-16,1 0 0 0,0 0 0 0,-1 0-1 16,3 0 1-16,-1 0-4 0,0 0 4 15,1 0-1-15,-1 0 1 0,1 0 0 16,1 0 0-16,-1 0-1 0,2 0 1 16,-1 0 0-16,1 0 0 0,0 0 0 15,0 0 2-15,1 0 1 0,-1 0-2 0,0 0 1 16,-1-8-1-16,1 8 0 0,-1 0 0 15,1 0 1-15,-2 0-1 0,0 0-1 16,0-9 0-16,-2 9-1 0,1 0-1 16,-2 0-7-16,0 0-1 0,0 0-9 0,0 0-18 15,0 0-68-15,0 0-7 0,-1 0 0 16,0 0-2-16</inkml:trace>
  <inkml:trace contextRef="#ctx0" brushRef="#br0" timeOffset="139187.09">4334 8251 136 0,'0'0'73'0,"0"0"-9"15,-9 0-4-15,9 0-11 0,0 0-11 16,-11 0-12-16,11 0-14 16,-11 0-10-16,11 0 1 0,-13 0-1 0,13 0 0 15,-16 0-1-15,6 0 2 0,2 0 1 16,-2 0 3-16,1 0-2 0,9 0-2 16,-15 0 1-16,15 1-1 0,-14 0 1 0,14 0-1 15,0 1-3-15,0-1 0 0,0 3 0 16,0-1-2-16,0 0 2 0,4 0 0 15,2 1 0-15,4-1 0 0,2 1 1 16,1-2 1-16,2 1 1 0,1-1 1 16,0 0 1-16,2-2 2 0,1 0-2 0,0 0 1 15,2 0 2-15,2-8-2 0,0 8 0 16,0-12 1-16,3 4-2 0,-1-2-1 16,2 0 0-16,1-1 1 0,1-1-1 15,1-1-2-15,2 0 1 0,-1-1-1 16,1 1 2-16,1 0-2 0,-2 0 0 0,2 0 0 15,0 0 0-15,1 0 0 0,0 0 1 16,0 0 0-16,0-1 2 0,2 1-2 16,-1 0-1-16,2-1 1 0,-2-1 0 15,3 1 0-15,3-1-1 0,-4 2 0 16,4-1 0-16,-3 0-1 0,2 4 0 0,-1-1 0 16,0 0 0-16,0 3 0 0,0 0 0 15,-3 1 0-15,1 7-1 0,-2-12 0 16,-1 12 0-16,-1-13 0 0,0 13 1 0,0-13-2 15,-1 6 1-15,-1 0 0 0,0-1 0 16,0 0 1-16,0-1-2 0,0 2 3 16,1 2-2-16,-2 5 0 0,0-13-1 15,1 13 2-15,-3-7 0 0,-1 7-1 16,-2 0 2-16,2 0-4 0,-4 0 4 16,0 0-4-16,-1 0 4 0,0 3-2 0,-2 1 0 15,-2 1 1-15,2 0-2 0,-2 0 2 16,-1 0-1-16,2 0 1 0,0 1-2 15,1-1 2-15,1 0 1 0,-2 0-1 16,3 2 0-16,0-1-1 0,-1-1 1 0,2 1-1 16,0-1 1-16,0 2 0 0,-1 0 0 15,1-1 0-15,-1 1-2 0,-2 0 2 16,0-1 0-16,-2 1 0 0,-1-1 1 16,-1 0-1-16,-4-1 1 0,1 1-2 15,-3-3 2-15,0 0-1 0,-4 0 0 16,1 0-1-16,-2-1 0 0,-2-1-3 0,0 0-4 15,-1-1-2-15,1 0-5 0,-2 0-4 16,3 0-12-16,-3 0-35 0,2-9-46 16,0 9 1-16,0-13 3 0</inkml:trace>
  <inkml:trace contextRef="#ctx0" brushRef="#br0" timeOffset="139669.54">6868 7636 155 0,'0'0'96'0,"0"0"1"0,0-8 1 15,0 8-29-15,0 0-55 0,0 0-3 16,0 0 1-16,-11 0-2 0,11 0-1 16,0 0-1-16,-12 0-2 0,12 0-1 0,0 0-2 15,0 0 0-15,3 1-3 16,4 2 1-16,0 0 0 15,0 1 0-15,3 2 0 0,2 1 0 16,1 1 1-16,3 1 0 0,1 2 0 0,1 1 0 16,2 2-1-16,0 0 0 0,2 2 0 15,0 0 1-15,-2 1-1 0,1-1-1 16,0 0 1-16,-3 0-1 0,-1-2 0 16,0 0 4-16,-1-1-2 0,-4 0-1 15,2-2 2-15,-4-1-1 0,0-1 0 0,-2-1 2 16,0-2 0-16,-2 1 3 0,-1-2 3 15,-2-2-3-15,0 0 6 0,-1 0 2 16,2 0 0-16,-3 0 0 0,-1-1 0 0,0 0-2 16,0 1-2-16,0 1-2 0,-10 0-1 15,10 2-3-15,-13 1-1 0,4 4-1 16,-3 0-1-16,-1 3 0 0,-2 1 0 16,-3 2 0-16,-1 2-2 0,-3 0 0 15,1 1-6-15,1-1-7 0,-1 0-9 16,5-1-8-16,-1-1-13 0,4-2-58 0,2-4-25 15,11-3 0-15,-14-4 2 0</inkml:trace>
  <inkml:trace contextRef="#ctx0" brushRef="#br0" timeOffset="141919.41">6706 7792 135 0,'0'1'70'0,"0"1"-2"0,0-2-7 15,0 0-8-15,0 0-10 0,0 0-8 16,0 1-14-16,0-1-13 0,0 0-5 16,0 0 1-16,0 0-3 0,0 1 0 0,0 0 0 15,0 0 0-15,0 1 1 0,0 1-1 16,5 0 2-16,0 1-1 0,2-1 2 16,2 2 0-16,0-2 1 0,4 3 0 15,-1-2 1-15,4 2 1 0,0-1-1 0,3 1 0 16,1-1 0-16,1 0 0 0,1 0 0 15,1 1 0-15,0-2-2 0,1 1-1 16,-2 1-1-16,0-2 1 0,0 2 1 16,-2-1 0-16,-1 1-2 0,-1-1 0 15,-2-1 0-15,-2 1 0 0,-2 0 1 0,-2-1 1 16,0-1-2-16,-3 1 0 0,-2-2 0 16,0 0 0-16,-2 0 0 0,0 0 1 15,-2-1-1-15,1-1-2 0,-2 1-3 16,0-1-4-16,2 0-3 0,-2 0-3 15,1 1-10-15,-1-1-21 0,0 0-41 0,0 0-24 16,1 0 2-16</inkml:trace>
  <inkml:trace contextRef="#ctx0" brushRef="#br0" timeOffset="142588.37">6926 7665 202 0,'-9'-13'77'0,"9"5"-6"0,-9 0-14 0,9-1-14 16,-11 0-19-16,11 0-16 0,-10 1 0 16,10 1-2-16,-12-1 0 0,12 1-1 15,-12 7 2-15,12-11 2 0,-17 11-2 16,17-10-1-16,-15 10 1 0,15 0-2 0,-15 0 1 16,15 0 1-16,-16 0-1 0,16 0-2 15,-14 0-1-15,14 0 0 0,-11 0 1 16,11 3-1-16,0 3 0 0,0-1-1 0,0 2 0 15,0 2 2-15,0 0 0 0,2 1 0 16,4 2 1-16,5 0-1 0,0 2 0 16,2-2 0-16,3 2 1 0,3 1 0 0,-1 0-2 15,3 0 0-15,2-1 0 16,-1 0-1-16,1-1 1 0,1 0 1 0,-1-1-1 16,-1-1-1-16,0-1-1 0,0 0 1 15,-5-1-1-15,1 0 0 0,-2-1 0 16,0 0 1-16,-4-1-2 0,0-1 1 15,-2 0 4-15,-3-1 2 0,-1-1 3 16,0 0 0-16,-2-1 3 0,-2 1 2 0,0-2 2 16,0-1-1-16,-2 2 0 0,0-2-3 15,0 1-3-15,0 2-1 0,-11 1-3 16,11 0-2-16,-16 3-2 0,6 2-2 0,-2 1 3 16,0 3 0-16,-4 1-1 0,0 1 0 15,-4 3-1-15,-1 0 1 0,-2 2-1 16,-1 0 0-16,0 0 1 0,-2-1-2 15,3 0 0-15,0-2-2 0,2-2-2 16,2-2-5-16,2-1-5 0,3-1-8 0,2-2-3 16,12-2-7-16,-13 1-10 0,13-3-30 15,0-1-52-15,0-2-3 0,1-1 7 16</inkml:trace>
  <inkml:trace contextRef="#ctx0" brushRef="#br0" timeOffset="146672.06">7554 7649 167 0,'0'0'76'0,"-10"0"-8"0,10 0-12 16,-10-8-11-16,10 8-13 0,0 0-18 16,-11 0-9-16,11 0-2 0,0 0-1 15,-8 0-1-15,8-6 0 16,0 6-2-1,0 0 2 1,0 0-2-16,0 4 2 16,-9 0-1-16,9 2 0 0,0 1 0 15,-10 1-1-15,10-1 1 0,-8 1 1 16,8 1 2-16,-10-1-2 0,10 0 0 0,-12 1-1 16,12 0 1-16,-13 1 1 0,13-2-1 15,-14-1 0-15,14-1 1 0,-14-2 0 16,14 0-2-16,-12-1 2 0,12 0 1 15,-11-1-1-15,11-1 0 0,0 1 1 16,-11 0-1-16,11-1 2 0,0 1-2 16,-8-2-1-16,8 0 0 0,0 0 0 0,0 0 1 15,0 0-1-15,0 0 0 0,0 0-2 16,0 0 3-16,0 0 5 0,2 0-5 31,-1 0 1-31,0 0 1 0,2 0-1 0,0-10 2 16,1 10-1-16,1-8-5 0,2 8 8 15,1-10-2-15,1 10-1 0,1-14 0 16,2 7-1-16,0-1 0 0,2-1 0 16,0 1-2-16,2 0 1 0,1-1-1 15,0 2 0-15,0-1-1 0,1 8 1 0,-1-11 0 16,2 11 1-16,1-11-2 0,-3 11 0 16,1-8 1-16,0 8 0 0,2-8 0 15,-2 8 0-15,-2 0 0 0,-1 0-1 0,0-7 0 16,1 7 0-16,-5 0 0 0,1 0 0 15,-1 0 0-15,-4 0-1 0,1 0 0 16,0 0 0-16,-4 0 0 0,-1 0 2 16,1 0 0-16,-1 0 0 0,1 0 1 15,0 0-1-15,2 0 1 0,1 0 1 16,1 0 0-16,0 0 0 0,4 2-1 0,-4-1 0 16,3 1-1-16,1 0-1 0,-1 1 0 15,0-1 1-15,1 1 0 0,-1 0-1 16,-1 0 0-16,1 0 1 0,-3 0-1 15,0 0 0-15,-1 1 1 0,1-1 1 0,-1 0-2 16,-3 1 1-16,4 0 0 0,-2 0 0 16,1 0-1-16,-1 0 1 0,1 1 0 15,1 0 0-15,0 1 1 0,1-1-2 16,-2 1 1-16,3 0 0 0,-3 0 0 0,0-1-1 16,1 1 1-16,0-2-1 0,-3 1 2 15,1-2-1-15,-1 2 0 0,0-2 0 16,-2 0 0-16,-1 0-1 0,1 0 0 15,1 0 1-15,-3 1-1 0,1-1 0 16,0 1 0-16,0 0 2 0,2 2 1 0,-3 2-3 16,3-1 3-16,-2 2-1 15,2 0-1-15,-1 2 1 0,2 1 0 0,-1-1-1 16,1 2 0-16,-3-3-2 0,2 3 0 16,-2-2 2-16,1-1-1 0,-1 1 0 15,0-3 1-15,0 0-1 0,1-1 0 0,0 0 0 16,-2-1 0-16,0-1 1 0,0 0 0 15,0-1 0-15,1 1-1 0,-2-1 0 16,0-1 1-16,2 0-1 0,-2 0 0 16,1 0 3-16,-1-1-2 0,2 1-1 15,-2 0 0-15,0-2 1 0,0 3 0 16,0 1 3-16,0-1-4 0,0 1 1 16,0-2-1-16,-10 1-2 0,10 1 1 0,0-1 1 15,0 0-1-15,-12 0-2 0,12 0-2 16,0 0-5-16,0 0-2 0,-9-1-6 15,9-1-4-15,0-2-26 0,0 0-56 16,0 0-4-16,0 0-1 0</inkml:trace>
  <inkml:trace contextRef="#ctx0" brushRef="#br0" timeOffset="149860.04">11849 6520 133 0,'1'-11'82'0,"0"4"1"16,-1 7-7-16,0-13-13 0,0 13-16 0,0-7-19 15,0 7-17-15,0 0-4 0,0 0-1 16,0 0 1-16,-8 0-3 0,8 0 0 16,0 0 1-16,0 0 2 0,0 4 0 15,0 5 0-15,0 5 0 0,-10 5-1 16,10 6 1-16,-9 4-2 0,9 5 0 0,-17 3-2 15,8 4-1-15,-1 3 0 0,-2 4-2 16,2 4 0-16,-1 0-2 0,-1 1 0 16,0 1-2-16,2-4-3 0,-1-2-4 15,2-4-3-15,9-3-5 0,-15-3-5 16,15-2-29-16,-12-4-43 0,12-2-7 0,-11-3 2 16</inkml:trace>
  <inkml:trace contextRef="#ctx0" brushRef="#br0" timeOffset="150709.79">11491 7096 138 0,'0'0'72'0,"0"3"-8"16,0 1-5-16,0 1-8 0,0 2-5 15,0 2-11-15,0 2-23 0,0 1-5 16,0 2-2-16,1 2 1 0,2 1 1 0,2 2-3 15,0 1 0-15,-1-1-1 0,1 1-1 16,0 2 0-16,1 1 0 0,-1-1 0 16,2 2 1-16,-2-3-2 0,1-1 1 15,-1 0-1-15,1-4 1 0,-2 0 0 0,2-2 0 16,-3-2 0-16,1-1 1 0,-2-2 1 16,0-1-1-16,0-3 2 0,0-1-1 15,0-4 2-15,0 0-1 0,1 0 0 16,2-9 1-16,-1 2-2 0,1-1 0 15,2-3-1-15,0 1-1 0,2-4 1 16,0 0 0-16,2-1-1 0,2-2 0 0,0 0 0 16,2-1 0-16,1-1 0 0,0 1 0 15,2 1 0-15,-2 1-1 0,2 0 0 16,-1 1 1-16,0 1-1 0,0 1 1 0,-3 1-2 16,2 0 1-16,-3 3-1 0,-1 0 0 15,-1 2 1-15,-2 7 1 0,-1-11 0 16,0 11 2-16,-4-7 1 0,0 7-2 15,-1 0 3-15,-2 0 1 0,0 0-1 16,-1 0 0-16,1 0 1 0,-1 0-1 0,0 0-1 16,0 0-1-16,0 0 2 0,0 0-3 15,0 0 0-15,0 0-2 16,0 0 0-16,0 0 0 16,0 0-2-16,0 0-1 15,0 0 1-15,0 0 0 0,0 0 2 16,0 0-2-1,0 0 2 1,0 0 0-16,0 0 0 0,0 0 1 16,0 0 1-16,0 0-2 0,0 0 0 15,0 0 1-15,0 0 0 0,0 0-1 0,0 0 0 16,0 0 0-16,0 0 3 0,0 0-3 16,0 0 0-16,0 0 1 15,0 0-1-15,0 0 0 16,0 0 0-16,0 0-3 0,0 0 3 15,0 0-3 1,0 0-3-16,0 0-6 16,0 0-10-16,0 0-9 0,0 0-38 15,-11 0-48-15,11 4-1 0,-8 2-1 0</inkml:trace>
  <inkml:trace contextRef="#ctx0" brushRef="#br0" timeOffset="151410.47">11730 7078 195 0,'0'0'77'16,"0"0"-4"-16,1 0-8 0,0 0-11 0,-1 0-29 15,2 0-16-15,-1 0-1 0,-1 0-2 16,0 6 0-16,0 3 1 0,0 4-1 15,0 2-1-15,0 3-1 0,-9 2 0 16,9 3-1-16,-10 1-2 0,10-1 0 16,-9 4-1-16,9-2 0 0,-9 2 0 0,9-2 1 15,-12 0 0-15,12-2-1 0,-9-2 1 16,9-3-2-16,-9-3 0 0,9-3-1 16,0 0-1-16,-10-3-3 0,10 0-1 15,0-3-2-15,-13 0-5 0,13-2-4 0,-8-3-26 16,8-1-34-16,-10 0-16 0,10 0 0 15</inkml:trace>
  <inkml:trace contextRef="#ctx0" brushRef="#br0" timeOffset="151792.29">11463 7140 143 0,'0'0'74'15,"0"0"-2"-15,1 0-4 0,2 0-5 16,1 3-4-16,3 3-45 0,0 3-4 0,1 1-2 16,1 3-1-16,1 3 0 0,1 2-4 15,1 3 2-15,-3 4-3 0,0 0-1 16,1 3-1-16,1 0 1 0,-2 0-1 15,-1-1 1-15,0 0 0 0,-1-3-1 0,-1-1 0 16,-1-2-1-16,-1-2 2 0,0-4 0 16,-1-2 3-16,0-5 0 0,-1-3 1 15,2-4 1-15,-2-1-2 0,1 0 3 16,3-8-2-16,0-2 1 0,3-3-2 16,0-3-1-16,2-2-1 0,2-3-1 15,2-1-1-15,2-2-1 0,1-1-4 0,2-1-8 16,1 0-4-16,-1 0-27 0,2 0-55 15,-2 2-5-15,-2 2 1 0</inkml:trace>
  <inkml:trace contextRef="#ctx0" brushRef="#br0" timeOffset="156597.1">11591 7800 137 0,'0'0'79'16,"-13"0"-9"-16,13 0-11 0,-15-7-12 15,15 7-17-15,-13 0-15 0,13 0-8 0,-13 0-2 16,13-7 0-16,-13 7 1 0,13 0 0 16,-12 0 0-16,12 0 0 0,-10-8-2 15,10 8-1-15,0 0 1 0,-10 0 1 16,10 0 0-16,0 0 0 0,0 0 0 16,0 0-2-16,0-7 0 0,0 7 1 0,0 0 1 15,0 0-3-15,0 0 0 0,0 0 0 16,0 0-1-16,0-8 0 0,0 8 0 15,0 0 0-15,0-6 0 0,0-5 0 16,1 11 0 0,0-10-1-16,0 10 1 0,1 0-1 15,-1-8 0-15,1 8 0 0,-2 0 0 16,2 0 1-16,1 0 0 0,0-7 2 16,-1 7-3-16,2 0 2 0,-2 0 0 15,2 0 0-15,0 0 0 0,1 0 0 16,1 0-1-16,-1 0 0 0,1 0-1 0,-1 0 0 15,1 0 0-15,2 0 0 0,-3 0 0 16,1 0 3-16,-1 0-2 0,1 0 1 16,0 0 0-16,2 0 0 0,-3 0 1 15,1 0 0-15,0 0 0 0,1 0 0 16,-1 0-1-16,0 0-1 0,0 0 1 0,1 0-1 16,-1 1 0-16,1 1-1 0,1-2 1 15,-4 1-2-15,3 0 1 0,-3 0 0 16,1 0-1-16,0 0 0 0,0 0 0 0,-1 0 0 15,0 0 0-15,-1 1 2 0,1-1-1 16,-3-1 1-16,2 1 0 0,-1-1 0 16,-1 0-1-16,1 2 1 0,-1-2 0 15,1 0 0-15,-2 1 0 0,0-1-1 16,0 0 1-16,0 0 0 16,0 0 0-16,0 0-2 15,0 0 2 1,0 0-2-1,0 0 0-15,0 0 0 0,0 0 2 16,0 0 0-16,0 0 0 0,1 0-2 16,0 0-2-16,-1 0-4 0,2 0-5 15,0 0-5-15,-1 0-23 0,1 0-52 16,1 0-12-16,-1 0-1 0</inkml:trace>
  <inkml:trace contextRef="#ctx0" brushRef="#br0" timeOffset="158623.44">11745 7745 140 0,'0'0'80'16,"0"0"-10"-16,-9 0-15 0,9 0-11 15,0 0-14-15,0 0-12 0,0 0-14 16,0 0-1-16,0 0-2 0,0 0 0 16,0 0 2-16,0 0-2 15,0 0 0-15,0 0 1 0,0 0-1 16,0 0 0-16,-8 0 1 16,8 0 1-16,0 0 0 0,0 0 0 15,0 0 0-15,0 0 0 16,0 0 2-16,0 0 1 0,-9 0-2 0,9 0 0 15,0 0 0-15,0 0 0 0,0 0 0 16,0 0-1-16,0 0-1 0,0 0 0 16,0 0 0-16,-9 0-1 0,9 0 0 15,0 0 0-15,0 0 0 0,0 0 0 0,0 0 0 16,0 0 0-16,0 0 0 16,0 0 0-1,0 0 1-15,0 0 0 0,0 0 0 16,0 0 1-16,0 0-1 0,0 0 0 15,0 0 0-15,0 0 0 0,0 0 0 16,0 0 0-16,0 0-1 0,0 0 0 16,0 0-2-16,1 0 1 0,-1 0-1 15,1 0 2 1,-1 0-2-16,1 0 1 16,-1 0-2-16,3 1 2 0,-3 0 0 0,3 1 2 15,0 1-1-15,1-1 0 0,0 2-1 16,0 0 0-16,1 0 2 0,2 2 0 15,0-1 0-15,0 1 1 0,1 0-3 16,0 1 1-16,2 0 1 0,-2-1 1 16,1 1-2-16,1-1 0 0,-3 0 0 0,0-1 0 15,1 0 0-15,0-1 0 0,-2 1 1 16,1-1 1-16,-1-1-1 0,1 1 0 16,-1-1 2-16,0 2-1 0,0-1 0 15,0 0 0-15,1 1-2 0,1 1 1 0,-1-1-1 16,1 1 0-16,-1 1 2 0,2-1-1 15,-1 0 0-15,-1 1-2 0,0-2 1 16,1 1-1-16,-3-1 0 0,1 0 0 16,-1-2 1-16,-1 1-1 0,-1-1 0 0,2-2 0 15,-3 1 0-15,-1-1 1 0,0 0 0 16,1-1 0-16,-2 0 1 0,0 1 0 16,0-1-1-16,0 0 0 0,1 0 3 15,-1 0-2-15,0 0 1 0,0 0-1 16,0 0-1-16,0 0 1 0,0 0-1 0,0 0 1 15,0 0 1-15,0 0-1 0,0 0 0 16,0 0-1 0,0 0 0-16,0 0-2 0,0 0 0 15,0 0-3-15,0 0-6 0,0 0-2 16,0 0-5-16,0 0-5 0,0 0-5 0,0 0-11 16,0 0-19-16,0 0-35 0,0 0-10 15,0 0 2-15</inkml:trace>
  <inkml:trace contextRef="#ctx0" brushRef="#br0" timeOffset="160558.79">8344 8014 135 0,'-9'0'62'0,"9"0"-3"0,0 0-7 15,0 0-8-15,0 0-9 0,0 0-9 16,0-8-7-16,0 8-7 0,0 0-8 16,0-10-2-16,0 10 3 0,0-8-4 15,0 8 1-15,0-9-1 0,0 9 0 16,0-9 0-16,0 9 1 0,0-9-2 0,0 9 2 16,0-8 1-16,2 8-3 0,1 0 3 15,-1-8 0-15,2 8-1 0,0 0 1 16,1-9 1-16,2 9-1 0,-2 0-1 15,2-9 0-15,0 9 1 0,2-8-1 16,2 8 1-16,0-11 2 0,1 11-1 0,-1-12 0 16,1 12 1-16,4-13-1 0,-4 13 1 15,5-12-2-15,-3 12 0 0,2-13 0 16,-1 13-1-16,2-11-1 0,0 11 1 0,1-11 1 16,-1 11-1-16,1-10-1 15,3 10 0-15,-3-10 1 0,4 10 0 0,-1-12 1 16,-1 12-2-16,3-11 1 0,1 11 2 15,1-13-1-15,-2 13 0 0,3-14 1 16,0 6-1-16,1 1 2 0,0-2-1 0,0 1-1 16,0 0 0-16,-2 1-1 0,2 7 0 15,-1-13-1-15,-1 13-1 0,-1-13 3 16,0 13-2-16,0-10-1 0,-1 10 0 16,-2-9 0-16,2 9 0 0,-3-9 0 15,1 9 0-15,-1 0 1 0,0-9 0 0,0 9-1 16,-1 0 3-16,1-9-3 0,1 9 1 15,-2 0 2-15,2-11-2 0,1 11 1 16,-3 0-2-16,3-8 1 0,1 8 0 16,1 0 2-16,-1-11-5 0,3 11 5 15,1 0-1-15,-1-9-2 0,2 9 2 0,0 0-2 16,2-7 1-16,0 7 0 0,1 0 0 16,2 0-1-16,0-8 2 0,-1 8 0 15,2 0-1-15,-1 0 0 0,0 0 1 16,0-8-2-16,0 8 2 0,1 0-1 15,0 0 0-15,1 0 0 0,-3 0 0 16,1-8 0-16,-1 8 0 0,1 0 0 0,-2 1 0 16,0 1 0-16,-1 1 0 0,0 2 0 15,-1-2-1-15,0 3 0 0,-1 1 1 16,-2-1 0-16,1 2-1 0,-1 0 0 16,-1 1 0-16,-1-1 0 0,1 0 1 0,-3 0 1 15,2 0-1-15,-1 0 1 0,1 0-1 16,-1-1 0-16,1 2 1 0,1-2 0 15,0 1 0-15,-1 0-1 0,2 0 0 16,-1 1 0-16,2-1 0 0,-3 2 0 16,1-2 1-16,-1 1 0 0,-1-1-1 15,0 2 1-15,0-3 0 0,-4 0-1 0,1 0 1 16,-3-1-2-16,-2-1 1 0,-2 0 1 16,-1-1-1-16,-3-1 1 0,-1 0 1 0,-3 0-2 15,2-2 0-15,-4 1 0 0,0-1-1 16,-2-1 0-16,0 0-3 0,-1 0-6 15,0 0-5-15,0 0-8 0,0 0-13 16,0 0-52-16,0 0-28 0,0-8 1 16,0 8-1-16</inkml:trace>
  <inkml:trace contextRef="#ctx0" brushRef="#br0" timeOffset="161083.07">10822 7525 191 0,'-17'0'93'16,"0"-8"-1"-16,1 8-19 0,1 0-21 0,2-10-39 15,-2 10 0-15,4 0-1 0,-1-10 2 16,1 10 0-16,3 0-4 0,8-8-2 15,-13 8-2-15,13 0-1 0,0 0-2 16,0 0 0-16,0 0-2 0,0 1-1 0,0 3 0 16,2 0 0-16,6 1 1 0,2 0-1 15,3 4 1-15,1-1 0 0,5 2 1 16,-2 0 0-16,4 2 3 0,2 1-2 16,0 0 0-16,3 3 0 0,1-1 1 0,-1 0 0 15,1 1-1-15,-1 0-1 16,0-1 0-16,-2 0-1 0,0 1 0 0,-2-1 1 15,-1-1-1-15,-2-3 0 0,-1 1 2 16,-2-2 3-16,-2-1 4 0,-3-1 4 16,-1-1 2-16,-1-2 1 0,-4-1 2 0,-3 0-1 15,-2-1-1-15,0 1 0 0,0-2-4 16,0 2-4-16,-17 1-3 0,5-1-2 16,-2 2-3-16,-4 2 2 0,-1-1-2 15,-3 2 0-15,-4 3 1 0,-1 0-1 16,-3 2-2-16,-1 1 0 0,-2 0-3 0,1 1-6 15,1-4-1-15,0 3-7 0,5-2-6 16,-1-1-7-16,4-2-6 0,5 0-8 16,-2-3-23-16,6-4-51 0,-1-2 0 0,4-1 2 15</inkml:trace>
  <inkml:trace contextRef="#ctx0" brushRef="#br0" timeOffset="165711.47">11960 7821 154 0,'0'0'38'0,"0"0"1"0,0 0 0 0,1-7-2 16,0 7-7-16,1 0-6 0,0 0-4 16,-1 0-5-16,1-10-4 0,-1 10-5 15,1 0 1-15,-2 0 1 0,1 0-1 0,0-7 0 16,0 7 2-16,0 0-2 0,-1 0-2 16,0 0-3-16,0 0 0 0,0 0-1 15,0 0 0-15,0 0 0 0,0 0-2 16,0 0 4-1,0-8 0-15,0 8 1 16,0 0-1-16,0 0 0 16,0-9 1-16,-9 9 2 0,9 0 2 0,0-10 1 15,-12 10-1-15,12-7 0 0,-11 7 0 16,11-7-1-16,-13 7-1 0,13 0 0 0,-15-10-1 16,6 10-3-16,-1-7-1 0,-1 7 1 15,0 0-1-15,-2-10 2 0,1 10-1 16,-1 0 1-16,0-8 2 0,-3 8-2 15,2 0 2-15,-2-8 3 0,2 8-3 16,1 0 0-16,-3-9 0 0,1 9 1 0,0 0 0 16,0-9-2-16,-1 9 2 0,2-7-3 15,-3 7-2-15,1-9-1 0,-1 9 2 16,-1-9-1-16,2 9 1 0,-3-8 1 16,1 8-1-16,-2-8 2 0,1 8-2 15,-1 0 1-15,0-6 0 0,2 6 0 0,0 0 0 16,-1 0 0-16,3 0-2 0,0 0 0 15,3 0 1-15,-2 0-1 0,3 0 0 16,0 0 1-16,-1 0-2 0,1 3 0 16,-1 0 0-16,0 1 0 0,1 1 0 0,-3 1 0 15,2 0-1-15,-3 2 0 0,2 0 1 16,-3 2-2-16,1-2 2 0,-2 3 0 16,1-3 1-16,2 2-2 0,1-2 1 15,0 0 0-15,1-1 0 0,0 1 1 0,2-1-1 16,-1 0 0-16,3 0 0 0,0 0 0 15,9-1-1-15,-16 2 2 0,16-1-1 16,-14 0-1-16,14 0 1 0,-12 1 0 16,12 2-1-16,-13-1 0 0,13 3 0 15,-14-1 1-15,14 0 1 0,-12 0 1 0,12 0-3 16,-10 0 2-16,10-1-2 16,-8 3 1-16,8 1 1 0,-10 0 0 0,10 1 0 15,-10 1-1-15,10 0 0 0,0 0-3 16,-10-2 4-16,10 2 0 0,0-1-1 15,0 2 0-15,-10 1-1 0,10 0 3 0,0-2-2 16,0 2 0-16,0-1 0 0,0-2 2 16,1-2-3-16,3 2 0 0,-2-1 2 15,1 1-1-15,0-1 1 0,1 0-3 16,-1 0 2-16,1-2 0 0,1 0-1 16,-1 0 0-16,2-1 2 0,-1 0-1 0,1 2 0 15,0-3 1-15,1 2-1 0,3 0-1 16,-4 0 1-16,4-1 0 0,2 0 1 15,-1 1-1-15,0 1 0 0,3-1 0 16,-1 1 0-16,3-1 0 0,-1 1 1 16,1-1 0-16,1 1 1 0,1-3 0 0,-1 1 1 15,1-2 1-15,1 0-1 0,-2-1 1 16,2 0-2-16,-2-1 1 0,2-1 0 16,-1-1-1-16,0 0 3 0,0-1-4 0,0-1 0 15,-1-1 1-15,1 1-2 16,0-2 1-16,-1 1 0 0,0-2-1 0,0 0 1 15,0 0-2-15,1 0-1 0,-2 0 2 16,2 0 1-16,1 0-2 0,-1-9 4 16,1 9-3-16,1-9-2 0,0 9 3 0,1-11 0 15,1 11 3-15,-2-13-5 0,2 13 2 16,0-12-1-16,-1 12 1 0,1-14 0 16,-1 7 0-16,-1-1 0 0,0 8-1 15,0-12 0-15,-3 12 0 0,0-13 1 16,-1 13 0-16,-1-10-1 0,-1 10 0 0,-2-11-2 15,0 11 1-15,-1-13 1 0,1 5 0 16,-2 0 1-16,1 1-1 0,-2-2 0 16,0 0-1-16,0 0 1 0,1-1 1 15,-1 1-1-15,0-2 0 0,0-1 1 16,0-1 0-16,0 0-1 0,0-1 0 16,0-1 0-16,-1-1 3 0,-1 1 0 0,0-2-3 15,0 0 2-15,-1-1 0 0,-2 0-2 16,-1-1 0-16,0 1 0 0,0-1 1 15,-3 0-1-15,0 0-1 0,0 1-1 16,0 0 2-16,0 1 1 0,0 0-1 0,-13 1 0 16,13 1 1-16,-14 0 0 0,14 1-2 15,-16 0 1-15,5-1 1 0,2 2 0 16,-2-1 0-16,0 2-1 0,0 1 0 16,-2-2 1-16,-1 1-2 0,1 1 0 15,-1-1 2-15,0 0 0 0,0 2-1 0,0-1 0 16,-1 1 0-16,1-2 0 0,0 3 1 15,-1-1-1-15,1 1 2 0,-1 1 0 16,1 0-1-16,0 8 0 0,-1-13-1 16,0 13 1-16,1-8 0 0,-2 8 0 0,3-9-1 15,-4 9 2-15,2 0-2 16,-1-8 0-16,0 8 0 0,0 0 2 0,-1 0-1 16,0 0 1-16,-3 0-1 0,2 0 1 15,-1 0 0-15,0 0-2 0,-1 0 2 16,2 1-1-16,-2 1-1 0,1 1 0 0,2-1 0 15,-3 2 0-15,2 1 1 0,2-2-1 16,-1 0 0-16,3 0 2 0,-2 0-1 16,4 0-1-16,0 0 1 0,0 0-1 15,3-1 1-15,0 0 0 0,9 0 0 16,-16 0 0-16,16-1 0 0,-14 2-1 0,14-1 1 16,-13 0 0-16,13 0 0 0,-10-1 0 15,10 0-1-15,0 1 0 0,-12-1 1 16,12 0 0-16,0 0-1 0,-9 0 1 15,9 2-1-15,0-1 0 0,-11 2 0 16,11-1 1-16,-10 0-1 0,10 3 2 0,-11-3-4 16,11 3 1-16,-13-1 1 0,13 0-1 15,-16 2 0-15,6-1 1 0,1 0 0 16,-2 2-1-16,0 0 1 0,1-1-1 16,-2 0 1-16,2 0 1 0,-1 1-1 15,2-2 0-15,9 1 0 0,-15 0 1 0,15-1 0 16,-14 0-1-16,14 1 0 0,-10 0 0 15,10 1 0-15,0-2-1 0,-9-1 1 16,9 2 0-16,0 0 0 0,0 2-2 0,0 0 1 16,2 1 1-16,1 1 0 15,-2 2 0-15,2-1 0 0,1 1 0 0,-1 1 0 16,1 0 0-16,1-1 1 0,2 3-1 16,-2-1 0-16,0 1-1 0,0-2 1 15,0 0 0-15,0 0 0 0,2 0-1 0,-2-3 1 16,-1 2-1-16,1-2 1 0,-1-1 1 15,0-1-2-15,1 0 2 0,-2 0-2 16,1-2 0-16,0 1 0 0,1-1 1 16,-2-1-1-16,3 0 1 0,0 1-1 15,0-1 0-15,1 0 1 0,2 1-1 16,0 0 1-16,2 1 1 0,0 0 0 0,2 0-1 16,-1 0 0-16,2-1 1 0,1 1 0 15,0 1-1-15,1-2 0 0,2 1 0 16,-3-1 0-16,2 1 0 0,-1-2-1 15,0 0 2-15,-1 1 0 0,0-2-2 0,0 0 1 16,0 1 1-16,-1-2-1 0,1 0 1 16,-1-1 0-16,1-1-1 0,-1-1 0 15,0-1-1-15,1 0 1 0,0 0 1 16,1 0-2-16,-1 0 1 0,1-11 1 16,0 11-1-16,2-16 0 0,-1 8 0 0,-1-2 2 15,2-1-1-15,-4 0-2 0,3-1 2 16,-2-1 0-16,-1 1-1 0,0-1 0 15,0 1-1-15,-2-1 1 0,0 1 0 16,0-2-1-16,-1 1 2 0,-1-1 1 0,2-1-2 16,-2 0 1-16,0-2 0 0,1 2-1 15,-1-2 3-15,-1 0-3 0,0-1 1 16,0 0 0-16,-2 0-2 0,2-1 1 16,-3-1 0-16,0 1 0 0,-2 0 0 15,0 1 1-15,-2 1-2 0,-1-1 5 0,-1 1-4 16,0 0 0-16,0 2 1 0,0-1-1 15,-9 2 0-15,9-2 1 0,-11 2 0 16,11 2 0-16,-15 1 0 16,7-2-3-16,-1 3 2 0,-3-1 1 0,2 2-1 0,-1 0 1 15,-2 1-1-15,1 0 0 0,-2 8 0 16,1-13 0-16,-1 13-1 0,0-12 1 16,0 12 0-16,1-11-1 0,1 11 1 15,-2-8-1-15,3 8 2 0,-1-8-1 16,1 8-1-16,2 0 0 0,1-9-1 15,8 9-5-15,-15 0-1 0,15-7-7 0,-9 7-4 16,9 0 1-16,0 0-13 0,0 0-7 16,0 1-11-16,0 1-39 0,3 3-33 15,0 1 4-15,0 3 6 0</inkml:trace>
  <inkml:trace contextRef="#ctx0" brushRef="#br0" timeOffset="170834.31">8162 8556 177 0,'0'-8'70'0,"-10"0"-13"0,10-2-6 16,-9 0-12-16,9 0-16 0,0-2-14 16,-8 1-7-16,8-1-1 0,0 0-2 15,0 0 2-15,0 0 0 0,0-2-1 16,0 2-1-16,0-1 2 0,0 0 1 15,0 1-1-15,2 2 2 0,0 1 1 16,0 0 2-16,-1 2-2 0,2 7 0 0,-1-13 2 16,0 13 0-16,0-10 0 0,-1 10-2 15,1-13-1-15,-1 13-2 0,1-14 2 16,0 14-1-16,1-14-1 0,-1 7 0 16,2-2 0-16,1-1-1 0,-2 2 0 0,3-3 2 15,0 2-3-15,0-1 2 0,2 2-1 16,-2 8 0-16,0-12 0 0,-1 12 0 15,1-11 0-15,-1 11 1 0,-1 0-1 16,2-9-1-16,-2 9 3 0,0 0-2 16,-2 0 1-16,1 0 0 0,-3 0 0 0,1 0 0 15,0 0 0-15,0 0 1 0,-1 0 2 16,1 2 0-16,-1 0-2 0,2 0 1 16,-2 2 1-16,1 2 1 0,0-1 1 15,0 3 0-15,1 3-2 0,-2 2 1 0,1 2 0 16,0 2 0-16,0 5 1 15,0 3-1-15,-1 2-1 0,0 3 2 0,0 4 1 16,0 1-1-16,0 4 0 0,0 2 1 16,0 0-2-16,0 2 1 0,0 0 0 0,0-1-1 15,0-1-2-15,0-3 1 0,0-2 1 16,0-3-1-16,0 0 0 0,0-5 3 16,0-2-3-16,0-3 0 0,0-4 1 15,3-3 1-15,0-1-2 0,0-3-1 16,0-1 0-16,0-3-1 0,-1 1-1 15,2-1 1-15,-2-1-2 0,1 0 2 0,-1-1-1 16,0-1-1-16,1-1 1 0,-1 0-1 16,0 0 0-16,-2-1 0 0,1-1 1 15,0 0-1-15,0 0 1 0,-1-1 0 16,0 0-2-16,2-1 2 0,-2 0 0 16,0 0 0-16,0 0 1 0,0 0-1 15,0 0 0-15,0 0 0 0,0 0 0 16,0 0 0-16,0 0 1 15,0 0-4-15,0 0-1 16,0 0-4-16,0 0-6 0,0 0-5 16,0-8-7-16,0 8-11 0,1 0-43 0,0-7-35 15,1 7 2-15,0-10 0 0</inkml:trace>
  <inkml:trace contextRef="#ctx0" brushRef="#br0" timeOffset="180199.24">13619 7904 190 0,'0'0'66'16,"0"0"-6"-16,0 0-9 0,0 0-4 15,0 0-13-15,0 0-11 0,0 0-12 16,0 0-6-16,0 0 0 0,0 0-2 15,0 0 0-15,0 0 1 0,0 0-1 16,0 0-2-16,0 0 2 0,0 0-1 0,0 0 0 16,0 0 1-16,0 0 0 0,0 0-2 15,0 0 0-15,0 0 1 16,0 0-1-16,0 0 1 0,0 0 0 16,0 0 1-16,2 2 0 0,2 0 1 15,2 1 3-15,1 0 1 0,2 2 1 0,2 0 0 16,4 0 1-16,3 1-1 0,3 1 1 15,4 2-3-15,3-1 1 0,3 2-2 16,3 1-2-16,3-1 1 0,3 2 2 0,3-3 0 16,2 0 1-16,4-3 1 15,1 0 0-15,1 0-1 0,4-4 1 0,0 0-1 16,0-1-1-16,-1-1-3 0,-1 0-1 16,-1 0-1-16,-3 0-1 0,-2-12 0 15,-4 12 0-15,-4-10 0 0,-4 10 1 0,-4-10-1 16,-6 10-1-16,-4-8-1 15,-4 8-5-15,-6 0-1 0,-3 0-6 0,-4-8-7 16,-2 8-6-16,-2 0-5 0,0-9-18 16,0 9-37-16,-12-9-28 0,12 9 2 15,-18-10 3-15</inkml:trace>
  <inkml:trace contextRef="#ctx0" brushRef="#br0" timeOffset="180765.13">14123 7536 201 0,'-17'-7'98'16,"-1"7"0"-16,1-13-20 0,-2 13-21 15,0-9-41-15,0 9 2 0,1 0-1 16,2-10-1-16,0 10-3 0,3 0-2 16,1 0-1-16,2 0-2 0,10 0-5 15,-11 0-1-15,11 0 0 0,0 2 0 0,1 3 0 16,3 4 1-16,4 0 1 0,4 2 0 16,2 2 2-16,5 0-1 0,0 3 3 15,5 0 0-15,4 2-1 0,2 1 0 16,4 0-3-16,4 1 1 0,1-1 1 0,1 1-1 15,1-1-1-15,1-1-2 0,-1-2 1 16,-2 1-1-16,0-1-1 0,-3-1 0 16,-2-1 0-16,-4-1-1 0,-3-1 0 0,-4-1 1 15,-2-1 2-15,-4-2 4 0,-4-2 5 16,-3 1 0-16,-2-3 0 0,-4 0 0 16,-4 1 1-16,0-2 2 0,0 1-1 15,-8 0-3-15,-2 1-4 0,-3 2-7 16,-4 1 2-16,-5 2 0 0,-4 1 1 0,-3 3 0 15,-4 2-1-15,-5 2-1 0,-1 1-1 16,-2 1 1-16,-2 0 0 0,2 1 0 16,-1-1 0-16,2 0-1 0,2-1 0 15,2-1-3-15,3-1-6 0,4 0-1 16,4-5-4-16,4 0-6 0,2-2-9 16,4-2-8-16,2 0-11 0,4-4-41 0,0-1-42 15,9-2 6-15,-17-1-1 0</inkml:trace>
  <inkml:trace contextRef="#ctx0" brushRef="#br0" timeOffset="193487.3">12384 5424 194 0,'2'-16'90'16,"-1"2"0"-16,0 0-30 0,0 0-33 15,1 1-23-15,-2 3 0 0,0-1-1 16,1 2 2-16,-1-1 1 0,0 4 0 0,0 6 0 16,0-13 3-16,0 13-2 0,1-8-2 15,-1 8 2-15,1-8-2 0,-1 8-1 16,0 0 0-16,0-8 2 0,0 8-1 15,0 0-1-15,0-7 3 0,0 7-3 16,0 0 0-16,0 0-1 0,0-9 2 0,-8 9-1 16,8 0-2-16,0-8 0 0,0 8-1 15,-8 0 0-15,8 0-2 0,0-9 3 16,0 9 0-16,-11 0 0 0,11 0-1 0,0 0 0 16,0-7 1-16,-9 7 1 15,9 0-2-15,0 0 1 0,0 0-1 0,0 0 1 16,0 0-1-16,0 0 0 0,0 0 0 15,-8 0 0-15,8 0 0 16,0 0 0-16,0 2 0 16,0 4 1-16,-9 5 2 0,9 3 0 15,-16 7 0-15,6 6 1 0,-4 10 2 0,-2 7-3 16,-3 7 1-16,-2 5 2 0,-2 7-3 16,-1 3-1-16,-3 4 0 0,0 3-1 15,0 1 1-15,3-1-1 0,-2-1 1 0,3-3-1 16,2-4-1-16,4-4 0 15,0-8-1-15,4-8 2 0,3-6-1 0,10-5 0 16,-15-6 2-16,15-3-1 0,0-6-2 16,-10-2 1-16,10-4 0 0,0-3-2 15,0-1-2-15,0-2-7 0,-12-5-7 0,12-2-8 16,0 0-19-16,-10 0-40 0,10-18-28 16,0 6-3-16,0-5 3 0</inkml:trace>
  <inkml:trace contextRef="#ctx0" brushRef="#br0" timeOffset="194050.97">12166 5468 137 0,'0'0'83'0,"0"0"-7"16,-9 0-16-16,9 0-8 0,0 0-9 15,0-8-15-15,0 8-17 0,0 0-2 0,3 0 0 16,4-10-2-16,2 10 2 0,3 0-1 16,1-11-1-16,3 11-2 0,1-8-1 15,3 8-1-15,3-10 0 0,1 10 2 16,2-8-1-16,2 8-2 0,0 0 2 15,1-9-1-15,-1 9-1 0,0 0 1 16,-2 0-2-16,-2 0 2 0,-2 0 0 16,-1 3 0-16,-4 0 1 0,-1 2 3 0,-3 0 0 15,-3 2 0-15,-4 2 3 0,-3 2-2 16,-1 2 1-16,-2 1 1 0,0 4-2 16,0 0 1-16,-12 2-1 0,3-1 0 15,-1 2 0-15,-1 0-1 0,-4 0 4 0,1 1-2 16,-4-1 0-16,0 0 1 0,-3 0-2 15,-2-4 0-15,0-2-3 0,-1-1 0 16,-2-3 1-16,0 0-2 0,-2-3-2 16,1-1 0-16,-1 1 0 0,0-4 0 0,1 0-1 15,3-2 0-15,0 0 1 0,1 0-2 16,4-2 0-16,1 0 1 0,2 0-1 16,4 0-1-16,1 0-4 0,3 0 0 0,8 0-2 15,-11 0-7-15,11 0-5 16,0-9-1-16,0 9-6 0,0 0-11 0,0 0-19 15,2 0-52-15,3-7-14 0,0 7 6 16,4 0 4-16</inkml:trace>
  <inkml:trace contextRef="#ctx0" brushRef="#br0" timeOffset="207955.42">10611 7312 143 0,'0'-11'77'0,"-11"11"-8"16,11-12-10-16,-8 12-15 0,8-13-11 16,-9 13-14-16,9-12-11 0,0 12 0 15,-14-11 1-15,14 11-1 0,-9-12 2 16,9 12-3-16,-10-12 1 0,10 12-2 15,-11-11 2-15,11 11 2 0,-9-8-2 0,9 8 1 16,0 0-2-16,-11-8-1 0,11 8 2 16,0 0-2-16,0 0-1 0,0 0-1 15,-10-7-2-15,10 7 1 0,0 0-2 16,0 0 0-16,0 0 0 0,1 0-1 16,1 0 1-16,-1 1 0 0,1 0-1 15,2 0 2-15,1 2 0 0,-1-1 1 0,1 1 0 16,1 0 0-16,2 2 0 0,1 1 1 15,0-1 1-15,2 3 0 0,1-1 0 16,0 2 1-16,3 0-1 0,-3 3 0 0,5-1 0 16,-3 1 2-16,3 1-2 0,-1 1 0 15,2 1-1-15,-1 1-1 0,3 0 0 16,-1 1-1-16,1 1-1 0,1-2 1 16,1 2-1-16,-1 0 0 0,1 0 0 15,0-2-1-15,-1 2 2 0,0-3-2 0,0 0 0 16,-2-1 0-16,1-1 2 0,-2-1-2 15,-4-1 0-15,2-1 0 0,-3 0 0 16,-1-2 0-16,-1 0 0 16,-2-1-2-16,0-1 2 0,-3-2 0 0,0 2-2 15,-3-3 4-15,1 1-2 0,0-2 4 0,-3 1 2 16,1 0 3-16,-1-2 2 0,0 1 2 16,-1-2-1-16,0 1 0 0,0 0 1 15,0 1-1-15,-9 0-2 0,9 0-2 0,-7 1-3 16,7-2-1-16,-12 2-2 0,12 0 0 15,-11-1 0-15,11 0-1 0,-11 1 1 16,11-1-2-16,-12 1 1 0,12-1-2 16,-13 2 2-16,13-1-1 0,-13 1 0 15,13-1 0-15,-15 2 0 0,15 2 1 0,-18-1-4 16,7 2 3-16,-1 2-1 16,-2 1 4-16,-2 2-3 0,-2 0 0 0,-1 2 0 15,1 2 1-15,-2 0-1 0,-2-1 2 16,3 0-1-16,-1 1 1 0,0 0 1 15,-1 0-1-15,2-1 0 0,1-1 0 16,-1-1 0-16,2-2 0 0,2 0 2 0,1-2-3 16,-1-1 1-16,4-2-1 0,-1 1 0 15,2-1 0-15,1-3 1 0,9 0 1 16,-16 0 1-16,16-1 0 0,-11 0-2 16,11-2 0-16,-11 1 1 0,11-1 0 15,0 0 0-15,-10 0-1 0,10 0 0 0,0-1-1 16,0 0 0-16,0 0-2 0,-9 0 0 15,9 0-2-15,0 0-10 0,0 0-7 16,0 0-7-16,0 0-7 0,0 0-8 16,1 0-7-16,4-10-29 0,-2 10-52 0,3-12 0 15,2 12 9-15</inkml:trace>
  <inkml:trace contextRef="#ctx0" brushRef="#br0" timeOffset="211411.39">8305 8061 152 0,'0'0'65'0,"0"0"-3"0,0 0-5 15,1 0-13-15,1 0-6 0,0-7-18 16,0 7-13-16,0 0-4 0,0 0 3 16,-1 0-1-16,1 0 2 0,0 0-1 15,0-7 1-15,0 7 1 0,0 0 2 0,1 0 2 16,1-9-2-16,1 9-2 0,0-12-1 15,2 4-1-15,0-1 1 0,2 1-2 16,-1-1-1-16,1 0-2 0,0 1-2 16,0 0 0-16,1 0 0 0,-3 1 0 15,4 0 0-15,-3 7 1 0,1-11 0 0,-1 11 2 16,0 0-3-16,-2 0 0 0,0 0 0 16,0 0 1-16,2 0 0 0,-3 0-1 15,2 0 0-15,0 0-1 0,2 0 0 16,0 1-2-16,-2-1 4 0,3 0 0 0,1 0-1 15,1 0 0-15,1 0 0 0,0 0 0 16,2 0 1-16,2 0 0 16,1 0 0-16,-1 0-1 0,3-8 0 0,-1 8 0 15,2 0 0-15,-2-8 0 0,1 8 1 16,1 0 1-16,0-11 0 0,0 11 0 0,-3-9 0 16,2 9 5-16,-2-9-5 0,0 9 0 15,-1-9 1-15,0 9-1 0,-1-9-1 16,-1 9 0-16,-1-9-1 0,0 9 1 15,0-7 2-15,-2 7-4 0,1-7 3 16,1 7 0-16,-1 0-1 0,-2-9 1 0,2 9-2 16,-1 0 3-16,1-9 1 0,0 9-2 15,0-7 2-15,1 7-2 0,-1-9 1 16,1 9-1-16,0-8 0 0,-1 8-1 16,-1-8-1-16,2 8 0 0,-2-7 1 15,0 7 0-15,1-9-2 0,0 9 2 0,-2 0-2 16,3-9 1-16,-3 9 1 0,-1 0-1 15,1 0 0-15,0-7 0 0,1 7-1 16,-2 0 1-16,1 0 0 0,1 0-1 16,0-8 1-16,2 8 0 0,-2 0 2 0,0-6-2 15,3 6 0-15,0 0 1 0,1-11 1 16,0 11-2-16,1-7 0 0,-1 7 0 16,2-8 2-16,0 8-1 0,0 0-4 15,-1-7 3-15,0 7 0 0,1 0 0 16,-2 0 0-16,1 0 0 0,-2 0 0 15,1 0 0-15,1 0 0 0,-4 0-2 0,0 1 1 16,2 0 1-16,-2-1 1 0,1 2-2 16,-1-2 2-16,1 1-1 0,-1-1 0 15,2 0 0-15,-1 0 0 0,0 0 0 0,2 0 2 16,-2 0-2-16,2 0 0 16,-1 0 0-16,3 0 0 0,-2 0 0 0,1 0 0 15,0 0 2-15,0-6-4 0,1 6 2 16,0 0 0-16,-1 0 0 0,2-11 0 15,-2 11 0-15,0 0 2 0,0-7-4 0,-2 7 2 16,1 0 0-16,0-8 0 0,0 8 2 16,-1 0-1-16,0 0-1 0,0 0 0 15,-2 0-1-15,1 0-1 0,0 0 4 16,-2 0-2-16,1 0 1 0,0 0-1 16,-1 0 0-16,0 0 1 0,-1 0-1 0,1 0 0 15,-1 0 1-15,2 0-1 0,-2 2 0 16,0-2 0-16,2 1 0 0,-2 0 0 15,1-1 0-15,0 2-1 0,1-2 1 16,0 2 0-16,0-1 0 0,1 0 0 16,-1 0 0-16,1-1 1 0,-1 3-1 0,1-2 0 15,1 0 0-15,-2 1 2 0,2-1-2 16,-1 1 0-16,1 0 0 0,0 0 0 16,1-1 0-16,-1 1-1 0,2 1 1 15,-1-2 1-15,1 2 0 0,0 0-2 16,1 0 1-16,1 1 1 0,-1 0 0 0,2-1 0 15,0 1 0-15,-1 1 1 0,1 0-1 16,-2 0 0-16,1 0 2 0,-2 0-2 16,2 0 1-16,0-1-1 0,-5 1 1 15,2-1 0-15,-3 0 0 0,0-1 0 0,-1 0 2 16,-4-1 3-16,0 1 0 0,-1-1 2 16,-2 0-2-16,1 0 2 0,-4-1-2 15,1 0-3-15,-2-1-4 0,0 1-1 16,0 0-10-16,0 1-16 0,1 1-58 15,0 0-32-15,2 0-1 0,-4-3-2 0</inkml:trace>
  <inkml:trace contextRef="#ctx0" brushRef="#br0" timeOffset="212843.89">11929 7949 169 0,'0'2'91'0,"-12"-2"-4"0,12 0-16 16,-8 0-23-16,8 0-28 0,0 0-16 15,0 0 1-15,0-8 1 0,0 8 0 0,1-9 0 16,6 9 1-16,2-10 3 0,3 10-3 16,1-15 2-16,4 7-2 0,2-1 1 15,4 0-1-15,3 0 0 0,3-1-1 16,1 0-2-16,3 1 0 0,2-1-1 15,2 1 1-15,2 0-1 0,2-1-1 0,1 2-1 16,2-2 0-16,-1 2-1 0,2 1 2 16,-3-2 0-16,0 1-2 0,0 0 1 15,-1 1 3-15,-2-2 0 0,0 1-1 16,-1 0 2-16,-2 0 1 0,-1 1 0 0,-1-1-1 16,-2 0 0-16,0 8 1 15,-1-12-3-15,-1 12-1 0,-1-10 1 0,0 10-2 16,-2 0-1-16,0-10 1 0,-1 10-1 15,-2 0 0-15,1 0 0 0,0 3-1 16,0 0 1-16,-1 0 0 0,0 1 0 0,0 0 0 16,1 0 1-16,1 0-1 0,-1 1 0 15,0-1 0-15,1-1 0 0,1 2 0 16,-1-1 1-16,0-1-1 0,1-2 0 16,-2 2 0-16,0-2 0 0,0 0 1 0,-1 1-1 15,-1 0 2-15,-1-1-2 0,-1 1 1 16,0 0-2-16,-1 0 2 0,1 0-1 15,-1 1 0-15,-1 0 0 0,2 0 0 16,0 2 1-16,-1-1-1 0,1 1 2 16,2 1-2-16,-1 0 0 0,2 1 0 15,0 0 4-15,1 0-2 0,-2 1-1 16,-1 1 0-16,2-2 0 0,-2 2-1 16,-1-1 0-16,1 1 1 0,-1-1 1 15,-2 1 1-15,1 0-4 0,-3 1 2 0,-2 0 1 16,1-1 0-16,-2 1 0 0,2 1 0 15,-1-1 1-15,-1 0-1 0,1 0 1 16,0 1 1-16,-2-2 0 0,0 2 1 16,2-1 0-16,-3-1-1 0,2 0 0 0,-1 0-1 15,1-1 0-15,-2 1 0 0,0-2-2 16,0-1 0-16,-2 1-1 0,0-1 0 16,-1-2 0-16,-1 1 0 0,-1-1-1 15,0-1 1-15,0 0 0 0,-1-1 1 16,-1 0-1-16,-2 0 0 0,1-1 1 0,-1 0 0 15,-1 1 0-15,2-1 0 0,-1 0 0 16,-1-1-2-16,0 1-2 0,1 1-8 16,-2-2-3-16,0 2-5 0,1-2-8 0,-2 0-18 15,0 0-42-15,0 0-32 0,-9 0 0 16,9 0 5-16</inkml:trace>
  <inkml:trace contextRef="#ctx0" brushRef="#br0" timeOffset="213483.37">14228 7683 168 0,'-12'-7'96'16,"-1"0"-7"-16,1-1-2 0,-3 1-17 15,1-1-40-15,0 1-9 0,0 0-1 16,-1 0-1-16,3 7-2 0,2-12-1 16,-1 12-1-16,2-9-4 0,9 9-4 0,-14 0-2 15,14-8-3-15,0 8-1 0,0 0 1 16,0 1-2-16,0 4-1 0,0 0 2 16,5 2-2-16,5 3 2 0,3 1 0 15,2 1 0-15,2 2 1 0,1 2 0 16,2 1-2-16,2 0 3 0,0 2-1 0,3 0-1 15,-2-1 0-15,1-1-1 0,-2 0 2 16,-1-1 0-16,-1-2-1 0,-3-1 1 16,1-1 0-16,-4-1 1 0,0-3 0 0,-3 1 0 15,-1-3 1-15,0 1 0 0,-2-1 1 16,-1-2-2-16,0 1 0 0,0 0 0 16,-2-1 2-16,1 1-2 0,-2-2 1 15,1 1-2-15,-1-1 1 0,0 1-1 16,-1-1-1-16,-1 0 2 0,0-1-1 0,0 0-1 15,-2 0 1-15,2-1 1 0,-2 2 0 16,1 0 2-16,-1 2-2 0,0-1 2 16,0 2 0-16,0 1 1 0,0 1 0 15,-14 4 0-15,14-1-2 0,-18 3 2 16,5 2 2-16,-2 1 1 0,-3 1-1 0,-1 1 0 16,-3-1 1-16,-2 1 0 0,-2-1 3 15,1 1 0-15,-3-1-4 0,-1-2 2 16,1-1-3-16,2-2 1 0,1-2-1 15,1-1 0-15,4-2-2 0,1-1-5 16,3-1 0-16,1-4-5 0,4 2-7 0,11-2-10 16,-13-2-5-16,13 0-11 0,0 0-6 15,0 0-11-15,8 0-34 0,1-10-48 16,2 10 3-16,3-11 6 0</inkml:trace>
  <inkml:trace contextRef="#ctx0" brushRef="#br0" timeOffset="-214430.72">14818 8553 143 0,'0'1'72'0,"-14"5"-4"0,4-1-4 15,-1 2-10-15,-1 1-10 0,-2 1-11 0,0 2-14 16,-2 1-7-16,0 1-1 0,-1 1-1 16,-3 1 0-16,0 0 0 0,-3-1-1 15,-1 2-2-15,0-1 0 0,-2 0 2 16,-1-1-3-16,0 1 1 0,0-2-2 15,-1 1-1-15,0-2 0 0,1 1-2 0,-1-1 2 16,0 1-1-16,0-1-1 0,0-1-2 16,1 0 1-16,-1 1 0 0,2-1 0 15,0 1 1-15,-1-1-2 0,2 1 1 0,-1 0-1 16,-2 1-1-16,1-1 1 0,0 0 0 16,-2-1 1-16,1 1-1 0,-1-1 1 15,0-3-2-15,-1 1 3 0,1-1-1 16,0-1 1-16,1 0 1 0,-1-1-2 15,0-1 0-15,1 0-1 0,-1-1 2 0,-1-1-3 16,1 2 2-16,0-1-1 16,-1 2 1-16,-2-1-1 0,0 0 0 0,-2 3 0 15,0-2-1-15,-1 2 1 0,-2 0-1 16,1 1 2-16,0-1 0 0,1-1 0 16,1 0-1-16,1-1 1 0,1-2 0 0,1 0 1 15,2 0 1-15,2-1 0 0,2-1-1 16,1-1-1-16,3-1 0 0,0 0-2 15,1 0 1-15,1 0 1 0,1 0-1 16,-1-8-1-16,2 8 0 0,-3 0 1 16,3-10 0-16,-1 10 0 0,1-9 0 0,-1 9 1 15,0-11 0-15,2 11 0 0,-1-13-1 16,1 6 0-16,-1-1 1 0,1 0-1 16,-1 0 0-16,2 0 0 0,-1 1 0 15,1-2 0-15,-1 1 1 0,1 0-2 16,-1-1 3-16,1 1-1 0,-2 0-2 0,2 0 1 15,-2 0 0-15,-2 2 0 0,2-2 0 16,-3 1 0-16,3 1 0 16,-5-3 2-16,-1 1-4 0,2 0 1 0,-2 1 1 15,0-2 1-15,-1 1 0 0,0 0-1 16,2-1 0-16,0 1 0 0,1 0-1 16,1 0-1-16,1-1 2 0,2 1 1 15,0 0 0-15,0 0-2 0,4 0 0 16,1 0 2-16,-1 0 0 0,3 1-1 0,0-1 0 15,0 0 0-15,1 0 1 0,0 0-1 16,-1-1 0-16,1 0 0 0,1 0 0 16,8 0-1-16,-16-1 1 0,16 1 1 15,-14 0 0-15,14 0 0 0,-14 0-2 16,14 1 0-16,-14-1 0 0,14 2 1 16,-13-1 0-16,13 1 0 0,-11 7 0 0,11-13-1 15,-10 13 1-15,10-9 0 0,-11 9 1 16,11-7 0-16,-8 7-1 0,8-9 0 15,-12 9 1-15,12-9-2 0,0 9 2 16,-8 0-2-16,8-9 1 0,0 9-1 16,0 0 0-16,-10-7 1 15,10 7 1-15,0 0-2 0,0 0 0 16,0 0 0 0,0-7 1-16,0 7-1 15,0 1 0-15,0-1 0 16,0 0 0-16,0 1 0 0,0 0 0 15,0 1-1-15,0 3 2 0,0 2 0 16,0 4-1-16,0 4 1 0,0 5 1 16,0 4-1-16,0 5 0 0,-9 3 0 15,9 5 0-15,0 5 0 0,0 3 0 0,-9 3-1 16,9 2 2-16,0 2-2 0,-10-1 0 16,10-2 2-16,0-3-1 0,-13-5 0 15,13-4 0-15,0-5 0 0,-9-4 0 16,9-4-1-16,0-4-4 0,0-6-1 0,0-3-4 15,0-6-2-15,0-4-4 0,0-1-13 16,1 0-49-16,3-15-31 0,2 1 2 16,0-3 2-16</inkml:trace>
  <inkml:trace contextRef="#ctx0" brushRef="#br0" timeOffset="-214086.94">12029 8599 154 0,'2'0'89'0,"0"0"-1"16,-1 0-20-16,1 0-22 0,-1 0-20 0,2-7-14 15,0 7-3-15,1 0-3 0,2 0 5 16,4 0-2-16,1 0 3 0,1 0-3 15,6 0 0-15,3 0 1 0,1-8-1 16,4 8 2-16,4 0 0 0,1-9-2 16,3 9 0-16,3-8 0 0,0 8-1 0,1-13 1 15,2 5-3-15,0 0 0 0,-2 0 1 16,0-1-4-16,-1-1 1 0,-2 1-1 16,-2-1-1-16,-3 1 1 0,-2 1-3 15,-4 0-1-15,-3 8-4 0,-6-13-6 16,-3 13-12-16,-5-7-16 0,-7 7-63 0,0 0-10 15,0 0 0-15,-14 3 0 0</inkml:trace>
  <inkml:trace contextRef="#ctx0" brushRef="#br0" timeOffset="-212499.68">11325 8377 151 0,'-11'0'96'0,"11"0"-1"15,0-7-7-15,0 7-28 0,0 0-34 16,-8 0-22-16,8-8-1 0,0 8 0 16,-12 0-1-16,12 0-1 0,-15 0-2 0,6 0 1 15,-1 1 0-15,-3 1 1 0,0 3 0 16,-1 0 1-16,-2 1 0 0,-3 1-1 16,1 0 1-16,-3 1 0 0,-2 2 2 15,0-1 0-15,0 1 1 0,0-2 1 0,-2 2-3 16,2-2 1-16,-2-1 0 0,0 0-1 15,2 0 3-15,-4 1-4 0,1-2-1 16,0 1-1-16,0 0 0 0,-1 1 0 16,-2-1 0-16,1 3-1 0,-2 0 1 15,-1-1 1-15,-1 3-3 0,0-1 2 0,0 1 0 16,-1 0 1-16,0 0-1 0,1-1 0 16,0 1 0-16,-1 0 1 0,2 0-2 15,0 0 0-15,2-1 3 0,1 1-1 16,-2-1 0-16,1 0-1 0,1 1 0 15,-3 1 1-15,1-1 0 0,0 0-2 0,-2 0 2 16,0 0 0-16,1-2-3 16,1 1 3-16,0-2-1 0,3-1 0 0,-1-2 1 15,0 0-1-15,2-1 0 0,1-2 1 16,3-1-1-16,3 0 0 0,-2-2 0 16,3 1-1-16,2-1 1 0,0 0 1 15,2 0-1-15,-3 0 0 0,1 0 0 0,1 0 1 16,-2 0-1-16,3 1 0 0,-3 0 0 15,2 0 0-15,-1 0 1 0,2 1-2 16,-1 0 1-16,1 0 0 0,-1 0 0 16,2 0 0-16,-1 0 1 0,1 0 0 0,1 1-1 15,-1-2 0-15,-1 4-1 0,0-1 1 16,1 0 0-16,-1 0 0 0,1 0 0 16,-4 0-1-16,2 1 0 0,-3-1 0 15,2 0 1-15,-3-1 0 0,2 1 0 16,-2-2 1-16,2 0-1 0,-1-2 1 0,0 0-1 15,2 0 1-15,-1 0-1 0,1 0 1 16,1 0 0-16,-1 0-1 0,1-8 0 16,1 8 0-16,2 0 0 0,-2-9-1 15,3 9 2-15,-2 0-2 0,2-8 1 16,-1 8 0-16,1 0-1 0,1 0 1 0,-1-8 0 16,0 8 0-16,2 0 0 0,-3 0 1 15,2-9-1-15,0 9 0 0,-2 0 0 16,1-10-1-16,1 10 2 0,-3-7-1 15,1 7 0-15,-1-9 0 0,-2 9 0 16,2-9-1-16,-3 9 0 0,-1-11 2 0,4 11 0 16,-6-9-1-16,5 9 0 0,-4-11 1 15,4 11-1-15,-3-9 0 0,3 9 0 16,-2-10 0-16,4 10 1 0,-2-7-2 16,0 7 0-16,3-9 2 0,-1 9 0 15,3-7-1-15,-1 7 1 0,0-7-2 0,0 7 1 16,1-7 1-16,-1 7-2 0,-1-8 2 15,2 8-1-15,0-7-1 0,-3 7-1 16,3-9 1-16,-3 9 1 0,2-11 1 16,-1 11-1-16,-1-12-1 0,0 12 2 15,2-15-1-15,-2 8 1 0,1-2 1 16,0 2 0-16,1-2-2 0,2 0-2 16,-2 2 1-16,0-1 1 0,10 1 1 0,-14 7-1 15,14-12 0-15,-15 12-1 0,15-10-1 16,-8 10 1-16,8 0 2 0,0-9-1 15,-10 9 0-15,10 0-1 0,0 0 0 16,0 0 0-16,-10-7 1 16,10 7 1-16,0 0-2 0,0 0 0 15,0 0 0-15,0-7 0 16,0 7 0-16,0 0 0 0,-9 0 0 16,9 0 0-16,0 0 0 15,0 0 0-15,0-8 2 0,0 8-2 31,0 2 0-31,-8 3-1 0,8 2 2 16,0 4-1-16,0 5 0 0,-12 3 0 16,12 4 0-16,-10 3 1 0,10 5 0 0,-12 2 1 15,12 3-2-15,-15 3 1 16,15 3 0-16,-18 0 1 0,9 1-2 0,0-2 2 16,0-1-1-16,0-3 1 0,1-2 0 15,-2-4-1-15,10-4 1 0,-17-4 1 16,17-3-1-16,-13-2 0 0,13-4 1 0,-15 0-2 15,15-4 1-15,-13-2 0 16,13-2-2-16,-13-1 1 0,13-1 0 0,-12-2-2 16,12-1-4-16,-9 1-3 0,9-2-3 15,0 0 2-15,-10 0-5 0,10 0-1 16,0-9-8-16,0 9-27 0,0-14-39 16,2 5-4-16,1-2 7 0</inkml:trace>
  <inkml:trace contextRef="#ctx0" brushRef="#br0" timeOffset="-209419.82">7596 6218 143 0,'2'0'87'16,"1"-11"-13"-16,-3 11-8 0,0-8-18 16,0 8-19-16,0-8-17 0,0 8-7 15,-11 0-2-15,11 0 1 0,-9 0 0 0,9 0 1 16,0 0 0-16,-12 0 2 0,12 0-2 15,0 5 2-15,-13 4-2 0,13 4 2 16,-10 3-2-16,10 6 1 0,-12 5-2 16,12 6 1-16,-16 7-2 0,16 3-2 15,-14 4 3-15,14 3-2 0,-17 4 0 0,7 2-1 16,0-2 1-16,1 0 0 0,0-2 0 16,2-1 1-16,-4-4 0 0,2-2 0 15,1-5-1-15,-1-5 0 0,9-5 1 16,-15-5-1-16,15-3 0 0,-17-3 0 0,17-3-2 15,-15-2 0-15,15-2-2 16,-12-1-3-16,12-4-1 0,-11-1-6 0,11-4-5 16,0-2-17-16,0 0-53 0,0-7-13 15,0-3 0-15</inkml:trace>
  <inkml:trace contextRef="#ctx0" brushRef="#br0" timeOffset="-209010.46">7472 6380 176 0,'13'-23'84'0,"3"1"-3"16,1 2-3-16,3 0-22 0,-1 3-36 16,3 1-16-16,1 3 1 0,4 2-3 0,-1 1 1 15,0 10 0-15,1-10-2 0,-3 10 2 16,1 0 2-16,0 0-2 0,-3 0 0 15,-2 0 0-15,1 4 0 0,-5 1 0 16,0-1 1-16,-2 1 1 0,-2 1 2 16,-2-1 2-16,-5 4-5 0,-1-2 2 0,-2 4 2 15,-2 0-1-15,0 1 3 0,-10 2-1 16,3 0-2-16,-5 2-1 0,-3 0-2 16,-3 1-1-16,-1 1 2 0,-4 0 0 15,-2-1-1-15,0 0-3 0,-2-1 0 0,2-2-1 16,0 0 1-16,1-3-1 15,2-2 0-15,2-2 0 0,-1 0-1 0,4-1 0 16,2-1-2-16,1-2-1 0,3 0-4 16,3-1-1-16,8-2-4 0,-9 0-1 15,9 0 0-15,0 0-6 0,1 0-9 0,2-10-43 16,4 2-29-16,1 0 2 0,4-1 2 16</inkml:trace>
  <inkml:trace contextRef="#ctx0" brushRef="#br0" timeOffset="-207787.36">8180 5928 201 0,'6'0'88'16,"-1"-10"-1"-16,0 10-10 0,1-8-22 15,0 8-43-15,-3 0-2 0,1 1-3 16,1 5 1-16,0 4-1 0,-2 6-1 0,1 4-6 15,-2 5 0-15,3 3-13 0,-2 5-46 16,-1 2-40-16,0 2-2 0,0 3 1 16</inkml:trace>
  <inkml:trace contextRef="#ctx0" brushRef="#br0" timeOffset="-206587.03">15633 6539 178 0,'0'14'78'0,"0"4"-4"0,0 6-6 16,-10 5-3-16,10 6-26 0,-15 5-31 15,4 6 1-15,1 2 0 0,-1 4-2 0,-2 2 0 16,1 1-1-16,0-2-1 0,-1 1 1 16,0-3-3-16,1-1-1 0,0-3-2 15,2-2-1-15,0-5-2 0,1-4-6 0,9-3-4 16,-12-6-9-16,12-3-24 15,0-6-46-15,-12-4-4 0,12-4-2 0</inkml:trace>
  <inkml:trace contextRef="#ctx0" brushRef="#br0" timeOffset="-206270.61">15618 6732 205 0,'14'-35'85'15,"-2"3"-4"-15,0 3-22 0,0 4-20 0,-2 2-34 16,1 3 1-16,2 5 1 0,0 3-1 16,2 5-1-16,-1 7 2 0,1-9-3 15,-1 9 0-15,2 0 2 0,-2 2 2 16,0 4-1-16,-1 1-1 0,-4 3 0 16,0 5 0-16,-4 1 2 0,-3 2-3 0,-2 1 0 15,0 2 0-15,0 0-1 0,-11 1-2 16,2 0-1-16,-3 1 1 0,-2-3-1 15,-2 1 0-15,-2-1-1 0,-1-2 0 16,0-1-1-16,-1-2-5 0,4-4-3 16,-3 0-1-16,2-4-6 0,1-1-4 0,3-4-24 15,0-2-38-15,4 0-18 0,9 0 0 16</inkml:trace>
  <inkml:trace contextRef="#ctx0" brushRef="#br0" timeOffset="-206055.64">16205 6370 197 0,'15'0'94'16,"-4"-11"-12"-16,-2 11-19 0,-2 0-14 15,-1 0-17-15,-4 0-18 0,-2 0-1 16,0 0-5-16,0 5-1 0,0 3 0 0,-12 3-3 15,12 2-4-15,0 1 0 0,-8 3-9 16,8 1-32-16,0 1-58 0,0-1-5 16,0 0 3-16</inkml:trace>
  <inkml:trace contextRef="#ctx0" brushRef="#br0" timeOffset="-205872.66">16673 6300 213 0,'15'-8'101'16,"-6"8"-1"-16,-4 3-13 0,-5 2-39 0,0 8-39 15,0 1-2-15,-15 5-2 0,2 5-5 16,1 2 0-16,-3 5-11 0,0 3-52 16,-1 2-36-16,0 5-6 0,1-1 1 0</inkml:trace>
  <inkml:trace contextRef="#ctx0" brushRef="#br0" timeOffset="-205055.91">15161 7394 129 0,'6'1'90'15,"1"1"2"-15,-2 1-2 0,1-1-31 0,0 0-37 16,2 0-15-16,1-2 0 0,1 2 2 15,3-2 0-15,2 0 2 0,4 0 0 16,3 1 1-16,6 1-1 0,3 0 0 16,5-1-1-16,5 0 0 0,2-1 1 15,6 0-1-15,3 0 0 0,2 0-3 16,5 0 3-16,1 0-3 0,3 0 0 0,2 0-1 16,2 0-1-16,0-7 0 0,0 7-2 15,1 0 1-15,0 0-1 0,1 0-1 16,0-7 0-16,-2 7 1 0,-3 0-2 15,-3 1-1-15,-3-1 0 0,-6 1 0 0,-3 0 1 16,-6 1 0-16,-3-1-1 0,-6 0 1 16,-4 0-2-16,-5 0 1 0,-5 0 1 15,-4 1 0-15,-5-2 1 0,-4 1 1 16,-2-1 0-16,-1 0 1 0,-4 0 1 0,0 0 0 16,0 0 1-16,0 0-1 0,0 0-1 15,0 0 2-15,0 0-3 0,0 0-2 16,0 0 0-16,-10 0 0 0,10 0 0 15,0 0-2-15,0 0-2 0,0 0-7 0,-10 0-9 16,10-6-15-16,0 6-53 0,0 0-30 16,0-9-3-16,0 9 0 0</inkml:trace>
  <inkml:trace contextRef="#ctx0" brushRef="#br0" timeOffset="-189504.31">8785 10138 133 0,'2'-12'78'0,"0"1"-1"0,1 1-2 16,-1-1-11-16,-1 1-18 0,2 1-29 16,-2 1-10-16,1 8 0 0,1-9-2 15,4 9 1-15,-1 0 3 0,2 5 0 16,0 6 0-16,-3 5-3 0,0 8 1 0,-5 9 0 16,0 9-2-16,0 6 0 0,0 8-3 15,-14 6-1-15,1 6 1 0,-2 6-2 16,-3 4 1-16,-4 4-1 0,-2 2 0 15,-3 0 0-15,-1-1 1 0,-1-2-1 16,1-5 0-16,2-5-1 0,3-9 0 0,3-5-3 16,4-8-1-16,5-7-4 0,11-8-3 15,-9-8-1-15,9-10-3 0,0-9-11 16,2-7-38-16,4 0-32 0,1-17-1 16,2-4 1-16</inkml:trace>
  <inkml:trace contextRef="#ctx0" brushRef="#br0" timeOffset="-189220.76">8773 10307 130 0,'14'-17'85'16,"3"5"-1"-16,1 2-3 0,3 0-13 15,2 3-29-15,1 7-33 0,4-9 0 0,-1 9 1 16,3 0-2-16,-1 0 0 0,-1 0 0 15,-3 4 0-15,-4 1-1 0,-3 4 1 16,-3 2-1-16,-7 2 7 0,-3 2-8 16,-5 3 0-16,0 1 1 0,0 3-2 15,-13 0 1-15,-2 3-1 0,-2-2-1 16,-3 1-1-16,-3-1 1 0,1-1-7 0,-5-1 6 16,3-2 0-16,-2-1 0 0,3-1-3 15,4-4-5-15,-1-2-5 0,6-3-5 16,0-4-23-16,6-2-40 0,8-2-17 15,0 0-1-15</inkml:trace>
  <inkml:trace contextRef="#ctx0" brushRef="#br0" timeOffset="-188988.12">9493 9968 159 0,'26'-17'94'0,"-3"3"1"0,-3 3-3 0,-1 3-30 16,-1 8-50-16,-4 0-1 0,-2 0-2 15,-4 0 1-15,-6 8-3 0,-1 8-5 16,-1 6-2-16,0 6-3 0,0 6-13 16,-14 5-44-16,14 2-39 0,-16 4-1 0,9 0 0 15</inkml:trace>
  <inkml:trace contextRef="#ctx0" brushRef="#br0" timeOffset="-188383.77">10122 10751 212 0,'6'0'92'15,"0"0"1"-15,1 4-24 0,-1-1-40 0,3 3-29 16,-2 0-5-16,-1-1-22 0,0 0-57 16,1-1-9-16,-2 1 1 0</inkml:trace>
  <inkml:trace contextRef="#ctx0" brushRef="#br0" timeOffset="-187572.93">10703 10351 140 0,'6'-11'91'0,"-1"11"1"16,2 0-5-16,0 0-29 0,-3 6-41 0,4 2-13 15,-6 5 0-15,0 2 0 0,-2 5-2 16,0 3 1-16,0 3-2 0,0 3-1 16,-9 2 1-16,9 1-1 0,-14 0 1 15,14 1 0-15,-17-2 0 0,7-1 0 16,-1-3 2-16,-3-4 0 0,3-2 0 0,0-5 1 15,1-3 1-15,10-6-2 0,-14-4-1 16,14-3 1-16,0 0-1 0,0-9-2 16,0-3 1-16,3-4-2 0,6-3 1 15,3-5 0-15,1-1-2 0,4-2 1 16,1-1 3-16,2 0-2 0,2 0-1 0,0 2 2 16,2 2 0-16,1 5 2 0,-2 6 1 15,-1 13-2-15,-3-7 2 0,0 7-1 16,-2 5-1-16,-2 5 0 0,-2 4 1 0,-2 4-2 15,0 2-1-15,-2 1 1 16,0 2-1-16,0-1 1 0,-2 0-2 0,2-1 1 16,-2-2-1-16,3-3 1 0,1-4 1 15,0-4 1-15,3-3 0 0,0-5-2 16,4 0 2-16,0 0-1 0,1-13 1 0,2 2 0 16,2-4 0-16,-1-3-2 15,1-4 1-15,1-3-1 0,-1-3 0 0,-1-4 2 16,-1-2-4-16,0-2 2 0,-3 0 0 15,0 1 2-15,-5 1 0 0,-1 3 5 16,-3 3-6-16,-3 3 0 0,-4 5 0 0,-2 4 0 16,0 7 1-16,0 9 2 0,-11 0-3 15,3 5 1-15,-4 6-1 0,1 7-4 16,-1 4 5-16,2 4 0 0,1 1 0 16,9 3-2-16,-14 1 1 0,14 1-1 15,0 0 0-15,0 0-3 0,0-4-5 16,0-1-1-16,8-5-3 0,2-4-4 0,3-5-5 15,2-3-16-15,0-5-32 0,1-4-32 16,-1-1 2-16,1 0 3 0</inkml:trace>
  <inkml:trace contextRef="#ctx0" brushRef="#br0" timeOffset="-187387.76">11585 10408 190 0,'12'-9'90'15,"-2"0"1"-15,0 9-9 0,1 0-27 16,-2 0-43-16,2 0 0 0,-1 7-4 15,0 1 0-15,1 4-3 0,1 1-2 0,-1 3-1 16,-1-1-2-16,2 0-4 0,-1 1 0 16,0-1-4-16,1-1-6 0,-1 0-3 15,1-2-7-15,-2-3-4 0,0-2-5 16,-2-3-15-16,1-4-7 0,-2 0-11 0,-1 0-3 16</inkml:trace>
  <inkml:trace contextRef="#ctx0" brushRef="#br0" timeOffset="-186989.11">11859 10452 178 0,'0'-13'73'15,"0"2"-1"-15,0 11-2 0,0 0-12 16,-14 0-19-16,2 6-25 0,-3 9-14 0,-2 5 1 16,-5 7 0-16,0 1 0 0,-3 3 0 15,-1 3-1-15,0 0 0 0,0 1-1 16,3-2 0-16,0-1 0 0,3-3 1 16,4-6-1-16,4-5 1 0,12-7 0 15,0-5 2-15,0-5 1 0,0-1 0 0,10 0 1 16,5-14 0-16,6 2 1 0,2-2 0 15,2-4-2-15,4-2 1 0,2-3-3 16,2-1-1-16,3-1 0 0,1-1-2 16,2-1-2-16,-1 0-1 0,1 0-2 0,-2 1-1 15,-1-1 0-15,-2 1-2 0,-2 0 2 16,-3 1 1-16,-4 1 3 0,-2 2 3 16,-5 1 2-16,-3 2 2 0,-4 4 2 15,-5 0 1-15,-4 4 1 0,-2 4 3 16,0 7-1-16,0 0 3 0,-14 0-3 0,2 8 2 15,-1 6-2-15,-1 3 2 0,-1 5-1 16,0 5-2-16,2 0-2 0,2 4 0 16,0 0-3-16,11 2 1 0,-12 0-2 15,12 0-1-15,0-2-1 0,0 0-1 0,2-4-3 16,5-3-5-16,3-4-1 0,1-4-4 16,5-3-11-16,-2-5-31 0,3-2-42 15,0-5-4-15,1-1-2 0</inkml:trace>
  <inkml:trace contextRef="#ctx0" brushRef="#br0" timeOffset="-186040.96">12728 10233 219 0,'0'4'96'0,"0"1"-5"0,0-1-23 15,0-2-32-15,-9 1-29 0,9-1-1 16,0-1-2-16,0 0 0 0,0 0-4 16,2-1 5-16,2 0 3 0,3 0 0 0,3 0 1 15,3 0-1-15,0 0 0 0,2 0-2 16,3-10-4-16,2 10-5 0,1-8 3 15,0 8-14-15,1-10-19 0,0 10-45 0,1-15-23 16,-2 9-3-16,-3-2 0 16</inkml:trace>
  <inkml:trace contextRef="#ctx0" brushRef="#br0" timeOffset="-185879.39">12838 10451 175 0,'-12'16'99'16,"2"-2"0"-16,10-1-1 0,-12-4-34 16,12-2-51-16,0-2-10 0,0-3-2 15,6-2 0-15,1 0-1 0,2-7-3 16,5 7-5-16,3-13-20 0,1 4-59 16,2-1-12-16,1-3-1 0,2-1 0 15</inkml:trace>
  <inkml:trace contextRef="#ctx0" brushRef="#br0" timeOffset="-185226.46">15371 8085 145 0,'3'11'5'0,"0"-3"-4"16,1 1-1-16,0-4-2 0</inkml:trace>
  <inkml:trace contextRef="#ctx0" brushRef="#br0" timeOffset="-184125.75">13852 9900 207 0,'2'0'84'0,"1"-11"-6"0,-1 11-12 15,0-10-17-15,0 10-29 0,-1-7-14 16,0 7-1-16,2 0-3 0,-1 0 1 16,0 0 2-16,2 0-1 0,-2 4 0 0,-1 6 1 15,-1 5 1-15,0 5 0 0,0 6 2 16,0 5-1-16,0 6-1 0,-12 8 0 16,12 3-1-16,-13 5 0 0,5 4 1 15,-3 3 1-15,0 1-2 0,-1 1-2 16,-1-1 0-16,0 0 1 0,-1-4-2 0,1-3 0 15,1-5 0-15,0-4 0 0,2-5-2 16,0-7-1-16,10-5 0 0,-15-4 0 16,15-4-1-16,-10-4-5 0,10-4-1 15,0-5-6-15,-9-4-4 0,9-3-5 0,0 0-15 16,0-14-28-16,0-1-34 0,0-6-1 16,3-5 3-16</inkml:trace>
  <inkml:trace contextRef="#ctx0" brushRef="#br0" timeOffset="-183843.78">13832 10061 132 0,'7'-21'84'0,"3"4"0"0,0-1-10 0,2 3-15 16,1 1-20-16,3 5-27 0,2 0-2 15,1 9 2-15,1-7-4 0,1 7-1 16,0 0 0-16,-1 2-2 0,0 1 2 15,-2 2 2-15,-2 3-5 0,-3 1 1 16,-3 3-1-16,-4 4 0 0,-4 1 0 0,-2 0 0 16,0 1 1-16,0 3-3 0,-15-2 0 15,5 0-2-15,-3 0 1 0,-3-1-1 16,0-1 1-16,-2-1-2 0,0 0 0 16,0-3-4-16,2-1-1 0,1-3-8 0,3-2-10 15,0-2-26-15,2-3-46 0,10-2-4 16,-9 0-2-16</inkml:trace>
  <inkml:trace contextRef="#ctx0" brushRef="#br0" timeOffset="-183626.91">14515 9790 192 0,'21'-11'97'0,"-2"1"0"0,-4 10-13 0,-2-9-35 16,-5 9-34-16,-3 1-5 0,-4 5-3 16,-1 3 3-16,0 2-4 0,0 3-1 15,-13 2-3-15,13 1-2 0,-14 2-5 16,14 1-8-16,-11 0-15 0,11 0-43 16,-10 0-30-16,10 0-4 0,0-4 3 0</inkml:trace>
  <inkml:trace contextRef="#ctx0" brushRef="#br0" timeOffset="-183476.63">14863 9803 168 0,'20'-14'100'0,"-2"4"-11"0,-4 10-8 16,-4 0-14-16,-4 0-29 0,-5 2-30 0,-1 9-8 16,0 7 0-16,-15 4-8 15,2 6-9-15,-3 2-30 0,-3 3-44 0,-4 4-11 16,-4 4 1-16</inkml:trace>
  <inkml:trace contextRef="#ctx0" brushRef="#br0" timeOffset="-182951.56">13495 10926 168 0,'0'0'81'0,"0"0"-7"0,0 0-5 15,0 0-11-15,0 0-14 0,4 0-26 16,6-7-4-16,3 7 0 0,4 0 1 16,5 0-1-16,4 0 0 0,6-8-1 0,4 8-2 15,7 0-1-15,4 0-3 0,7 3-1 16,5 0 1-16,6 2-3 0,5 1-4 16,10 1 0-16,5 1-11 0,5-2-36 15,4 1-62-15,1-2-2 0,1-1 1 0,-1-1-1 16</inkml:trace>
  <inkml:trace contextRef="#ctx0" brushRef="#br0" timeOffset="-179746.61">14044 7204 126 0,'3'0'98'0,"0"-12"2"0,-1 12 1 0,-1-11-17 15,0 11-54-15,-1-10-18 0,0 10-2 16,0-8-3-16,0 8-2 0,0 0 1 16,0 0-2-16,0-7-1 0,0 7-1 0,0 1 0 15,0 1-1-15,0 2 0 0,0 0-1 16,1 3 0-16,5 0 1 0,0 1-1 15,2 2 3-15,1 1-1 0,3 1-1 16,1 2 1-16,3 1 0 0,0 1 0 16,3 2 0-16,0 0 0 0,2 1 1 15,0 0 0-15,-1 1 0 0,1-2 0 0,0 1-1 16,-1-1 0-16,-1-2 1 0,-2 0 3 16,-2-1 1-16,-3-3 4 0,0-1 4 15,-3 0 2-15,-2-2 3 0,-2-3 0 16,-1 0 1-16,-4-2-1 0,0 1 0 0,0 0-3 15,-14-1-4-15,3 3-1 0,-6 1-3 16,-3 1-1-16,-4 2 1 0,-4 1-1 16,-4 1 1-16,-3 2-2 0,-2 0 1 15,-3 1-2-15,1 1-6 0,-2-1-3 16,1-1-13-16,4 1-18 0,2-2-15 0,3 1-64 16,3-2-25-16,3 0 0 0,3 0 0 15</inkml:trace>
  <inkml:trace contextRef="#ctx0" brushRef="#br0" timeOffset="-173984.51">8862 11733 150 0,'-16'13'86'0,"8"2"-4"0,-3 3-9 15,-4 3-11-15,2 3-19 0,-5 5-25 0,2 4-3 16,-5 5-4-16,1 6 1 0,1 8-1 15,-3 6-4-15,-1 4 0 0,-1 3-3 16,2 5-1-16,-1 1 0 0,-1 0-2 16,2 0-1-16,1 0 1 0,0-2 0 15,4-5-1-15,0-4-1 0,1-6-2 16,5-5-2-16,1-9-4 0,10-8-1 0,-12-8-5 16,12-7-9-16,0-7-39 0,0-6-37 15,0-4-1-15,0 0 3 0</inkml:trace>
  <inkml:trace contextRef="#ctx0" brushRef="#br0" timeOffset="-173634.82">8611 12085 164 0,'12'-31'91'0,"0"3"2"15,2 5-15-15,1 3-21 0,3 3-43 16,-1 4-7-16,3 1-3 0,1 4 1 15,2 8 0-15,1-11-2 0,0 11 1 0,3 0 2 16,-2 0-3-16,1 1-1 0,-3 4 2 16,-1 2 2-16,-3 1-1 0,-4 2 0 15,-3 2 0-15,-6 2 1 0,-1 1-1 16,-5 2-3-16,0-2 3 0,0 2 0 16,-15-1-1-16,4 0-1 0,-2 0 1 15,-5 0 0-15,-1-1 0 0,-1 0-2 0,-3-2 0 16,0 1 0-16,1-3-1 0,-3-1-1 15,0-2 1-15,1-2 0 0,1 0-1 16,1-1-3-16,-1-1-2 0,1-2 1 16,4-1-3-16,-2-1-4 0,6 0-6 15,2 0-4-15,4 0-12 0,8-10-32 0,0 1-33 16,0-3-2-16,0-1-1 0</inkml:trace>
  <inkml:trace contextRef="#ctx0" brushRef="#br0" timeOffset="-173084.44">9465 12567 188 0,'0'3'90'0,"0"-1"2"16,0 0-21-16,0 0-24 0,0-1-29 0,3 0-11 16,1 1 0-16,0 0 1 0,0 0-3 15,2 3 0-15,2-1-5 0,3 3 0 16,1-2-7-16,1 2-14 0,3 0-44 0,-2 1-32 15,3-2-1-15,0 0-2 0</inkml:trace>
  <inkml:trace contextRef="#ctx0" brushRef="#br0" timeOffset="-172170.11">10629 12188 190 0,'0'0'89'0,"0"0"-5"0,-12 0-19 15,12 0-33-15,-11 3-27 0,11 7-2 16,-14 5-1-16,6 4 1 0,-1 3-1 16,1 3 1-16,-1 3 2 0,0 1 0 15,-1 1 0-15,1 1 1 0,0-1 0 16,0 1 0-16,0-3-1 0,0 0 0 0,9-4 1 16,-16-3-2-16,16-4-1 0,-12-5-2 15,12-3-1-15,0-6 0 0,-9-3 0 16,9 0-2-16,0-9 0 0,2-1-2 0,2-5-2 15,2-4 1-15,2-6-2 16,4-2 2-16,1-4-1 0,4-1 1 0,0-2 1 16,3-2 1-16,1 0 1 0,2 1 1 15,1 3 0-15,-1 4 1 0,2 4 1 16,-3 6-1-16,-1 5 0 0,-1 13 1 0,-2 0 0 16,-2 0 1-16,-5 5 1 15,-1 9-1-15,-3 5 1 0,-2 4 1 0,-1 2-1 16,-2 2 0-16,-2 0 0 0,1 1-1 15,0-2-1-15,0 1 0 0,-1-4-1 16,0-2 0-16,2-1 0 0,0-5 0 16,2-4 1-16,1-1 0 0,4-7-2 15,1-1 2-15,1-2 0 0,4 0 0 0,0 0 0 16,4-13 0-16,1 3 1 0,1-5 1 16,2-1-2-16,0-3 1 0,0-4-1 15,-1-2 1-15,1-2-1 0,0-2 0 0,-1-1 1 16,-4 2-2-16,0-1 1 0,-2 3 1 15,-3 0-1-15,-4 4-1 0,-3 4 1 16,-1 4-1-16,-5 3 1 0,0 11 0 16,0 0 1-16,-11 0 0 0,2 0 0 15,-2 6-2-15,-2 8 3 0,0 4-1 16,-1 2 0-16,1 3 1 0,0 4 1 0,3 0-2 16,10 1-2-16,-14 1 1 0,14-1 0 15,0-3-1-15,0 0-1 0,0-2 1 16,0-4 0-16,8-3-1 0,0-3-2 15,2-5-3-15,4-3 1 0,0-5-4 0,2 0-2 16,1 0-4-16,0-13-8 0,0 1-13 16,-1-3-18-16,0-4-18 0,0-2-19 15,0-4 2-15</inkml:trace>
  <inkml:trace contextRef="#ctx0" brushRef="#br0" timeOffset="-171987.56">11387 12085 134 0,'6'-10'91'0,"0"10"-2"0,1-8-4 15,1 8-13-15,0 2-27 0,0 4-32 16,0 3 0-16,3 1-3 0,-1 5-2 0,1-1-3 16,0 4 0-16,0 2-3 0,2 1-1 15,-2 1-1-15,2 1-1 0,-1 0-3 16,0-1-6-16,0-1-8 0,0-2-13 16,-2-1-28-16,1-4-34 0,-2-3-6 15,0-4 0-15</inkml:trace>
  <inkml:trace contextRef="#ctx0" brushRef="#br0" timeOffset="-171521.59">11711 12115 214 0,'1'-15'94'0,"-1"6"-5"0,0 9-12 0,0 0-24 16,0 0-36-16,-14 12-9 0,5 6-1 16,-4 5-3-16,-1 5 1 0,-2 4-1 15,-1 1 1-15,-1 2-4 0,-2 0-1 16,3 1 0-16,0-3 0 0,1-2-1 0,1-4-3 15,5-5 2-15,10-6-1 0,-9-6 1 16,9-10-1-16,3 0 2 0,4 0 1 16,6-16 0-16,5 1 0 0,3-4 0 15,3-4 0-15,4-3 2 0,3-2-1 0,1-1-1 16,5-1 0-16,0-1-3 16,1 2-1-16,1 0-4 0,1 2 0 0,-3 3-2 15,1 0-4-15,-3 3-6 0,-2 1-11 16,-3 3-7-16,-3 0-2 0,-3 3-4 15,-3-1 2-15,-7 1 0 0,-4-1 5 0,-3 2 20 16,-3 0 21-16,-4 2 15 16,0 0 10-16,0 2 6 0,-13 2 5 0,2 7 3 15,-4-10 5-15,0 10-4 0,-1 0-12 16,-1 3-17-16,-2 5 0 0,3 6-2 16,0 5-1-16,2 5 1 0,-2 5-1 0,2 6-3 15,1 4 1-15,3 4-3 16,1 1-2-16,9 2 0 0,-11 0-2 0,11-1-1 15,0-1-1-15,1-3-1 0,6-5 0 16,-1-4-6-16,3-5-4 0,5-8-2 16,2-6-5-16,4-7-3 0,1-6-10 0,4 0-23 15,0-6-30-15,-1-7-20 0,3-2 4 16</inkml:trace>
  <inkml:trace contextRef="#ctx0" brushRef="#br0" timeOffset="-171320.73">12576 11934 210 0,'4'0'99'0,"1"0"-1"0,-1 0-18 16,-1 0-25-16,0 0-35 0,0 0-15 0,1 0-4 16,1 0-1-16,1 2 1 0,0 0-2 15,2 0 1-15,0 0-2 0,3 0-5 16,-1 1-5-16,-1 1-3 0,2-1-2 15,-3 2-10-15,-1 0-25 0,-3 0-21 16,-1 2-17-16,-2 0-4 0</inkml:trace>
  <inkml:trace contextRef="#ctx0" brushRef="#br0" timeOffset="-171184.72">12630 12117 192 0,'-8'13'87'0,"8"0"5"16,-13-1-8-16,13-2-21 0,0-2-39 15,0-2-15-15,5-3-4 0,3-3 1 16,3 0-2-16,3 0-1 0,4 0-2 15,4-15-1-15,1 6-5 0,3-3-9 16,2-1-12-16,2 0-41 0,0-2-33 16,1-1-2-16,0-1 0 0</inkml:trace>
  <inkml:trace contextRef="#ctx0" brushRef="#br0" timeOffset="-170739.53">13460 11814 131 0,'0'0'90'16,"0"0"-2"-16,0 0-8 0,0 0-10 0,0 2-15 16,-9 5-40-16,9 3-4 0,-11 3 2 15,2 5-2-15,-2 2-2 0,-4 3 2 16,-3 3-3-16,-3 3 2 0,-2 2-4 15,-2 2 0-15,1 1-3 0,-2 0-3 16,-1 1-3-16,1-3-1 0,3-3 1 0,-1-3-5 16,3-4-3-16,3-5-4 0,3-4 2 15,4-5-3-15,11-6-1 0,-12-2 0 16,12 0-2-16,0-8-6 0,0-3-5 16,3-5-11-16,2-4-12 0,3-3-15 15,0-4-13-15</inkml:trace>
  <inkml:trace contextRef="#ctx0" brushRef="#br0" timeOffset="-170522.53">13300 11883 135 0,'26'-9'93'0,"-3"9"1"0,1 0-1 16,-1 0-15-16,-2 10-44 15,-1 7-21-15,-1 4 1 0,-3 6-4 0,1 3-1 16,-2 2 0-16,-1 1-2 0,-2-2 2 16,1-2 0-16,1-4 1 0,2-5-1 15,0-5 1-15,3-10-1 0,-1-5 1 0,4 0-1 16,2-7-1-16,0-8-5 0,1-5-3 15,-1-8-2-15,0-4-4 0,1-5-3 16,0-3-3-16,-3-4-1 0,1-1-5 16,-1 0-5-16,-1 1-5 0,-2 1-12 15,1 4-27-15,-2 3-28 0,-4 6-5 0,1 2 2 16</inkml:trace>
  <inkml:trace contextRef="#ctx0" brushRef="#br0" timeOffset="-170172.77">14180 11709 143 0,'3'15'93'16,"-3"1"2"-16,0 1-4 0,0 2-14 15,0 1-34-15,0 0-27 0,0 3-3 16,-12 0-2-16,12 0-3 0,0 0-1 16,0-1-3-16,0-1-2 0,0-2-1 0,0-2 1 15,0-4-1-15,6-2 0 0,2-6-1 16,3-4 1-16,2-1 0 0,3 0 0 15,1-12-1-15,3-2 1 0,1-2-1 16,-3-2-1-16,2-3 1 0,-2-1-1 16,-2-3 1-16,-3 0-1 0,-3 0 0 0,-4 2-1 15,-3 3 1-15,-3 2-1 0,0 5 1 16,-9 4-1-16,-1 9 0 0,-6 0 1 16,-3 0-1-16,-2 0 0 0,-2 0 2 15,-1 4-1-15,1 3 1 0,2 2 0 16,0 1-1-16,1-2-1 0,5 3-3 0,2-2-4 15,3-3 0-15,10-3-5 0,0-2-4 16,0-1-7-16,0 0-15 0,5 0-16 16,5-13-8-16,2 6-5 0,4-1 1 15,-1-2 4-15</inkml:trace>
  <inkml:trace contextRef="#ctx0" brushRef="#br0" timeOffset="-169639.78">14262 11756 138 0,'26'-10'33'0,"0"0"13"0,1 0 14 16,1 10 6-16,-2-9 6 0,0 9 0 15,0 0-32-15,1 0-29 0,-2 0 0 16,-2 4-1-16,-2 3-1 0,-1 1-2 0,-3 2 1 15,-5 2-3-15,-3 2 2 0,-3 3-4 16,-5 1 2-16,-1 0 0 0,0 1-1 16,0 1 2-16,-12-2-2 0,12-2 0 15,-17 0 2-15,9-2-2 0,-1-1-3 16,-2-2-1-16,2-2 0 0,1-1-3 16,8-4-1-16,-12-4-1 0,12 0-1 0,0 0-2 15,2-12-1-15,3 3-1 0,4-2 2 16,2-2 1-16,4 0 2 0,1-3 0 15,4 2 1-15,1-2 1 0,-1 2 3 16,2 1 3-16,1 3 1 16,0 10 2-16,-3-10 2 0,1 10 0 0,-3 3 1 0,-2 4 0 15,-1 5 0-15,-2 4-1 0,-1 3-2 16,1 2 0-16,-3 3-3 0,1 1 2 16,1 1-4-16,1-1 0 0,1 0 1 0,1-4-2 15,2-5 1-15,1-3-1 0,3-5 1 16,0-5 0-16,2-3 0 0,2 0-3 15,1-12 2-15,1-2 0 0,0-5-1 16,1-6 2-16,0-2-1 0,-2-5 1 16,0-3-2-16,-1-1 1 0,-1 0 0 0,-3 1 0 15,-3 2 1-15,-3 2 0 0,-5 3 0 16,-4 6-1-16,-5 9 0 0,-1 13 2 16,0 0 3-16,-17 0 3 0,-1 11 0 15,-5 12 1-15,-3 6 0 0,-3 7 0 16,-1 3-1-16,1 7 1 0,0 2-3 0,3 3-4 15,2 2-2-15,4 0 0 0,7-2-1 16,13-4 0-16,0-6-1 0,0-5 2 16,1-8-2-16,15-7-9 0,7-6 1 15,7-6-9-15,8-6-12 0,5-3-36 16,3 0-47-16,5-13-3 0,4-1-2 0</inkml:trace>
  <inkml:trace contextRef="#ctx0" brushRef="#br0" timeOffset="-169505.58">16042 11968 198 0,'0'0'106'0,"0"-7"-7"0,0 7-9 16,-11 0-47-16,-2 0-125 16,13-10-21-16,-15 10-4 0,5-13 3 0</inkml:trace>
  <inkml:trace contextRef="#ctx0" brushRef="#br0" timeOffset="-161880.56">7755 10371 166 0,'0'-9'95'0,"-7"0"-4"0,7 0-9 16,-11 2-22-16,11 7-38 0,-9-9-15 15,9 9-3-15,0-10 0 0,-11 10-1 16,11 0 1-16,0 0 0 0,0 3-1 16,0 6 0-16,0 4 0 0,-12 6 0 15,12 4 1-15,-13 3-2 0,1 5 1 0,0 2-2 16,-5 3 0-16,0 1 0 0,-4 1 1 16,-2 4-2-16,-1-2 1 0,-4 2-1 15,-3-3 0-15,-2-1 1 0,1-4-1 0,-2-3 1 16,0-4 0-16,2-3 0 0,2-4-2 15,1-4 1-15,4-4 0 0,1-1 1 16,1-4-1-16,5-1-1 0,1-5 0 16,5 1 2-16,2-2-2 0,10 0 0 15,-8 0 1-15,10 0-2 16,4 0 2-16,3 1 0 16,-2 9 1-16,1 7-2 0,1 6 2 0,2 6 2 15,-3 11-1-15,0 6 1 0,-2 6 0 16,1 6 0-16,-2 5 0 0,0 3-1 15,-2 3 1-15,-1 1-1 0,-1 1 1 0,-1 0-1 16,0-3-1-16,0-3 0 0,0-3 0 16,0-5 0-16,2-7-1 0,1-5 1 15,4-7-2-15,3-5 1 0,2-9-4 16,5-6-6-16,6-7-10 0,6-9-68 16,5-2-16-16,7 0-1 0,9-18 1 0</inkml:trace>
  <inkml:trace contextRef="#ctx0" brushRef="#br0" timeOffset="-158182.93">7652 13106 189 0,'-16'0'89'0,"16"1"0"16,-12-1-19-16,12 1-34 0,-12 1-26 16,12-2-2-16,-10 0 2 0,10 0 0 15,0 0-1-15,-9 0 2 0,9 0-3 16,0 0 1-16,0 0-3 0,0 0-2 16,0 4-1-16,0 3-1 0,0 5-1 0,-13 5 0 15,13 4 0-15,-18 5 0 0,3 4 0 16,0 3-1-16,-7 3 0 0,-1 1 0 15,-3 4 0-15,-3 1 1 0,-4 2 1 16,-2 1-2-16,-3 0 1 0,-3-1-1 0,-1-4 1 16,2-4-1-16,-4-4 1 15,5-5 0-15,3-4 1 0,2-3-2 0,2-4-2 16,5-3 4-16,6-3-2 0,4-3 0 16,2-4-2-16,15-3 4 0,-7 0-2 15,7 0-2-15,3-11 2 0,5 4 0 16,6 7 0-16,2-13-1 0,3 13 1 15,2 0-1-15,1 0 2 0,0 0-1 0,0 0-1 16,-4 8 1-16,0 9 0 0,-3 5-1 16,-3 10 1-16,-4 9 1 0,-2 10 0 15,-4 7 2-15,-2 9-1 0,0 5 1 16,0 6 3-16,-10 5 2 0,10 3-2 16,-18 3 1-16,7 3 1 0,-3-2-2 0,1 0 1 15,3-2-1-15,2-6-1 0,8-9-4 16,-10-5-1-16,10-7-1 0,1-8-3 15,5-10-6-15,3-8-5 0,6-10-7 0,3-8-35 16,6-12-48-16,4-5-6 0,2 0 4 16</inkml:trace>
  <inkml:trace contextRef="#ctx0" brushRef="#br0" timeOffset="-155185.6">8941 13558 147 0,'0'-7'96'16,"0"7"-1"-16,-9-11-17 0,9 11-12 16,0 0-31-16,-9 1-24 0,9 8-4 15,-10 5 1-15,10 5-1 0,-13 6 1 0,13 7-1 16,-17 4 0-16,6 4 0 0,0 5-1 16,-3 3-2-16,0 4-1 0,-2 5 1 15,-1 2-3-15,0 1-1 0,-1-1 0 16,0-4-2-16,-1-3-5 0,2-4-3 0,2-5-8 15,0-6-10-15,4-8-35 0,0-7-39 16,11-7-2-16,-8-7 2 0</inkml:trace>
  <inkml:trace contextRef="#ctx0" brushRef="#br0" timeOffset="-154904.06">8923 13677 157 0,'14'-15'92'0,"1"3"2"16,1 1-3-16,2 2-35 0,-1 2-48 16,2 7-1-16,2-9 0 0,-2 9-2 15,2 0-1-15,-1 0 1 0,0 0-2 16,0 2 0-16,-2 4 1 0,0 1-1 16,-5 4 2-16,-3 2-1 0,-4 3 1 15,-5 4 2-15,-1 1 0 0,0 2-1 0,-9 0-1 16,-3 0-1-16,-2-1 0 0,-3 0-1 15,-3-1-1-15,-1-2-1 0,0-3 0 16,0-2-1-16,1-1-1 0,0-3-3 0,4-4-2 16,2-3-7-16,5-3-10 0,9 0-45 15,-12 0-33-15,12-12-2 0,0 1 0 16</inkml:trace>
  <inkml:trace contextRef="#ctx0" brushRef="#br0" timeOffset="-154685.75">9571 13306 184 0,'19'-8'99'0,"-1"8"1"0,-5 0 1 16,-1 0-32-16,-5 2-62 0,-3 8-4 16,-3 5 0-16,-1 3 0 0,0 1 0 15,0 2-1-15,-11 1-1 0,11 0-1 16,-12 3 0-16,12-1-5 0,-9 0-3 15,9-1-6-15,-9-1-9 0,9-3-19 16,0-4-35-16,-8-4-21 0,8-4-1 0</inkml:trace>
  <inkml:trace contextRef="#ctx0" brushRef="#br0" timeOffset="-154537.02">9712 13409 137 0,'20'-27'88'0,"-2"2"3"15,-1 0-5-15,0 4-15 0,-2 3-30 16,-1 5-26-16,-1 6-5 0,-4 7 0 15,-1 0 0-15,-2 2-2 0,-1 9-4 16,-5 5-4-16,0 4 0 0,0 4-7 16,0 2-8-16,0 3-21 0,0 0-43 0,-11 3-22 15,11 2-2-15,-10 0 0 0</inkml:trace>
  <inkml:trace contextRef="#ctx0" brushRef="#br0" timeOffset="-154353.89">9979 13911 154 0,'17'8'98'0,"-3"1"2"0,1 1-13 15,-4-1-14-15,-2 2-47 0,-2-1-10 0,0 1-1 16,-3-1-2-16,-1 1-5 0,1 0-3 16,-1 0-5-16,2 0-5 0,1 1-14 15,3-3-47-15,-2 0-39 0,2-4-1 16,0-2 0-16</inkml:trace>
  <inkml:trace contextRef="#ctx0" brushRef="#br0" timeOffset="-152356.65">13165 13383 128 0,'0'6'101'15,"0"0"-1"-15,0-1-1 0,0 1-16 16,0 0-43-16,0 0-29 0,0-1-5 15,0 1 1-15,7-2 0 0,2 0-2 16,0-1 3-16,6 0-2 0,0-1-1 0,5 1-2 16,2-1-3-16,2-2 0 0,2 0-3 15,2 0-3-15,0 0-4 0,1 0-7 16,0 0-21-16,-3-10-37 0,-1 10-29 16,-3-8-2-16,-3 8 2 0</inkml:trace>
  <inkml:trace contextRef="#ctx0" brushRef="#br0" timeOffset="-152220.46">13386 13602 171 0,'-26'19'94'0,"3"-2"-3"15,1-2-8-15,4 0-20 0,1-3-38 16,5-2-16-16,12-3-3 0,-9-2-3 16,9-2-1-16,6-3-1 0,4 0-2 15,6 0 0-15,4 0-6 0,4-9-5 16,3 9-35-16,1-12-49 0,2 12 0 0,1-13-5 15</inkml:trace>
  <inkml:trace contextRef="#ctx0" brushRef="#br0" timeOffset="-151622.65">14226 13096 133 0,'7'-9'91'16,"0"2"3"-16,0 7-4 0,-1 0-27 16,-1 0-28-16,-2 0-18 0,-2 10-4 15,-1 11 1-15,0 7 2 0,0 9 2 16,-11 8 0-16,2 6-2 0,-1 6-1 15,-1 7-3-15,-1 3-3 0,-2 6-1 0,-1 4 0 16,1 2-3-16,0 0-2 0,-1-1-3 16,2-4 0-16,0-7-4 0,3-6-3 15,2-6-8-15,8-10-1 0,-12-6-2 16,12-10-5-16,0-9-7 0,0-11-8 16,0-9-23-16,4 0-31 0,-1-9-9 15,2-13 4-15</inkml:trace>
  <inkml:trace contextRef="#ctx0" brushRef="#br0" timeOffset="-151388.86">14215 13436 158 0,'12'-45'90'0,"0"5"0"15,3 4-10-15,0 5-19 0,2 5-31 16,1 4-20-16,2 5 2 0,2 3 0 16,0 3-1-16,0 3 0 0,0 8-1 15,-1 0 0-15,-3 0-2 0,-4 4 0 16,-3 8-1-16,-6 5 1 0,-5 5-1 0,0 5-2 15,0 1 2-15,-16 4-2 0,-2 2 1 16,-3 1 0-16,-2 0-1 0,-4-1 1 16,-1-2-6-16,0-1 0 0,1-5-6 15,1-5-6-15,2-4-8 0,5-8-7 0,4-6-18 16,5-3-31-16,10 0-34 0,0-12-2 16,0-1 4-16</inkml:trace>
  <inkml:trace contextRef="#ctx0" brushRef="#br0" timeOffset="-151207.72">14881 12940 191 0,'28'-8'105'0,"-5"8"-1"0,-5 0-13 16,-2 0-26-16,-8 0-48 0,-4 8-4 0,-4 6-7 15,0 4-6-15,0 4-2 0,-16 4-13 16,4 2-34-16,-2 4-56 0,-3 3 0 15,-1 2-1-15</inkml:trace>
  <inkml:trace contextRef="#ctx0" brushRef="#br0" timeOffset="-144893.79">8779 14728 146 0,'0'0'95'0,"0"0"2"0,-9 1-9 16,9 2-28-16,-12 3-29 0,3 4-18 0,-1 4 1 15,-4 5 0-15,-2 5 0 0,-2 7 1 16,-1 5-1-16,-2 10-1 0,-2 6-1 15,-3 6-1-15,2 4-2 0,-2 5-1 16,0 3-3-16,-1 0-4 0,2 1-1 16,2-1-5-16,1-4-6 0,1-2-5 15,3-7-5-15,4-7-17 0,0-5-41 0,-1-11-31 16,3-11 0-16,0-7 0 0</inkml:trace>
  <inkml:trace contextRef="#ctx0" brushRef="#br0" timeOffset="-144612.49">8337 14948 165 0,'19'-28'96'16,"3"5"2"-16,1 3-2 0,1 4-40 0,0 3-42 16,2 6-5-16,2 7 4 0,0 0-1 15,1 0-3-15,0 0 0 0,1 0-3 16,-1 10-2-16,-2 4 1 0,-4 3 1 15,-2 5-3-15,-6 4-2 0,-7 3 0 0,-3 3 1 16,-5 3-2-16,0 1 1 0,-11 0 1 16,-4-1-1-16,-4 0 0 0,-4-2 0 15,-7-2 0-15,-1-4 2 0,-2-4-3 16,0-4-1-16,1-4-1 0,1-2-2 16,3-6-6-16,5-1-6 0,3-4-15 0,6-2-51 15,5 0-24-15,9 0-1 16,0-10 3-16</inkml:trace>
  <inkml:trace contextRef="#ctx0" brushRef="#br0" timeOffset="-144378.62">9161 15446 187 0,'2'14'97'0,"-2"-1"1"0,0-2-17 16,0-1-26-16,0 0-41 0,0-2-6 15,0 2 0-15,0-2-3 0,0 0-5 16,2 3 0-16,1-2-6 0,2 2-15 0,1 0-53 16,0-1-28-16,3-1-3 0,1 0 2 15</inkml:trace>
  <inkml:trace contextRef="#ctx0" brushRef="#br0" timeOffset="-127895.71">10786 13526 176 0,'1'0'88'15,"-1"0"-9"-15,0-8-15 0,0 8-12 16,0 0-14-16,0 0-17 0,0 0-11 15,-9 0-2-15,9 0 1 0,0 0-4 16,0 0-1-16,0 0 0 0,0 0-3 0,0 0 1 16,0 0 1-16,0 0 1 0,0 0 2 15,0 1 1-15,0 7 0 0,0 6 3 16,0 4-2-16,0 7 3 0,0 6-2 0,-10 5 0 16,10 9-1-16,-17 5-2 15,6 7 0-15,-4 8-1 0,0 3-2 0,-1 3 2 16,0 2-2-16,-2 0-1 0,2 0 0 15,-4-4 0-15,3-5-1 0,2-4-1 16,1-6-1-16,2-6-3 0,4-6 0 16,8-7-4-16,-15-9-5 0,15-7-8 0,0-7-7 15,-8-6-17-15,8-5-29 0,0-1-33 16,0 0 1-16,0-15-1 0</inkml:trace>
  <inkml:trace contextRef="#ctx0" brushRef="#br0" timeOffset="-127629">10644 13943 157 0,'12'-37'92'0,"1"3"-3"15,3 2-6-15,-1 3-17 0,3 3-30 0,1 4-28 16,0 2 1-16,3 6 0 0,2 3-3 16,0 4 0-16,-1 7-2 0,0 0-1 15,0 0 0-15,-4 3 0 0,0 6-3 16,-6 5 0-16,-1 2 1 0,-6 3 1 15,-3 2-1-15,-3 2 1 0,0 3 1 0,0 0-1 16,-15-1 0-16,1 2 1 16,-2-2 2-16,-5-1-4 0,-1-2-1 0,0-3-1 15,-1-2-5-15,2-3-6 0,3-2-15 16,1-4-31-16,4-4-42 0,1-3-6 16,12-1 2-16</inkml:trace>
  <inkml:trace contextRef="#ctx0" brushRef="#br0" timeOffset="-127378.83">11177 13573 188 0,'27'-12'106'0,"0"4"-5"16,-6 8-3-16,-1 0-32 0,-6 4-45 16,-3 8-5-16,-5 6-3 0,-5 6-5 15,-1 4-7-15,0 4 4 0,0 3-3 16,-13 3 3-16,2 1-3 0,1 1-2 0,-1 0 0 15,-1-5-2-15,-1 0-1 0,1-4 4 16,1-5 1-16,2-5-4 0,9-8 2 16,-13-5 2-16,13-7-2 0,2-1 0 15,4-17 0-15,3-1 0 0,4-3-3 16,2-6-6-16,3-2-11 0,2-4-49 16,1-2-41-16,0 1 3 0,4-1-1 15</inkml:trace>
  <inkml:trace contextRef="#ctx0" brushRef="#br0" timeOffset="-127062.98">11583 13783 132 0,'6'21'102'0,"3"-4"1"0,1-2 4 0,2-4-15 16,3-4-49-16,3-3-23 0,2-4-3 15,3 0-3-15,2-8 0 0,-1-4-3 16,4-3 0-16,-2-5-5 0,1-3-5 15,-1-4-1-15,-1-2 1 0,-5-2 0 16,-1-2 0-16,-6 0 0 0,-3 2 1 0,-5 1 1 16,-5 5-3-16,0 5 0 0,0 6 0 15,-17 5 0-15,2 9 0 0,-5 0 0 16,-3 7 2-16,-3 7 0 0,-1 8-1 16,-1 8-1-16,2 5 1 0,3 5 2 0,1 5 0 15,7 3-1-15,2 2-1 0,13-1-1 16,-10 0-3-16,10-4-4 0,3-3-4 15,6-4-1-15,5-6-8 0,4-5-28 16,4-6-61-16,2-5-6 0,3-5 0 16,1-4 4-16</inkml:trace>
  <inkml:trace contextRef="#ctx0" brushRef="#br0" timeOffset="-126247.02">10310 14396 179 0,'0'0'95'0,"0"0"-12"0,0 0-11 0,0 0-23 16,1 0-17-16,4-10-16 0,1 10 1 15,1-11 2-15,3 11-3 0,0-11-2 16,1 11 0-16,5-9-1 0,-2 9-2 16,5 0 0-16,1 0 0 0,2 0-3 15,3 0-1-15,2 0-1 0,5 0 3 0,2 1-1 16,6 0-1-16,6-1 2 0,3 0-1 16,6 0 0-16,6 0-1 0,3 0 1 15,5-7-1-15,0 7 0 0,3-10-2 16,2 10 1-16,0-11 0 0,0 11-3 15,1-13 0-15,0 13 0 0,-3-11 0 0,-3 11-1 16,-2 0 0-16,-2-8-1 0,-5 8 0 16,-3 0-1-16,-2 0 1 0,-2 0 1 15,-4 0-2-15,-1-8 0 0,-5 8 2 16,-4 0 0-16,-4 0-1 0,-3 0 1 16,-4 0 1-16,-5-9-1 0,-4 9 1 0,-2 0 2 15,-4 0 3-15,-4 0-2 0,-1-7 0 16,-4 7 1-16,-2 0-1 0,0 0 1 15,-2 0-1-15,0 0-2 0,0 0-2 16,0 0-1-16,0 0 0 0,0 0 2 16,-10 0-3-16,10 0-6 15,0 0-7-15,0 0-9 0,0 0-10 16,-11 0-18-16,11-9-58 0,-9 9-26 16,9-9-3-16,-12 0 5 0</inkml:trace>
  <inkml:trace contextRef="#ctx0" brushRef="#br0" timeOffset="-123632.39">10520 15137 194 0,'0'-11'98'0,"0"11"-2"16,0 0 1-16,0 0-48 0,-11 5-49 15,11 8 1-15,-16 5-1 16,3 7 4-16,-3 7 0 0,-3 7 0 16,0 7 3-16,-2 7 0 0,-2 6 1 0,-3 5 3 15,1 3-3-15,1 2 1 0,-1 2-4 16,0-1-1-16,3-2 0 0,1-4-2 15,2-4 1-15,1-7-3 0,3-4-1 16,4-7-6-16,0-6-1 0,11-7-4 0,-13-4-4 16,13-8-6-16,0-6-17 0,0-7-33 15,-8-4-30-15,8 0-1 0,0-10 2 16</inkml:trace>
  <inkml:trace contextRef="#ctx0" brushRef="#br0" timeOffset="-123250.63">10374 15304 153 0,'8'-11'97'15,"-1"0"1"-15,4 1 1 0,0 2-28 16,2 8-54-16,3-13-7 0,1 13-1 16,-1 0 1-16,4 0-3 0,-3 0 3 15,3 0-1-15,-4 3 0 0,3 7-3 16,-2 3 1-16,-3 3 1 0,-1 3-2 0,-1 2 2 16,-6 1-1-16,-1 1 2 0,-3 0-1 15,-2-1 1-15,0-1-2 0,0 0-1 16,-8-2 0-16,8-2-2 0,-20-2-2 15,8-3-2-15,-1-3 0 0,-4-3-3 16,-1-2-2-16,2-2-2 0,-2-1-1 0,2-1-3 16,-1 0-3-16,2 0-2 0,1 0 0 15,3-10-3-15,0 10-1 0,11-11-4 16,-12 2-20-16,12 0-30 0,0-1-27 16,1-2 1-16,6 0 2 0</inkml:trace>
  <inkml:trace contextRef="#ctx0" brushRef="#br0" timeOffset="-122700.42">10695 15271 160 0,'34'-20'101'0,"0"1"1"0,1 2-7 0,-1 2-14 16,-1 3-53-16,-1 5-15 0,-1 7-3 15,-3 0-1-15,-3 1-2 0,-5 8 1 16,-3 6-3-16,-6 6-1 0,-5 4 0 16,-4 4-1-16,-2 3-3 0,0 4 0 15,0-1 0-15,-16 3 4 0,4-4 0 16,-1-1 2-16,-1-2-2 0,-1-4 0 15,-1-5-1-15,3-5 2 0,3-8 2 0,10-5-2 16,0-4-2-16,0 0-1 0,0-15 0 16,10 1-3-16,8-6 3 0,2-3 0 15,6-4-2-15,3-4 0 0,4 0-3 0,1-3-1 16,3 0-1-16,1 0-3 0,0 2-3 16,-1 1-2-16,-1 4 0 0,-4 4-1 15,-1 5 2-15,-6 5 1 0,-3 4 4 16,-4 9 1-16,-4 0 5 0,-3 0 5 15,-1 1-1-15,-2 8 2 0,-2 2-1 16,-1 1 1-16,2 1 0 0,0-1-1 0,2-2 0 16,2-1 0-16,1-3 3 0,1-2-1 15,4-4 2-15,-1 0-1 0,2 0 1 16,0-15-1-16,-1 3-1 0,-1-4 1 16,-3-2-2-16,-4-3-3 0,-4-1 1 0,-4 0-2 15,-1 0 0-15,0 1 5 0,-10 2-3 16,-1 1-1-16,-5 5 2 0,-2 3 1 15,-2 10-1-15,-5 0 0 0,0 0 1 0,2 4 2 16,0 8-3-16,5 5 1 16,1 6 0-16,5 3-3 0,12 5 0 0,-10 2 0 15,10 3-1-15,2 0 0 0,3 1-1 16,6-1 0-16,3-2 1 0,5-1-5 16,0-5 2-16,4-1-4 0,3-6 1 15,0-3-2-15,0-4-6 0,-2-5-8 16,2-1-9-16,-3-4-15 0,-2-2-26 0,-3-2-20 15,0 0-20-15,-1 0-2 0</inkml:trace>
  <inkml:trace contextRef="#ctx0" brushRef="#br0" timeOffset="-122383.83">12745 15021 127 0,'10'0'104'0,"-2"0"1"16,0 0 7-16,-3-8-2 0,0 8-49 15,-1 0-36-15,0 0-2 0,2 0-2 16,2 0 1-16,1-7-1 0,2 7 1 15,4 0-7-15,0 0-6 0,4-8-6 16,1 8-3-16,-1 0-5 0,3 0-7 0,-1 0-6 16,-1-8-8-16,0 8-6 0,-4 0-6 15,-1 0-20-15,-5 0-21 0,-3 3-14 16,-4 2-9-16,-3 2 3 0,0 1 15 16</inkml:trace>
  <inkml:trace contextRef="#ctx0" brushRef="#br0" timeOffset="-122249.99">12994 15083 152 0,'-15'17'76'16,"0"1"14"-16,0 0 3 0,2-3-9 0,0 0-17 15,3-1-33-15,10-1-21 0,-11-2-1 16,11 0-5-16,0-3-1 0,0-1-1 16,4-3 1-16,3-2-1 0,5-2-5 15,0 0-1-15,5 0-5 0,0 0-5 0,2 0-9 16,0-10-7-16,2 10-10 0,0-7-19 16,-1 7-40-16,0-13-12 0,2 6 0 15</inkml:trace>
  <inkml:trace contextRef="#ctx0" brushRef="#br0" timeOffset="-121933.31">13939 14934 181 0,'7'-11'104'0,"0"2"-9"16,-2-1-6-16,1 3-22 0,-6 7-28 16,1-8-25-16,-1 8-3 0,0 3-2 15,0 3-1-15,-12 8-2 0,3 3 1 16,-3 6 2-16,-3 6-3 0,-4 4 1 16,-2 7-2-16,-4 1 0 0,-2 4-1 15,-2 3-1-15,-1 1-2 0,-1 1-1 0,1-3-4 16,0 0-6-16,3-5-5 0,3-4-3 15,4-5-6-15,3-5-13 0,4-11-24 16,3-6-33-16,10-9-12 0,0-2 4 16</inkml:trace>
  <inkml:trace contextRef="#ctx0" brushRef="#br0" timeOffset="-121684.78">13672 15212 127 0,'15'-46'89'0,"1"5"3"0,-1 3-5 15,1 7-11-15,-2 8-22 0,0 8-36 16,-1 15-3-16,1 0 0 0,-2 0 0 0,2 8-1 15,-1 11-1-15,-1 5 0 0,1 5-4 16,0 0-1-16,1 3 1 0,0 1-2 16,1-2-1-16,-2 0 0 0,2-4 3 15,-1-4-1-15,1-5 2 0,1-6-6 16,2-8 5-16,-1-4 3 0,3 0 0 16,0-17-1-16,2-3 1 0,1-6-3 0,2-6-7 15,-2-4 1-15,5-5-4 0,0 0 1 16,1-3-9-16,1-1-7 0,0-2-6 15,2 2-6-15,-1 2-7 0,1 1-7 16,-1 4-14-16,-1 5-36 0,0 4-24 0,-2 4 1 16,-1 6 6-16</inkml:trace>
  <inkml:trace contextRef="#ctx0" brushRef="#br0" timeOffset="-120752.34">14766 14954 160 0,'3'30'103'15,"-1"1"1"-15,0-1 2 0,0-2-24 16,-1 0-55-16,2-3-14 0,0-1-3 16,1-3 1-16,-1-2-5 0,2-1-1 0,1-3 0 15,0 0-1-15,0-1-2 0,1-2-1 16,1-3 0-16,0-3-1 0,1-4 1 16,0-2 1-16,1 0 4 0,-1-6 1 15,-1-3 0-15,0-3 2 0,-1-5-1 16,-3-1 0-16,-3-4 0 0,-1-1 1 0,0-1-5 15,0-1 0-15,-9-1-2 0,-1 1 0 16,-2 3-2-16,-5 3 0 0,-2 4 0 16,-4 4 1-16,-3 2-1 0,-3 9-1 15,1 0 1-15,0 0-2 0,1 0 2 16,3 7 0-16,3 3-3 0,3 4-3 0,4 1-3 16,5 3 0-16,9-1-3 0,0-1-1 15,0-2-1-15,2-2-2 0,9-2-1 16,5-3 3-16,4-2 2 0,4-3 3 15,3-2 0-15,0 0 4 0,1 0 4 16,0-8 3-16,2 0 2 0,-1-2 3 0,1-3 2 16,0 0 2-16,-1 0-1 0,-1-1 1 15,-1 3-1-15,-1 1-3 0,-3 2 0 16,-2 8 0-16,-1-9-3 0,-4 9-2 16,-3 1-1-16,-3 4 0 0,-2 4 1 15,-4 4-2-15,-3 3 1 0,-1 3 0 16,0 1 0-16,0 2-1 0,-10 0 0 0,10 0 2 15,-10 0-2-15,10-2-2 0,-13-2 1 16,13-1 2-16,-11-3-2 0,11-5 0 0,0-4-1 16,0-4 1-16,0-1-1 0,0 0-2 15,2-12 0-15,4 0-1 0,0-3-1 16,1-2-2-16,1-2 2 0,3-2 0 16,-1 0 0-16,3-2 0 0,0 1 4 15,2 1 0-15,1 0 3 0,-2 4 1 16,3 3 2-16,-2 6 1 0,-1 8-1 0,-2 0 0 15,-3 1 0-15,2 9 0 0,-5 4-2 16,0 4 0-16,0 3-1 0,-3 2 0 16,2 4 0-16,-1 0 0 0,-2 0-1 15,2 1 1-15,0-3-1 0,1-2 1 0,1 0 0 16,2-5-1-16,1-5 1 0,3-2-1 16,3-6 1-16,3-2-1 0,2-3 2 15,3 0-1-15,2 0 2 0,2-16-1 16,1 4 1-16,1-5 1 0,1-3 0 15,1-3 2-15,0-4 0 0,0-2 2 16,-1-2 1-16,0-1 1 0,-3 1-1 16,-1-1 3-16,-3 2 0 0,-5 2-1 0,-4 0 0 15,-4 3-3-15,-4 1 0 0,-6 5-4 16,0 2 0-16,0 6 1 0,-11 4-4 16,0 7-1-16,-5 0-1 0,-2 0 0 15,-1 0-1-15,-3 4 0 0,1 6 0 16,0 2 1-16,2 3-1 0,4 5 1 0,1 4 0 15,5 2 0-15,9 2 0 0,0 3 0 16,0 0 1-16,0 1 0 0,4-1 0 16,8 1 0-16,4-1 0 0,4-1-2 15,1-4-2-15,4-3-3 0,3-3-7 0,0-4-7 16,1-4-13-16,1-4-50 16,-2-5-40-16,0-1 0 0,-3-2 1 0</inkml:trace>
  <inkml:trace contextRef="#ctx0" brushRef="#br0" timeOffset="-120616.42">16384 15288 229 0,'21'1'94'16,"-3"1"-45"-16,1-2-48 0,-3 0-1 0,-1 0 0 15,-3 0-119-15,-2-14-1 0</inkml:trace>
  <inkml:trace contextRef="#ctx0" brushRef="#br0" timeOffset="-115473.47">6030 12677 210 0,'0'-19'93'0,"0"1"-2"0,0 1-27 0,0 3-34 15,0-1-25-15,0 5-1 0,3 2 1 16,-2 8-1-16,1 0-1 0,1 0 0 0,3 2 2 16,-1 11 2-16,2 8-2 0,-2 8 0 15,2 7 1-15,2 3-1 0,-1 5-2 16,2 3 0-16,1 3 0 0,1 1-3 16,-1 0 1-16,0 0-2 0,2-1 2 0,0-4 0 15,2-4 2-15,-1-8-1 0,2-6 2 16,4-9 1-16,2-8 0 0,2-9 2 15,4-2-1-15,4 0 1 0,5-22 0 16,3-1-2-16,6-9 2 0,3-8-1 16,5-7-2-16,3-8 0 0,5-6 3 0,4-8-2 15,3-3 0-15,4-5 0 16,0-1-1-16,2 0-1 0,-1 1 0 0,-1 1-1 16,1 3 3-16,-5 4-4 0,-1 4-1 15,-4 6 1-15,-4 5 0 0,-3 6-1 16,-6 7 0-16,-6 7 1 0,-5 6-1 15,-5 5 0-15,-5 4-1 0,-5 4 1 0,-5 4 1 16,-3 1-2-16,-5 10 0 0,-4-11 1 16,-2 11 1-16,-2 0 0 0,-1 0-1 15,-3 0 1-15,0 0 0 16,0 0 0-16,0 0 2 0,0 0 0 16,0 0 1-16,0 0-2 0,0 0 2 15,0 0-2-15,0 0 0 0,0 0 0 16,0 0 0-16,0 0 1 0,0 0-2 15,0 0 0-15,0 0 0 16,0 0-2-16,-9 0 1 0,9 0 1 16,0 0-2-16,0 0 2 15,0 0 0-15,0 0 0 16,0 0 0-16,0 0-4 16,0 0-9-16,0 0-7 15,0 0-12-15,0 3-55 0,0 2-30 0,-8 1-2 16,8 1 3-16</inkml:trace>
  <inkml:trace contextRef="#ctx0" brushRef="#br0" timeOffset="-10636.25">15640 4184 210 0,'-22'0'84'0,"-2"0"-13"0,0 0-13 15,-1 0-23-15,-2 0-18 16,2-8-8-16,-1 8 0 0,3 0 0 0,1 0-2 16,1 0 0-16,1 0 1 0,2 0-1 15,1 0-1-15,3 0-3 0,0-8 1 16,2 8-1-16,1 0-3 0,-1 0 1 16,3 0-1-16,-1 0 1 0,-1 0 0 15,0 0-1-15,0 3 0 0,-1 2-1 0,0 1-1 16,0 1 1-16,0 3 1 0,0-1-1 15,-2 2 1-15,2 4 0 0,0-3 1 16,0 5-2-16,0-1 1 0,0 1 1 0,1 1 0 16,-1-1-1-16,3 1 0 15,0 1 0-15,9-2 0 0,-16 1-1 0,16 0 0 16,-12-1 1-16,12-1 0 0,-9-1 0 16,9 1 1-16,0-1 0 0,-11-1 1 15,11 1-1-15,0 1-1 0,0 0 2 0,0 2-1 16,0 1 0-16,0-1 0 0,0 1 2 15,0 0-3-15,0 1 0 0,0-1 0 16,0 1 1-16,0 1-1 0,2 0 0 16,1-1 0-16,2-1 0 0,0-1 1 15,0-1 0-15,0-3-1 0,2 0 0 16,2-1 1-16,-2-2 0 0,2 0 0 0,0-1 0 16,1-3 1-16,0 0-1 0,0 0 0 15,2-2-1-15,1-1 2 0,-1 0-1 16,1-1 0-16,2-1-1 0,-1-2 1 15,2 0 2-15,1 0-2 0,2 0 0 0,-1 0 0 16,2-9 0-16,1 9-1 0,-1-8 1 16,2 8-1-16,-1-13 1 0,0 5-1 15,1 0 0-15,-1 0 0 0,-1 0 1 16,1-1-1-16,-2 0 0 0,-1 1 1 16,-1 0-1-16,0 0 1 0,-2 1-1 0,0-1 1 15,1 0 0-15,-2-1 0 0,2 0 0 16,0-1 0-16,0-1 0 0,0 0-1 15,0-1 1-15,0-1 3 0,1-1-2 16,0 0-1-16,-2 0-1 0,1-1 1 16,0-1 0-16,-1 0 0 0,-2 0 0 0,-1 1 0 15,-1 1 1-15,-1-1-2 0,-2 1 0 16,1 1 1-16,-3-2 0 0,0 2 0 16,-2-3 0-16,1 2 2 0,-2-2-1 0,0 0 0 15,-1 1-1-15,-1 0 0 0,-1-1 0 16,0 0 0-16,0 1 1 0,0 0 1 15,0 1-2-15,0-1 1 0,-13 2 0 16,13 1 1-16,-10 1 0 16,10 2 0-16,-16 0 0 0,7 0-1 0,0 2 1 0,-1 0-2 15,-1 7 2-15,2-13-2 0,-3 13-1 16,2-12 0-16,0 12 0 0,-1-12 1 16,1 12-1-16,0-12 3 0,-1 12-1 15,2-12-2-15,-2 12-1 0,1-12 3 16,0 12-1-16,0-12 0 0,-2 12-1 0,1-10 0 15,-1 10 1-15,-1-9-4 0,1 9 2 16,-3 0 1-16,2-8 1 0,-1 8-2 16,1 0 1-16,0 0 0 0,0 0 1 15,1 0-2-15,-1 0 1 0,1 0 1 16,1-6-2-16,0 6 2 0,0 0-1 16,2 0 0-16,-1 0-1 0,0 1 1 0,0 0 0 15,0 1 1-15,-1 0-1 0,1 2 0 16,-3-2 1-16,2 2 0 0,-1 2 0 15,0-1-1-15,1 0 0 0,-2 2 2 16,1-1-2-16,0 0 0 0,1 0 3 16,1-1-3-16,0 0 0 0,2-1-5 0,8 0 1 15,-14 0-3-15,14 0-5 0,0 0-13 16,0 0-52-16,0 1-33 0,0-5-4 16,0 0 3-16</inkml:trace>
  <inkml:trace contextRef="#ctx0" brushRef="#br0" timeOffset="-1764.06">1402 8109 161 0,'0'-10'79'0,"-11"10"-5"0,11-7-18 0,0 7-17 15,0 0-15-15,-11 0-17 0,11 0-6 16,0-8 0-16,0 8 1 0,0 0-1 31,0 0 0-31,0 0 0 0,0 0 1 0,0 0 2 16,0 0 1-16,0 0 0 0,0 0-1 16,0 0 1-16,0 0 0 0,0 0 0 15,0-10-1-15,0 10-1 0,0-10-2 0,3 10-1 16,-2-10 0-16,0 10 1 0,1-11 0 15,1 4-1-15,-2-2 0 0,0 2 1 16,2-2-1-16,-2 2 1 0,0 0 1 16,0 7-1-16,-1-11 0 0,0 3 2 15,0 8-1-15,0 0 0 0,0-9 0 16,0 9-1-16,-9 0 0 0,-1 1 0 16,10 3-1-16,-13 2 1 15,4 2-1-15,-1 3-1 0,0 2 0 16,-4 5 1-16,2 3 0 0,-1 5 2 15,-2 6-2-15,1 6 1 0,-1 7 2 0,2 5-2 16,2 5 1-16,2 4 0 0,9 1 1 16,-9 0-2-16,9-1 1 0,1-2-2 15,5-4 2-15,1-3 1 0,6-6-1 16,7-7 2-16,4-6-1 0,4-11 1 16,6-10-1-16,6-9 0 0,5-1 0 0,5-9 0 15,6-6 0-15,3-7 1 0,3-5-3 16,3-4 0-16,1-4-1 0,1-3 2 15,-4-2-1-15,0-2 0 0,-3-1 0 16,-6-1 0-16,-3 1-1 0,-8-2-2 0,-8 3 3 16,-6-1 0-16,-9-1-1 0,-7 1 0 15,-11 1 1-15,-2 1 0 0,0 0-1 16,-12 2-1-16,-6 1 1 0,-3 1 1 16,-7 4-1-16,-3 3 0 0,-6 5 1 15,-2 3-1-15,-2 6 0 0,1 4-1 0,-5 12 1 16,4-7 0-16,-4 7 0 0,5 2-2 15,1 6-1-15,3 5-1 0,3 3 0 16,4 4-2-16,3 3-2 0,7 0-2 16,3 3 0-16,4-2-2 0,12-1 4 0,-11-2-4 15,11-2 2-15,0-3 0 0,0-2 2 16,4-2 1-16,1-3 2 0,-1-3 1 16,6-6 1-16,-3 0 0 0,2 0 1 15,-1-9 0-15,2 0 1 0,0-2 2 16,-3-2 0-16,3 0-1 0,-3 0 1 15,-2 1 1-15,1 1 0 0,-1 3 0 0,-3 8 0 16,-2 0 2-16,0 0 1 0,0 1-3 16,0 15 4-16,-13 5-1 0,1 11 1 15,-4 6 1-15,-1 8 1 0,-6 6 0 16,0 2-3-16,-3 3 1 0,1-3 0 0,2 0 1 16,-1-4-1-16,2-3-1 0,0-6 1 15,6-8-3-15,4-11-1 0,1-8 0 16,11-13-1-16,0-10 0 15,0-11-1-15,5-9 0 0,7-7 0 0,1-4-1 16,4-6 1-16,2-1 1 16,0-5-1-16,4-1 0 0,-1-1 2 0,1 4-2 15,0 2 1-15,0 6-1 0,-2 5 0 16,-1 6 1-16,1 7-1 0,-4 9 0 16,-1 15 1-16,-5 0 1 0,-3 0-2 0,-1 6 0 15,-4 14 1-15,-3 6-1 0,0 8 1 16,0 4-2-16,-10 1 1 0,10 1 0 15,-12 0 1-15,12-2-1 0,-11-2-2 16,11-6 2-16,-11-4-2 0,11-7 4 16,0-7-2-16,0-8 1 0,1-4-2 15,7-11-1-15,-1-2 2 0,4-4 2 16,0-6-2-16,1 0 0 0,0-1 0 16,3-1 0-16,-2 0 0 0,-1 2 0 15,1 0 0-15,0 4 0 0,0 4 0 16,-3 2-2-16,-2 6 2 0,2 7 0 0,-5 0 0 15,-3 0 0-15,1 7 2 0,-3 6-2 16,0 2 1-16,0 3-1 0,0 2 1 16,0 0-1-16,-11-1 0 0,11-2 1 15,0-2-1-15,0-6 1 0,0-4-2 16,4-5 2-16,4 0-2 0,3 0 2 16,3-19-1-16,2 3 0 0,4-5 1 0,-1-2-1 15,2-2 0-15,-1 2-1 0,2 0 1 16,-5 2 0-16,1 5 1 0,-6 5-1 15,-2 11 1-15,-4 0 0 0,-3 0-1 16,-3 6 1-16,0 9 0 0,0 6-1 16,-14 5-1-16,14 3-4 0,-12 5-1 0,12 0-3 15,0 3-6-15,0 1-28 0,0-1-52 16,0-2-6-16,3-2 1 0</inkml:trace>
  <inkml:trace contextRef="#ctx0" brushRef="#br0" timeOffset="-1397.87">2367 8422 160 0,'6'-13'88'15,"0"1"-11"-15,-1 4-14 16,1 8-19-16,-4-9-21 0,1 9-18 0,-2 0-4 16,0 0 1-16,1 2-4 0,0 2 2 15,0 2 2-15,3-2-2 0,1 0 2 16,3 0-2-16,-1 1 2 0,3 0 3 0,1-2-2 15,2 0 2-15,0-2 1 0,1 0 0 16,3-1 1-16,-2 0 3 0,2 0-3 16,2 0 1-16,1 0-1 0,4 0-2 15,-1-9 1-15,4 9 0 0,1-10 0 16,5 10-1-16,3-13-1 0,5 5-1 16,4 0 0-16,1-3-1 0,7 2 0 0,-2 0 0 15,5-1 1-15,-4 0-2 0,2 2 0 16,1 0-1-16,-4 1 0 0,-3 7 1 15,-3-10 0-15,-6 10 0 0,-5 0-1 16,-4 0 0-16,-5 0-2 0,-4 0-1 0,-5 1-4 16,-4 4-4-16,-2-2-11 0,-2 0-27 15,-5-3-51-15,1 0-1 0,-2 0 1 16</inkml:trace>
  <inkml:trace contextRef="#ctx0" brushRef="#br0" timeOffset="-1046.75">3357 8175 212 0,'0'5'88'0,"-14"-1"1"16,14-3-19-16,0-1-56 0,0 0-13 15,0 0 0-15,6 0 0 0,0-9 0 16,4 9-1-16,2-9 0 0,2 9 2 0,3 0 1 15,3-9-1-15,2 9 0 0,2 0-1 16,-1 0 0-16,0 0 1 0,0 0-1 16,-1 1 1-16,-5 2-1 0,1 1 1 15,-3 0 1-15,-2 0 2 0,-2 0-1 16,-4 1 0-16,-1 1 0 0,-3 0-1 0,-3 0 1 16,0 2 0-16,0 2 0 0,-14 2-2 15,2 0-2-15,-3 3 1 0,-5 2-1 16,-3 2 1-16,-2 3 0 0,-3 1 1 15,-3 1-2-15,0 1-1 0,0 1-4 16,0-1-3-16,3 0-7 0,1-2-29 0,3-2-44 16,3-2-7-16,3-1-1 0</inkml:trace>
  <inkml:trace contextRef="#ctx0" brushRef="#br0" timeOffset="884.02">3689 7824 179 0,'13'0'86'0,"-2"-11"-1"16,-4 11-15-16,-1-10-50 0,-1 10-19 0,-2-7-7 15,-2 7-1-15,0-8-2 0,-1 8 1 16,0-10 3-16,0 10 0 0,-7-10 5 15,7 10 4-15,0-11 2 0,0 11-1 0,0-11 2 16,0 11 1-16,0-13-1 16,-11 13-1-16,11-12-1 0,-12 12-2 0,12-14-2 15,-17 7-1-15,6-1 0 0,-1 0 0 16,-3-1 1-16,-3 1 1 0,-5-2 0 16,0 2 1-16,-5-2 1 0,-6 2 0 15,-2 1 1-15,-6 7 0 0,-6-9 2 16,-2 9-2-16,-6 0 0 0,-2 3 1 0,-4 3-2 15,0 2 2-15,-2 5-2 0,-2 3 0 16,1 3 1-16,-1 2-2 0,-3 2 0 16,5 2-1-16,0 1 1 0,4 1 0 0,3-1 0 15,4-1-2-15,5-2-1 0,7-2-1 16,4 1-1-16,6-3-1 0,5 0-3 16,8-1-4-16,6-1-6 0,12 0-35 15,-9-2-44-15,9-1-2 0,5-1 3 16</inkml:trace>
  <inkml:trace contextRef="#ctx0" brushRef="#br0" timeOffset="1200.83">2783 7468 189 0,'10'-16'88'0,"-4"2"2"16,0 3-16-16,-2 2-48 0,-4 11-26 16,0 6-1-16,-11 5-1 15,-1 10-2-15,-3 4 3 0,-2 7-1 16,-1 9-1-16,-3 4 1 0,-2 7 1 16,0 1 1-16,-1 2-2 0,0-2 2 0,-1 1 1 15,5-2 0-15,0-8 0 0,7-7 0 16,1-6 1-16,12-7-1 0,0-8 1 15,0-6-1-15,0-8 0 0,7-4-1 0,9 0-1 16,4-9-5-16,4 0-28 16,4-4-50-16,2-1-2 0,4-1-2 0</inkml:trace>
  <inkml:trace contextRef="#ctx0" brushRef="#br0" timeOffset="3481.51">13962 5882 205 0,'0'-8'81'16,"-9"8"-9"-16,9-9-17 0,-11 9-16 15,11 0-19-15,-13 1-15 0,13 5 1 16,-15 7 1-16,4 5-3 0,-2 6-1 16,-2 6 1-16,-3 7-2 0,-3 8 1 15,-3 8-1-15,-1 11 0 0,-3 7-1 0,-4 6 0 16,-1 3-3-16,-1 3 5 0,-1 0-3 15,-1-1 0-15,3-5 0 0,1-3 0 16,3-8 0-16,2-4-1 0,4-6 0 16,3-8-2-16,3-7-2 0,4-11-7 0,3-6 1 15,10-7-1-15,-13-5-14 0,13-4-28 16,0-4-36-16,-8-2 1 0</inkml:trace>
  <inkml:trace contextRef="#ctx0" brushRef="#br0" timeOffset="3864.69">13371 6706 146 0,'0'0'67'0,"0"0"-13"16,0 3-11-16,-9 11-10 0,9 7-4 15,0 6-2-15,-12 8-3 0,12 2-9 16,-14 6-14-16,14 4 1 0,-17 1 2 15,17 0-3-15,-13 0 1 0,13 0 2 16,-11-5 0-16,11 0 1 0,0-8 3 0,0-6-2 16,0-7 4-16,0-6-1 0,0-9 0 15,10-7 0-15,4 0-2 0,5-10 1 16,4-4-1-16,2-6-2 0,2-3 2 16,2-3-3-16,2-2 1 0,3-4-1 15,-1-2-1-15,0 0 0 0,1-1-1 0,-3-1-1 16,1 1 0-16,-3 1-1 0,-2 2 1 15,-4 3-1-15,-2 2-2 0,-2 3 2 16,-5 3-1-16,-1 2-1 0,-4 2-1 0,-2 2-1 16,-2 3-4-16,-2 2 0 15,-2 2-6-15,-1 8-5 0,0-12-37 0,0 12-41 16,0 0 0-16,0-7 1 0</inkml:trace>
  <inkml:trace contextRef="#ctx0" brushRef="#br0" timeOffset="5266.18">16051 3287 207 0,'0'2'86'0,"0"5"-15"16,0 5-21-16,-9 4-31 0,0 6-14 15,-5 7-1-15,-1 6 2 0,-6 4-2 16,-1 3 1-16,-3 5-2 0,0 1 2 16,-1 3-4-16,-2-2 3 0,1 1-1 15,0-2 1-15,0-2-2 0,1-2-1 0,1-4-1 16,1-1-2-16,1-7-5 0,2-4-23 16,3-5-47-16,1-4-12 0,3-3 0 15</inkml:trace>
  <inkml:trace contextRef="#ctx0" brushRef="#br0" timeOffset="5546.3">15550 3871 192 0,'0'13'77'0,"-9"3"-9"0,9 3-7 15,0 2-12-15,0 1-29 0,0 1-16 16,0 0-1-16,1 0 0 0,2-2 5 0,0-1 0 16,3-2 1-16,1-3 1 0,2-4 2 15,0-4-3-15,2-5 1 0,3-2 0 16,1 0 1-16,4-14-5 0,0-1-3 16,2-3 1-16,2-3-2 0,2-2-1 15,0-3-3-15,4-1-1 0,1-1-4 0,1 0-11 16,1 1-45-16,0-2-38 0,-1 4 0 15,0 3 2-15</inkml:trace>
  <inkml:trace contextRef="#ctx0" brushRef="#br0" timeOffset="6078.94">16921 2712 176 0,'1'-11'83'0,"1"2"-12"16,-2 2-15-16,0 7-15 0,0-10-14 16,0 10-16-16,0 0-5 0,-14 10 0 0,5 4-1 15,-5 7 0-15,-3 4-1 0,-6 5 1 16,-3 4 1-16,-3 5-2 16,-2 1 0-16,-2 3-1 0,-3 1-1 0,0 5 0 15,-1-2-1-15,-2 2 0 0,2-2 3 16,0-4-4-16,3-5 0 0,4-2-2 0,4-8 0 15,4-3-2-15,5-5-1 0,1-2-3 16,6-6-3-16,10-4-3 0,-14-4-23 16,14-4-53-16,0 0-3 0,0 0 2 0</inkml:trace>
  <inkml:trace contextRef="#ctx0" brushRef="#br0" timeOffset="6596.25">16862 2917 163 0,'9'13'89'16,"0"2"-3"-16,-1 3-1 0,1 1-32 16,-1 2-47-16,0 3-1 0,1 0-1 0,2 2 0 15,-3 0 0-15,1-1 0 0,0 0-4 16,-2-1 3-16,1-2 0 0,-1 0-1 15,2-2-1-15,-2-2-1 0,1-3 2 16,0 0-1-16,1-4 0 0,-1-2 1 0,-1 0 5 16,-1-3 1-16,2-3 3 0,-2-3 0 15,1 0 3-15,2-8-1 0,3-5 0 16,0-5-1-16,4-6 1 0,0-4-5 16,2-5-1-16,0-3-3 0,3-3-1 15,0-3 1-15,1 0 0 0,-1-1 0 0,1 0 0 16,0 1-2-16,-3 2 1 0,0 5 0 15,-4 4-1-15,-1 6 1 0,-5 4-1 16,0 5-1-16,-2 1 1 0,-3 5 0 16,0-1-1-16,-1 2-1 0,0 1 5 15,0-1-4-15,-1 1 0 0,0 8-1 0,0-9 1 16,-1 9-1-16,0-9 1 0,1 9-1 16,0-10 0-16,0 10 0 0,-1-8-3 15,0 8 4-15,-1 0 0 0,0 0 0 16,0 0 0-16,0 0-2 15,0 2-5 1,0 2-5-16,-9 4-5 16,9 2-7-16,0 1-17 0,0 2-59 15,-12 1-13-15,12 0 0 0,-10 1-1 16</inkml:trace>
  <inkml:trace contextRef="#ctx0" brushRef="#br0" timeOffset="-36543.49">27476 11014 168 0,'-23'0'95'16,"0"0"1"-16,0 0-5 0,-3 0-17 15,-3 9-34-15,-3 7-21 0,-6 9 0 16,-6 8-2-16,-6 7 1 0,-7 9 0 0,-3 5-2 16,-5 3-2-16,-2 4-3 15,1 2-1-15,-1 1-4 0,4-1 0 0,5-1-4 16,6-3-2-16,5-4 1 0,11-8-1 15,11-7 0-15,11-12-1 0,14-8 0 16,2-12 1-16,13-8 0 0,13 0-2 0,12-9 3 16,10-7 0-16,8-6-2 0,7-5 0 15,5-4 1-15,3-3 1 0,1-1-2 16,0 0-1-16,-2 1 4 0,-4 4 1 16,-4 7 0-16,-8 9 1 0,-10 14 3 15,-11 0 0-15,-13 2-2 0,-10 15 2 0,-11 12-1 16,-1 9-1-16,-9 10 0 0,-8 7-3 15,-7 6-2-15,-3 4-2 0,-3 2-7 16,2 1-7-16,2-1-9 0,1-2-50 16,6-7-49-16,6-11-1 0,13-11-2 15,-8-12 1-15</inkml:trace>
  <inkml:trace contextRef="#ctx0" brushRef="#br0" timeOffset="-24007.23">15746 4852 185 0,'0'0'58'0,"0"0"-6"15,-8 0-8-15,8 0-8 0,0 0-8 16,0 0-5-16,0 0-9 0,0 0-6 0,0 0-6 16,0 0-3-16,0 0 3 15,0 0 0-15,0 0-1 16,0 0 2-16,0 0 0 0,0 0 2 16,0 0-1-16,0 0 1 0,0 0-1 15,0 0 0-15,-9 0 2 0,9 0-3 16,0 0-2-16,0 0 1 0,0 0-1 0,0 0 0 15,0 0 0-15,0 0 1 0,0 0 2 16,0 0 0-16,0 0-3 0,0 0 4 16,0 0 0-16,0 0 1 0,0 0-1 15,-9 1 0-15,9-1-1 0,0 1 0 16,-10 0-2-16,10 1 0 0,-9 1-1 0,9-2 0 16,-12 1-1-16,12 1 0 0,-10 1 0 15,10-3 0-15,-10 2 0 0,10-2 0 16,0 2 0-16,-11-1 0 0,11-1 0 15,0 0-1-15,0 1 1 0,0-2 0 16,0 0-1-16,0 0 2 16,0 0-2-16,0 0 0 15,0 0 2 1,0 0 0-16,0 0 1 0,4 0-1 0,-1 0-1 16,0 1 1-16,1-1 0 0,0 2 0 15,1-1 1-15,0 0-1 0,1 1-1 16,-1-1-1-16,1 0 0 0,-1 1 1 15,0-2 0-15,1 2 1 0,-1-1-1 16,-1-1 0-16,0 1 0 0,0 0 0 0,0 1 1 16,0-2 2-16,0 0-1 0,0 1-1 15,1 1-1-15,0-2 0 0,-1 2 1 16,1-1 0-16,0 1 0 0,0-1-1 16,2 2-1-16,-1 0 1 0,0 0 1 15,0 2-1-15,0-1 2 0,1 1-1 0,-2 0 0 16,1 2 0-16,-1-1 0 0,1-1 1 15,1 2-1-15,-1 0 0 0,0 1 1 16,0-1-1-16,0-1-1 0,1 2 1 0,-1-2 0 16,-1 1-1-16,0 0 2 0,0-2 0 15,0 2 0-15,1 0-1 0,-1 0 0 16,0 0-1-16,0 1 2 0,0-1-2 16,0 2 1-16,1-2 0 0,-1 2-1 15,0 1 0-15,-1 0 1 0,1-2 1 16,0 2-2-16,0 0 1 0,-1-2-2 0,0 0 2 15,0-1-1-15,-1 3 1 0,0-2-1 16,1 1 0-16,-2-1-1 0,1 0 1 16,1 0 0-16,-1 1 1 0,0-1-1 15,0 3 1-15,0-1-1 0,1 1 1 16,-1 0-1-16,1 1 0 0,-1 1 0 0,2-1 1 16,-1 2-1-16,-1 0 1 0,0 0 1 15,0 2-3-15,1-2 1 0,-2 2 0 16,1 0 0-16,-1 0 0 0,0 1 1 15,-1 2-1-15,2-1 1 0,-3 1-2 16,2 1 0-16,-2 0 2 0,1 0 0 0,-1 0-1 16,1-1 0-16,-1 1 1 0,0 0 0 15,0 1 0-15,0-2-2 0,1-3 1 16,0 2 0-16,-1-1 0 0,2-2 0 0,-2 2-1 16,1-2 2-16,0 0 0 0,0 0-2 15,-1 0-1-15,0-1 3 0,1-1-1 16,-1 0-1-16,0-2 1 0,0 0 1 15,0 0 1-15,0 1 1 0,0 2-3 16,0-1 1-16,0 1 0 0,0 1 1 0,0 0-2 16,0-1 0-16,0 2 0 15,-8-2 2-15,8 2-2 0,0 2-4 0,0 0 4 16,0 2 0-16,-10-1 0 0,10 1 0 16,0-4 0-16,0 2 2 0,-11 0-1 15,11-1-4-15,0 0 3 0,-12 1 2 16,12-1-2-16,-10 1 0 0,10-2 1 0,-10 2 0 15,10 1 0-15,-11 1 0 0,11 1 1 16,-12 0-1-16,12 2 0 0,-11 0 0 16,11 2 1-16,-11 0-1 0,11 1 0 15,-13 0 0-15,13 1 5 0,-11 1-4 0,11 0-1 16,-14-1 1-16,14 0 1 0,-11-4 0 16,11 2 0-16,-11-3-1 0,11-2 0 15,-13-1-1-15,13-1-2 0,-11-2 4 16,11-1-1-16,-13-1 0 0,13-2-1 15,-11 2 1-15,11 0-1 0,-13 3 2 0,13 0 1 16,-15 1-3-16,15 2-1 0,-15-1 0 16,15 2 1-16,-17 2-1 0,17-1 1 15,-16 2-1-15,6 1 1 0,1 0-2 16,0 0-2-16,-1-2 3 0,1 1 1 16,0-3-1-16,-2 0 0 15,2-1 0-15,-1 1 0 0,-2-1-1 0,1 0 2 0,0 0 0 16,-2 1 0-16,1 0-1 0,-1 2 0 15,0-1 0-15,0 2 1 0,-1 0-1 16,2 1 0-16,-1-1 0 0,1-2-1 0,0 3 1 16,0-3 0-16,1-1 2 0,1-2-1 15,0 0-1-15,1 0-1 0,0-2 2 16,1-1-1-16,8-2 1 0,-17 0-1 16,8-2 0-16,9 0 1 0,-15 0-3 0,15 0 1 15,-17-1 1-15,17 2 0 0,-16-1 0 16,8 1 0-16,8-2-1 0,-17 0 1 15,17 0 0-15,-17 0 0 0,17-2 1 16,-15 0 2-16,15 0-2 0,-13 0 0 16,13-2-1-16,-12-1 0 0,12 1 0 0,-9-4 2 15,9 1-2-15,0-2-2 0,-8 1 2 16,8-1-3-16,0-2 3 0,0 1-1 16,0-1 0-16,0 0 0 15,0 0 0 1,0 0 0-1,0 0 0-15,0 0 0 0,0 0-1 16,0 0-2-16,0 0 0 0,0 0 0 16,0 0-2-16,0 0-3 0,2-7-2 15,0 7-4-15,2-7-2 0,0 7-2 0,1-14-18 16,0 4-42-16,0-1-26 0,1 0 0 16,0 0 2-16</inkml:trace>
  <inkml:trace contextRef="#ctx0" brushRef="#br0" timeOffset="-23188.73">15400 7331 129 0,'0'0'71'0,"0"0"-3"15,0-7-4-15,0 7-8 16,0 0-9-16,0 0-10 0,1 0-13 0,-1 0-16 16,0 0-7-16,0 0-2 15,0 3 0-15,0 2 1 0,0 2 2 16,0 5 1-16,0 1 0 0,0 5 0 0,0 2 1 15,0 4 1-15,-10 3 1 16,10 1 0-16,0 0-1 0,-11 2 1 0,11 1-3 16,-10 1 1-16,10-1-1 0,-11 0 1 15,11-2-3-15,-12-1 0 0,12-4 0 16,-11-4 0-16,11-3-1 0,0-2 0 0,-11-4 1 16,11 0-2-16,0-3 1 0,0 0-1 15,0-1 2-15,0-3-1 0,0 0 0 16,0-2 0-16,0 0 1 0,0-2-1 15,2 2 0-15,2-1 1 0,1-1 0 16,2 0 0-16,-1 0 0 0,3 0-1 16,-1 0 1-16,1 0 0 0,2 0 1 0,-1 0 2 15,2-8-3-15,1 8 0 0,0-9 1 16,2 9-2-16,-1-12 2 0,2 5-2 16,-2-1 1-16,2-1 0 0,1 1-1 15,-1-2-1-15,0 1 2 0,1-2 1 0,-1 1-2 16,1-1 3-16,-1 1-2 0,0-1 1 15,-1 1 1-15,0 0-1 0,-1 1 0 16,-1 0 1-16,-2 2 0 0,-1 7-1 16,0-14-1-16,-2 14 1 0,-1-11 3 15,-2 11-1-15,1-7 1 0,-2 7 0 0,-1 0-1 16,-2 0 0-16,1-8-1 0,-2 8 1 16,0 0 0-16,0 0-3 15,0 0 0-15,0 0 0 16,0 0-2-16,0 0-1 0,0 0-7 15,0 0-5-15,0 0-6 0,2 0-46 16,1 0-42-16,0 0-2 0,0 2 1 16</inkml:trace>
  <inkml:trace contextRef="#ctx0" brushRef="#br0" timeOffset="-20975.23">14923 7865 150 0,'0'0'55'0,"0"1"-7"15,0-1-8-15,0 0-5 0,0 0-5 0,0 0-6 16,0 0-4-16,0 0-3 0,0 0-3 16,0 0 0-16,0 0-2 0,0 0 0 15,-10 0-5-15,10-8-1 0,0 8-3 16,0-12-1-16,0 2 0 0,0-2 0 0,-9-3-2 15,9-2 1-15,0-5 1 16,0-1 0-16,-10-3 1 0,10-4-3 0,0-1 2 16,-11-3 0-16,11-2 0 0,0-1-1 15,-12 1 2-15,12-2-1 0,0 0-1 16,-12 1 0-16,12 1 1 0,0 0-1 0,-10 0 0 16,10-1 1-16,0 3 0 0,0 0-1 15,-9 0 0-15,9 1 0 0,0-2 0 16,0 2 1-16,0-2-2 0,0 2 2 15,0-1-1-15,0 0 1 0,0 0 0 16,0 4 0-16,0-3 0 0,0 1 1 0,0 1 0 16,0-1-1-16,2 0 0 15,0 0 0-15,0 1-2 0,0 1 1 0,-1 0 1 16,2 1-1-16,0-1 1 0,0 0-1 16,2 0-1-16,-1 1 0 0,0-1 0 15,1 0 0-15,0 1 0 0,1 2 0 16,1-1 2-16,-1 0-2 0,1 1 0 15,0-1 0-15,1 0 0 0,0 0 0 0,0 1 0 16,-1 1 0-16,1 0 0 0,0 1 1 16,-1 0-4-16,0 1 4 0,-1 1-1 15,2 0 0-15,-3 1 0 0,1 1 0 0,1-1 0 16,-1 0 0-16,2 0 1 0,-1 0-2 16,1 0 2-16,1-1-2 0,1 0 2 15,0-1-1-15,1 1 1 0,-1 1 0 16,1-1 0-16,1-1 0 0,-1 3-1 15,-1-4 1-15,1 3-1 0,-2 0 0 0,0 2 0 16,-1 0 1-16,0 1-1 0,-1 0 0 16,-2-2-1-16,0 2 1 0,-1-1 0 15,1 0 0-15,-1-1 0 0,-1 1 1 16,1-1-1-16,0 0-1 0,1 1 1 16,-1-1 0-16,2 0 2 15,0 2-2-15,0-1 0 0,0 1 1 0,2 2-1 0,-1 1 0 16,-1 3 0-16,0-1 0 0,0 2 0 15,-1 4 0-15,1-2-1 0,-2 4 1 16,-1 6 0-16,0-10-1 0,0 10 1 16,-2 0 0-16,0 0 0 0,-1 0 1 31,0 0 0-15,0 0 0-16,0 0 0 0,1 0-1 0,-1 0-1 31,0 0 2-31,0 0-2 15,0 0 2 1,0 0 0 0,0-7-1-1,0 7 1-15,0 0-2 0,0 0 2 16,-9-7 0 0,9 7 0-16,-13 0 1 15,13 1-1-15,-11 2 1 16,11 0-1-16,-17 4 0 0,7 3 1 15,-2 2-1-15,-2 4 1 0,-2 1 0 0,-3 3-1 16,0 4 0-16,-4-1 0 0,-1 4 0 16,-1 0 1-16,-2 1-1 0,-1 0-2 15,-1 0 2-15,1 0-1 0,0-2 0 16,1-1 0-16,1-3-1 0,3-2-2 16,4-2-1-16,3-4-1 0,3 0-4 0,13-4 0 15,-11-3-9-15,11-6-32 0,2-1-45 16,5 0-5-16,4-8 0 0</inkml:trace>
  <inkml:trace contextRef="#ctx0" brushRef="#br0" timeOffset="-20694.34">15227 5137 167 0,'10'-9'90'0,"-2"2"-10"15,0 0-17-15,0 7-13 0,0-12-21 0,-2 12-16 16,1-7-9-16,0 7 1 0,1 0-1 15,0 0 1-15,0 0 2 0,2 3 1 16,0 2-1-16,0 2 0 0,0 1 1 16,1 2-3-16,-2 0 2 0,0 2-2 0,1 1 0 15,-2 1-2-15,-1-1-1 0,-1 0-1 16,1 0 2-16,-3-2-1 0,1-1 0 16,-2 0-1-16,0-2 0 0,1 2-1 15,0-2-1-15,0 0-2 0,0 0 0 16,0 1-6-16,2 1-9 0,0 0-48 0,1 1-35 15,1-1 0-15,-2 1 0 0</inkml:trace>
  <inkml:trace contextRef="#ctx0" brushRef="#br0" timeOffset="-18911.47">21251 3903 173 0,'-11'-7'82'0,"-1"7"-3"0,0 0-14 16,-2 0-16-16,2 0-23 0,-1 0-20 16,1 0-1-16,2 0-2 0,0 3 1 0,-1 4-1 15,-1 3 1-15,-2 3 0 0,0 3-1 16,-2 5-1-16,0 4-1 0,-2 1 0 16,0 6 3-16,-2 0-3 0,0 4 0 15,1 2 0-15,-2 3-1 0,0 2 1 16,0 0-1-16,-1 2 1 0,1-1-1 0,2-2 0 15,0-1-4-15,2-2 2 0,0-1-1 16,3-3-2-16,1-3-3 0,2-3-7 16,0-3-14-16,11-4-16 0,-14-3-29 15,14-6-12-15,0-3-1 0</inkml:trace>
  <inkml:trace contextRef="#ctx0" brushRef="#br0" timeOffset="-18494.86">21092 4245 131 0,'3'28'54'0,"1"2"-2"16,0 1-1-16,1-1-5 0,1 1-1 0,0-2-5 16,0-1-7-16,2 0-12 15,1-5-18-15,0-1 0 0,1-4 0 0,2-2 0 16,0-4 0-16,0-4 1 0,1-5 0 16,-1-3 3-16,1 0-2 0,1 0 1 15,-1-13 0-15,2 0 2 0,0-2-1 0,-1-3 0 16,-1-2-1-16,2-3-1 0,-2-2 0 15,3-3-2-15,-1 0 0 0,2-2-2 16,0 0 1-16,2 2-1 0,1-1 0 16,-2 4-1-16,1 0 0 0,-2 2-1 15,2 1-1-15,-3 2 0 0,2 1-2 0,0 0-1 16,-3 1-4-16,1 3-5 0,-3 3-15 16,-1-1-29-16,0 3-36 0,-2-1-1 15,0 3-2-15</inkml:trace>
  <inkml:trace contextRef="#ctx0" brushRef="#br0" timeOffset="-18262.95">21831 4277 201 0,'8'8'93'0,"0"1"-3"0,0-1-20 16,-2-1-33-16,0 2-26 0,-1 1-9 15,-1-1-1-15,-1 3-1 0,0-2 1 0,-1 4-1 16,0 0 1-16,1 2-1 0,-1 0-2 16,1 1-1-16,-1 2-3 0,1-3 0 15,0 2-4-15,-1-3 1 0,-1-1-22 16,-1-2-30-16,0-1-26 0,0-3-1 16</inkml:trace>
  <inkml:trace contextRef="#ctx0" brushRef="#br0" timeOffset="-17147.47">22411 4216 192 0,'4'3'66'0,"-2"4"-10"16,0 2-7-16,-2 2-2 0,0 4-3 15,0 1-14-15,0 2-24 0,0 3-4 0,-10-1 1 16,10 1 1-16,0 1 1 0,-13-2 0 16,13 0 0-16,-9-1 0 0,9-2 1 15,-10-2-1-15,10-3 1 0,-10-3-3 16,10-3 1-16,0-3-2 0,1-12-3 16,4 2-1-1,1-2-1-15,0 0 0 0,-1-2 2 16,3-1-1-16,0-2-1 0,1-1 1 15,0-1 0-15,0-1 1 0,3-1 0 16,-1 1 1-16,-1 1-1 0,1 0-1 16,-2 2 1-16,-1 2 1 0,1-1 0 0,0 2 0 15,-1 3 0-15,1 0 0 0,-3 8 0 16,1-10 0-16,-1 10 0 0,-1 0 0 16,-1 0 0-16,1 2 0 0,-2 1 0 15,-1 2 0-15,1 1 1 0,-1 1-1 16,-1-1 0-16,1 3 0 0,0 0 2 0,0 1-1 15,1-1-1-15,-1 0 0 0,1 0 1 16,2 0 0-16,0-1-1 0,0 1 0 16,1-2 1-16,0 1-2 0,3-2 2 0,-1 1-1 15,0-1 2-15,1-1-1 16,1 0-2-16,0-2 1 0,0 0 1 0,1-2 1 16,0-1-2-16,0 0 2 0,2 0-2 15,0-12 1-15,3 3-1 0,-1-2 1 16,2-3 0-16,0 0 0 0,1-3-1 0,-1 0-1 15,-1 0 2-15,1-2-1 16,-2 2 0-16,0-3 0 0,-3 2 0 0,0 2 0 16,-3 0 0-16,-1 3 0 0,-4 1 0 15,-2 3 4-15,-1 1-4 0,-1-3 0 16,0 11-2-16,-10 0 2 16,10 0-1-16,-15 0 1 0,5 3-1 0,-1 6 1 15,-2 2-3-15,-1 5 3 0,-1 2 1 16,1 2-2-16,-1 1 2 0,1 2-1 15,0 2 1-15,2-1-2 0,1 0 1 16,0 1 0-16,11-2-1 0,-13-3 1 0,13-2-1 16,0-3 2-16,0-3-1 0,0-3 0 15,3-4-1-15,5-3 2 0,3-2 0 16,1 0-1-16,5 0 0 0,-1-9-1 16,3 2 1-16,0-2-1 0,1-2 0 15,2-2 0-15,-1-3 0 0,1 0-1 0,1-2 0 16,0 0 0-16,-3-3 0 0,1 2-1 15,-1-3 1-15,-3 1 0 0,0 0 1 16,-2-1-1-16,0 2 1 0,-3 0 0 16,0 3 1-16,-2 0-1 0,-1 4 1 15,-1 0 0-15,0 4 1 0,-1 9 0 0,0-7 1 16,0 7 0-16,-1 2 1 0,1 6-1 16,-3 5 1-16,1 5 0 0,-2 3 0 15,2 4-2-15,-1 0 1 0,3 4-2 16,-1-2 0-16,0 3 0 0,2-1-1 0,-1 0 2 15,2-1-1-15,0-2-1 16,1-5-2-16,2-2 0 0,1-4-3 0,4-6 0 16,0-3-5-16,3-3-17 0,2-3-24 15,-1 0-34-15,2-12-2 0,1 3 2 0</inkml:trace>
  <inkml:trace contextRef="#ctx0" brushRef="#br0" timeOffset="-16830.75">23652 4177 174 0,'0'-10'89'0,"-16"10"1"0,1 0-8 0,-6 0-19 16,-5 0-28-16,-2 13-30 0,-7 6 0 16,-1 6-3-16,-2 4-2 0,-2 3 0 15,-1 4 0-15,0 3-2 0,1 3-2 16,-1-2 1-16,3 2 0 0,2-3-2 16,4-2-4-16,5-4 1 0,3-4 0 0,6-5-2 15,3-8 2-15,6-7-4 0,9-6 5 16,0-3 2-16,0 0 3 0,0-15 4 15,4 1 3-15,6-6 1 0,6-3 1 16,2-2 4-16,3-2 2 0,5 0-2 0,2-2-2 16,6-1-1-16,3 4-2 0,5-1 1 15,2 3-2-15,5 4 0 0,1 1-3 16,2 2 2-16,2 3-4 0,-1 0 0 16,2 2-1-16,0 2-5 0,-1 0 0 15,-3 0-4-15,-1 1 0 0,-2-2-5 0,-4 1-8 16,-5-2-12-16,-4 0-16 0,-4-1-23 15,-4-1-13-15,-4-2 1 0</inkml:trace>
  <inkml:trace contextRef="#ctx0" brushRef="#br0" timeOffset="-16597.64">24089 3967 136 0,'-15'0'87'0,"-1"0"-1"0,-2 5-12 15,-1 7-8-15,-2 3-18 0,1 6-19 16,-2 5-22-16,0 4-1 0,2 5-1 15,-2 3 0-15,2 2-2 0,3 2-1 0,2 0-1 16,3-1 0-16,3 0 1 0,9-2 0 16,0-2-1-16,0-4 0 0,0-5 0 15,0-4-2-15,11-6 1 0,4-8-1 16,5-5-1-16,4-5-3 0,3 0 1 16,3-8-4-16,3-4-3 0,1-4-3 0,3-5-2 15,0-1-20-15,2-3-26 0,1-4-27 16,-1 0 0-16,1 1-1 0</inkml:trace>
  <inkml:trace contextRef="#ctx0" brushRef="#br0" timeOffset="-16346.86">24717 4052 182 0,'0'-10'102'0,"-15"10"0"15,15 0-8-15,-13 0-30 0,13 0-49 16,-13 0-8-16,13 0-1 0,0 0-3 16,0 0-4-16,1 0 0 15,8 0 0-15,4 0 0 0,2 0-1 16,5 0-1-16,2 0-2 0,2 1-3 16,0 1-1-16,2-2-5 0,-1 0-2 15,0 0-18-15,-1 0-16 0,-3 0-19 16,-1 1-18-16,-1-1-1 0</inkml:trace>
  <inkml:trace contextRef="#ctx0" brushRef="#br0" timeOffset="-16164.86">24870 4213 155 0,'-24'19'84'0,"2"-3"-2"16,1 2-5-16,5-4-11 0,2 1-24 15,14-3-37-15,-10-3-3 0,10-2 0 16,3-3-2-16,4-1 0 0,7-3-1 15,3 0 1-15,5 0-1 0,3 0-4 16,3-10-4-16,1 10-16 0,0-11-22 0,1 11-24 16,-2-14-18-16,-2 4-1 0</inkml:trace>
  <inkml:trace contextRef="#ctx0" brushRef="#br0" timeOffset="-15831.93">25604 3843 163 0,'0'-8'81'0,"0"1"-4"0,0 7-9 16,0-12-18-16,0 12-21 0,0 0-20 15,0 0-3-15,0 0-2 0,-10 9 3 16,10 8 1-16,-9 7-1 0,9 6 1 15,-18 8 1-15,5 7 0 0,-4 8-2 0,-1 8-2 16,-3 8-1-16,-3 6-2 0,-1 5 0 16,-2 5-1-16,-1-1 1 0,0-1-1 15,0-3-1-15,2-4 0 0,2-4 1 16,2-6-1-16,4-7 0 0,2-6 0 16,3-5-2-16,3-10-2 0,10-10-1 0,-15-7-2 15,15-6-5-15,0-9-9 0,0-6-33 16,0 0-37-16,0-11-2 0,0-6 0 15</inkml:trace>
  <inkml:trace contextRef="#ctx0" brushRef="#br0" timeOffset="-15615.09">25453 4155 182 0,'30'-29'73'0,"1"5"-6"0,3 3-6 0,0 6-7 16,0 4-13-16,-1 11-27 0,-1-9-9 15,-3 9 1-15,-5 3-1 0,-4 4-1 16,-6 5 0-16,-7 4-1 0,-6 2-1 16,-1 3 2-16,0 2-3 0,-15 0 1 0,1 2-1 15,-6-2-2-15,0-2 0 0,-2-1 0 16,-1-3-1-16,-1-1-3 0,3-3-6 16,1-5-37-16,3-3-41 0,3-4-6 15,5-1 0-15</inkml:trace>
  <inkml:trace contextRef="#ctx0" brushRef="#br0" timeOffset="-15385.75">26267 3761 170 0,'17'0'91'16,"-3"0"0"-16,-6 3-26 0,-3 5-23 15,-5 4-10-15,0 3-25 0,0 3-6 0,-9 1 1 16,-1 2-1-16,-2 1-1 0,1-1-1 16,0 1 1-16,0-1-3 0,2-2 0 15,9-1-4-15,-15-4-15 0,15-3-16 16,0-2-28-16,-8-4-20 0,8-3-2 16</inkml:trace>
  <inkml:trace contextRef="#ctx0" brushRef="#br0" timeOffset="-15230.61">26499 3831 166 0,'9'0'85'0,"-4"3"-4"0,-5 2-7 16,0 5-21-16,0 4-10 0,0 3-27 0,-14 2-16 16,14 4-4-16,-16 1-8 0,7 4-34 15,-2 0-41-15,1 0-6 0,0 1-1 16</inkml:trace>
  <inkml:trace contextRef="#ctx0" brushRef="#br0" timeOffset="-7536.92">22553 4927 140 0,'0'0'36'15,"-14"0"-10"-15,14 0-8 0,0 0-7 16,-8 0-7-16,8 0-3 0,1 0-1 16,1 0 0-16,1 0-1 0,2 0 0 0,1 0 2 15,0 2-1-15,3-2 2 0,0 2 0 16,1-1 0-16,2 1 1 0,2 0 4 15,1 0-3-15,0 1 0 0,2-1 5 16,0 2-2-16,2-2 6 0,1 2 4 16,1-1 6-16,1 1-2 0,1 0-1 15,-1 2 0-15,1-2 0 0,1 1-3 16,-1 1-2-16,-1-2-5 0,1 0-4 0,-1 1-4 16,-1-1 2-16,0 0 0 0,0-1 0 15,-1-1 0-15,-1 1 0 0,0-1 0 16,0 0 1-16,0 0-2 0,0-1 0 15,-1 1 2-15,2 0-1 0,-1 1-2 16,1 0 0-16,0 0-1 0,0 1 1 0,0 0-1 16,0-1 0-16,-2 0 0 0,0 1-1 15,-2-2-2-15,0 3 2 0,-3-3 0 16,0 1 0-16,-2-1 0 0,0-1 1 0,-1 0-1 16,-1-1 1-16,0 0 0 0,0 0-1 15,-1 0 0-15,0 0 0 0,-1 0 0 16,2 0 1-16,-2 0 0 0,0 0 1 15,-1-7 3-15,0 7-2 0,1 0 0 16,-1 0 1-16,-2 0 0 0,-1 0 1 16,0 0-2-16,-1 0 0 0,-1 0-2 0,1-7 0 15,0 7-1-15,2 0 0 0,-1 0 0 16,1 0 0-16,0 0 0 0,1 0-1 16,1 0 1-16,-1 0 0 0,3 0 1 15,-2 0-2-15,0 0 1 0,0 0 1 0,2 0-1 16,-3 0 0-16,0 0 0 0,-1 0 0 15,-1 0 1-15,1 0-1 0,-2 0-2 16,-1 0 0-16,1 0 0 0,-1 0-5 0,0 0-1 16,2 0-9-16,-1 0-43 0,-1 0-35 15,1 0-3-15,0 0 2 0</inkml:trace>
  <inkml:trace contextRef="#ctx0" brushRef="#br0" timeOffset="1967.34">21039 3901 147 0,'0'0'74'0,"0"-9"-7"16,0 9-6-16,0 0-10 0,0 0-12 15,-9-7-13-15,9 7-16 0,0 0-8 0,-10 0-1 16,10 0 1-16,0 0 0 0,-9 0-1 15,9 0 0 1,-10 1 2-16,10 5-3 0,0 3 2 16,0 4-1-16,0 1 0 0,0 3 1 0,0 4 0 15,0 2 1-15,0 2 1 0,0 5-2 16,1 1-2-16,1 3 2 0,1 0 0 16,1 0 1-16,0 0-2 0,3 0 0 15,-2-2 0-15,2-1 0 0,1-2-1 16,1 0 1-16,0-4 0 0,1 0 1 0,0-2-1 15,1-2 0-15,0-1 3 0,1-1-3 16,-1 0 0-16,0 0 3 0,0-1-4 16,0-1 1-16,-2-1 0 0,1-1-1 15,-1-1 1-15,-1 0 0 0,-1-3 0 0,-1 0 3 16,-1-1 2-16,-1-3-4 0,-1 0 5 16,0-2 1-16,-2-1-2 0,0-3 0 15,-1 1 3-15,0-2-4 0,0 0-1 16,0 0-1-16,0 0-1 0,0 0-1 0,-9 0-2 15,9 0-1-15,0 0-2 16,0 0-3-16,-8 0-6 0,8 0 2 0,0 0-21 16,0 0-46-16,0-7-23 0,1 7 0 15,4 0 1-15</inkml:trace>
  <inkml:trace contextRef="#ctx0" brushRef="#br0" timeOffset="3615.26">14303 7834 155 0,'0'0'34'15,"0"0"-8"-15,0 0-5 0,0 0-10 0,0 0-20 16,0 1-32-16,0 0-19 16</inkml:trace>
  <inkml:trace contextRef="#ctx0" brushRef="#br0" timeOffset="5532.38">16638 3894 136 0,'13'6'79'0,"1"1"-5"16,2 0-8-16,0 0-11 16,4-3-13-16,0 2-1 0,2-2-27 0,3 0-10 15,0-1-1-15,1-2 1 0,1 0-4 16,-1-1 3-16,3 0 1 0,-1 0-1 16,0 0 0-16,0 0-3 0,0 0-3 15,0-7-1-15,0 7-1 0,-2 0-8 16,0 0-58-16,0 0-23 0,1 0 0 0,-3 0-2 15</inkml:trace>
  <inkml:trace contextRef="#ctx0" brushRef="#br0" timeOffset="6563.92">22716 5221 132 0,'-25'1'77'0,"-2"-1"-10"0,0 0-12 15,0 0-9-15,0 0-7 0,2-8-13 16,3 8-9-16,2 0-16 0,3 0 0 16,2 0-1-16,3 0 3 0,1 0-2 15,-3 0-2-15,14 0 2 16,0 0 1-16,-9 0-1 0,9 0 1 16,2 0 0-16,1 0-2 0,2 0 4 15,2 0-2-15,3 0 2 0,4 0-2 16,1 0 1-16,5 0-1 0,3 0 0 15,4 0 0-15,3 0 1 0,4 0-1 0,3 0-1 16,3 0 2-16,2 0 0 0,3 0 0 16,3 0-1-16,-2 0 0 0,3-10 0 15,-1 10 0-15,2 0-1 0,0 0 0 16,-2-7 1-16,0 7-1 0,-1 0-1 0,1-8 0 16,-3 8 2-16,0 0-2 15,-3-8 1-15,-3 8 1 0,1 0-1 0,-4 0-1 16,-3 0-1-16,-2 0-2 0,-2 0-3 15,-3 0-21-15,-3 0-62 0,0 0-3 16,-3 0-3-16</inkml:trace>
  <inkml:trace contextRef="#ctx0" brushRef="#br0" timeOffset="7429.98">25816 5038 171 0,'-31'4'84'16,"-3"0"-11"-16,-1-1-3 0,-1 0-18 16,0-3-24-16,-1 0-24 0,2 0-1 0,2 0-1 15,3 0 0-15,4 0-1 0,6 0 1 16,1 0-1-16,4 0 1 0,3 0-2 16,4 0 1-16,8 0 0 0,-11-7-1 15,11 7-2-15,-10 0 0 16,10 0-1-16,0 0 0 0,-13 1 2 0,13 1-2 15,-19 0-2-15,8 0 2 0,-4 0 1 16,0 2 2-16,-3-1 1 0,-1 0 0 16,-2-1 2-16,-1 0-1 0,-1 0-2 15,0 0 4-15,-1 0-1 0,1-2 0 16,2 0-1-16,0 0-1 0,0 0 0 0,3 0-1 16,-1 0 1-16,2 0 0 0,0 0 1 15,0-8 2-15,1 8-1 0,1 0 0 16,1 0 0-16,3-7 0 0,-1 7 0 0,3 0-1 15,9 0 2-15,-12 0-3 0,12 0 0 16,3 0-1 0,5 0 1-16,4 0 0 0,5 0 1 15,3 0 0-15,4 0-1 0,3 0 2 16,4 1 0-16,4 2 1 0,4 1-2 0,3 1 1 16,2 1-1-16,6 0 0 0,2 1 0 15,4 0 0-15,3 0-1 0,3 2 2 16,2-2-2-16,1 0-1 0,0 0 1 15,0-1 0-15,0-3-1 0,0 0 1 16,-1-1 1-16,-1-2-1 0,-2 0 0 0,-4 0 0 16,-3 0 0-16,-4 0 0 0,-4 0-1 15,-5-8 0-15,-4 8 1 0,-5 0-1 16,-2-7 0-16,-5 7 1 0,-4 0 2 16,-3 0 0-16,-4 0-1 0,-4 0 1 15,-2 0 0-15,-4 0-3 0,-4 0-1 0,0 0-2 16,0 0-2-16,0 0-6 0,-12 0-22 15,12 0-66-15,-16 0-3 0,6 0 0 16,-1 0 0-16</inkml:trace>
  <inkml:trace contextRef="#ctx0" brushRef="#br0" timeOffset="9977.35">20905 5788 197 0,'-16'0'78'0,"16"-11"-12"0,-14 11-14 16,14 0-17-16,-13-7-8 0,13 7-9 15,0 0-14-15,-10 0-4 0,10 0 1 16,0 0 0-16,0 0-2 16,0 0 0-16,-10 5 1 15,10 2 0-15,0 7 1 0,-11 3 0 16,11 6 2-16,-15 7-1 0,6 4-1 16,-4 7 1-16,0 7 2 0,-3 6-1 15,-1 9-1-15,-2 5 1 0,-1 5 2 0,0 2-2 16,-2 0 0-16,0 1-1 0,2-3 0 15,-2-2 1-15,2-5-2 0,1-4 1 16,1-5-1-16,3-7-1 0,2-5-2 16,1-8-1-16,3-9-1 0,9-6-2 0,-12-6-10 15,12-7-24-15,0-7-46 0,0-2-6 16,0 0-2-16</inkml:trace>
  <inkml:trace contextRef="#ctx0" brushRef="#br0" timeOffset="10576.61">20758 5788 151 0,'4'0'63'0,"1"-10"-4"0,2 10-2 15,0 0 1-15,-1-8-8 0,1 8-14 0,0 0-33 16,1 0-1-16,0 3-1 0,1 0 1 16,2 0-1-16,0 2 0 0,0 0 0 15,2-1-2-15,-1 2 2 0,2 0-2 0,0 1 1 16,-1-1 0-16,1 3 2 0,-4-1 1 15,0 1 1-15,-4 1-4 0,-3 4 5 16,-3 0 2-16,0 4-2 0,0 0 1 16,-13 3 1-16,2 0-1 0,-4 1-1 15,-2 0 1-15,-2 1-1 0,-3 0 0 0,-1-1 0 16,-2-1-1-16,0-1 0 0,1-2-1 16,-1-2 0-16,0 0 0 0,3-6-1 15,1 2 1-15,1-4-1 0,0-1-3 0,5-2 0 16,0 0-1-16,3-2 0 15,2 0-1-15,10-1-2 0,-15-2-1 0,15 2-4 16,0-2-4-16,0 0-7 0,2 0-24 16,3-10-47-16,4 2-4 0,2-1 1 15</inkml:trace>
  <inkml:trace contextRef="#ctx0" brushRef="#br0" timeOffset="11109.82">21504 5508 201 0,'0'9'79'15,"-11"2"-6"-15,11 0-8 0,-8 0-10 0,8 2-14 16,-10-3-25-16,10 2-9 16,-8-2 0-16,8 3-2 0,-11 0-1 0,11 1-1 15,-13-1-1-15,13-1-2 0,-9-1-2 16,9-1-1-16,0 0-2 0,0-1 0 15,0-2-2-15,0 2 0 0,0-3-2 0,0-1 0 16,0-1-1-16,4-3-3 0,3-1-19 16,1 0-23-16,0 0-33 0,0-10-2 15,1 10 0-15</inkml:trace>
  <inkml:trace contextRef="#ctx0" brushRef="#br0" timeOffset="11358.99">21813 5436 158 0,'0'3'75'16,"0"1"0"-16,0 1-8 0,0 1-6 0,0 5-9 15,0 1-27-15,0 3-20 0,-12 2 0 16,12 1-1-16,-10 0-3 0,10 2-1 16,-13 0-2-16,13-1-3 0,-13 0-4 15,13 1-17-15,-11 0-30 0,11 1-32 16,0-2-3-16,0-2-3 0</inkml:trace>
  <inkml:trace contextRef="#ctx0" brushRef="#br0" timeOffset="11658.89">22150 6313 152 0,'0'13'98'15,"-15"2"-1"-15,5 0 1 0,1-1-32 16,0-1-31-16,-2 1-29 0,1 1 0 16,1 1-2-16,2-1-3 0,7 1-1 15,-12 1-2-15,12-1-3 0,0 2-3 0,1-1-3 16,5-1-25-16,3-2-57 0,1-1-5 15,4-2 0-15</inkml:trace>
  <inkml:trace contextRef="#ctx0" brushRef="#br0" timeOffset="12343.31">22915 5968 170 0,'0'20'68'0,"-15"4"-1"0,5 6-3 15,-1 7-6-15,-3 5-11 0,-1 7-19 0,-4 8-21 16,-1 5 0-16,-3 6-2 0,-3 3 1 16,-2 1-2-16,-1 1-1 0,-1-1-1 15,0-3-1-15,0-3 0 0,2-3 1 0,3-4 4 16,2-5-7-16,1-6 1 15,5-3-2-15,1-8-2 0,6-5-1 0,10-6-3 16,-13-5-7-16,13-4-19 0,0-5-29 16,0-5-34-16,2-6 5 0,5-1 2 15</inkml:trace>
  <inkml:trace contextRef="#ctx0" brushRef="#br0" timeOffset="12620.95">22972 6070 202 0,'15'-18'72'16,"0"4"-12"-16,0 4-10 0,2 10-9 16,0 0-14-16,0 0-20 0,1 1-3 0,-2 8-1 15,-1 2 1-15,-3 3 1 0,-2 1 2 16,-1 3-1-16,-4 2 1 0,-5 2-1 15,0-2-2-15,0 4 2 0,-10-2-1 16,1-1-2-16,-4-1 1 0,-4-1-4 16,-1-2 2-16,-3-2-1 0,-2-3-3 15,1 0-3-15,0-3 1 0,0 0-5 0,2-5-11 16,2-3-55-16,1-1-19 0,6 0 5 16,3-9-6-16</inkml:trace>
  <inkml:trace contextRef="#ctx0" brushRef="#br0" timeOffset="12909.15">23235 5988 185 0,'30'0'92'0,"0"-11"-13"0,0 11-8 0,-2 1-19 16,-2 5-30-16,-3 5-16 0,-3 4-1 15,-6 6-2-15,-1 3-3 0,-3 6 2 16,-3 3-3-16,-4 2 2 0,-3 0 1 15,0 0 2-15,0-2 3 0,0-1-2 0,-10-5 2 16,10-3-1-16,-19-4 1 0,7-6-1 16,-1-3 0-16,1-6 0 0,1-5-2 15,0 0-3-15,11-7-2 0,-9-5 2 16,9-6-2-16,2-4-1 0,3-4 0 16,5-1-1-16,4-3-1 0,2-2-2 0,5 0-2 15,5-2-1-15,2 0-5 0,4 0-21 16,1 0-41-16,3 3-20 0,2 0-1 15,1 5 3-15</inkml:trace>
  <inkml:trace contextRef="#ctx0" brushRef="#br0" timeOffset="13257.9">23948 6032 192 0,'0'18'94'15,"0"2"1"-15,0-4-6 0,0-2-34 16,3-3-43-16,4-4-11 0,2-3 0 0,4-4-1 15,1 0-1-15,2 0 1 0,3-11-1 16,3 0-1-16,2-1 0 0,1-4-1 16,0-2 1-16,0-1 0 0,-2-3 0 15,-2-1 3-15,-5-1 0 0,-3 0-1 16,-6 2 2-16,-5 1 0 0,-2 2 0 0,0 3 2 16,-11 5-1-16,0 11 2 0,-5-9-1 15,-5 9 0-15,-4 4 2 0,-2 5-2 16,-2 6-1-16,0 5 1 0,0 5-2 15,3 3 0-15,0 2 2 0,3 2-2 16,3 3 0-16,3-1-1 0,3 0-1 0,5-1 1 16,9-3 0-16,0 0 0 0,0-4-1 15,0-3 0-15,0-3-4 0,7-4-3 16,6-4-1-16,2-3-7 0,3-3-20 0,1-4-56 16,1-2-10-16,2 0 0 0</inkml:trace>
  <inkml:trace contextRef="#ctx0" brushRef="#br0" timeOffset="13558.51">24699 5836 144 0,'2'0'98'0,"-1"0"0"0,-1 0-16 16,0 0-16-16,0 0-21 0,0-7-32 15,0 7-7-15,-8 0 0 0,8 0-3 0,0 0-1 16,0 2-2-16,2-1 0 0,4 1 0 16,1 0 1-16,4 0-1 0,1 1 0 15,4 1-1-15,0-1-1 0,3-1-3 16,-1 2-1-16,2-1-4 0,0 1 0 0,-1 0-8 15,2-2-26-15,-2 1-35 0,-3-1-16 16,0 1-2-16</inkml:trace>
  <inkml:trace contextRef="#ctx0" brushRef="#br0" timeOffset="13757.09">24665 6138 225 0,'-28'16'102'15,"1"0"0"-15,4-3-1 0,5-1-58 0,4-2-36 16,5 0-4-16,9-3-3 0,0-3-3 16,0-2-2-16,4-2-1 0,9 0-1 15,4 0-4-15,8 0 0 0,5 0 0 16,5 0-1-16,2-8-6 0,4 8-16 16,1-8-31-16,0 8-25 0,2-12 0 0,0 4 2 15</inkml:trace>
  <inkml:trace contextRef="#ctx0" brushRef="#br0" timeOffset="14174.02">25893 5934 159 0,'0'0'68'0,"-10"0"-1"0,10 0 0 15,0 0-6-15,0 0-9 0,-11 4-15 0,11 1-17 16,-15 4-16-16,0 4-1 0,0 1 1 16,-6 6-1-16,-3 2-2 0,-3 3 0 15,-4 5 2-15,-2 3 0 0,-3 2 0 16,-2 4 0-16,-3 1-2 0,1 0 0 16,0 0 1-16,2-1-2 0,1-3 0 0,5-2-2 15,3-3-4-15,5-3-1 0,3-4-1 16,3-4-6-16,6-2-11 0,3-7-25 15,9-5-44-15,0-4-2 0,0-2 1 16</inkml:trace>
  <inkml:trace contextRef="#ctx0" brushRef="#br0" timeOffset="14557.88">25624 6038 187 0,'13'0'84'15,"-3"0"-6"-15,-3 0-9 0,-1 7-11 16,-4 4-30-16,2 4-25 0,0 5-3 16,-1 4 3-16,0 1-1 0,0 3 0 15,1 2-2-15,1-1 1 0,1 1 0 0,1 1-6 16,-1-2 6-16,2-1 1 0,1-3 7 16,0-3-6-16,0-3 1 0,1-3-1 15,-1-4 1-15,3-4 2 0,-1-5-1 16,2-3 0-16,0 0 2 0,2-9-3 15,1-1-1-15,2-6 1 0,1-3-1 0,4-6 2 16,1-3-3-16,3-2-1 0,1-6 6 16,1-2-6-16,2-2 0 0,1-2 0 15,0 0 2-15,0 1-2 0,-2 2 1 0,-4 3 0 16,-1 2 0-16,-3 3 1 0,-2 4-5 16,-5 2 6-16,-3 4 0 0,-3 3 0 15,-2 3 0-15,-3 4-2 0,-2 3-1 16,-2-4-2-16,0 12-6 15,0-8-10-15,0 8-27 0,0 0-59 0,0 0-3 16,0 0 0-16,-11 0 1 0</inkml:trace>
  <inkml:trace contextRef="#ctx0" brushRef="#br0" timeOffset="16488.42">20062 4837 200 0,'0'24'94'0,"-9"3"0"16,9 2 0-16,-10 1-65 0,10 1-28 16,-19 1 0-16,6 0-2 0,-4-2 0 15,-4 0 1-15,-1-3-1 0,-4 3 0 16,1 0 0-16,0 2-2 0,0-1 1 16,-3-1 1-16,0-2 0 0,1-6 1 0,-2 1 1 15,2-6-1-15,0-2 0 0,2-4 0 16,3-3 0-16,1-2-1 0,3-3-1 15,4-2 2-15,1-1-1 0,4 0 0 16,9 0-1-16,-12 0 1 0,12-10 0 0,0 10-1 16,0 0 3-16,0-7-1 0,1 7 0 15,3 0 0-15,1 0 2 0,2 1-1 16,0 2 1-16,0 1 2 0,0 4-1 16,0 2 1-16,1 4-1 0,-1 5 2 0,-1 5-1 15,-2 5 2-15,0 7-2 0,-3 2 0 16,0 5 1-16,-1 4 3 0,0 0-5 15,0 2 0-15,0 1-1 0,0-3 1 16,0 1-2-16,0-3 1 0,-8-3 1 16,8-4-2-16,0-6 0 0,3-6-3 0,3-8 2 15,6-6-3-15,5-6-7 0,8-6-43 16,5 0-43-16,8 0-1 0,9-17-1 16</inkml:trace>
  <inkml:trace contextRef="#ctx0" brushRef="#br0" timeOffset="19108.79">21839 5484 173 0,'-9'0'65'0,"9"0"-5"0,0-7-7 0,0 7-10 15,0 0-10-15,0 0-8 0,0-7-18 16,-8 7-6-16,8 0 0 16,0-8-1-16,0 8 2 15,0-8-2-15,0 8 2 16,0 0 0-16,0 0 1 0,0 0 1 0,0 0-2 16,-10 0 1-16,10-7 0 0,0 7 0 15,0 0 0-15,0 0-2 0,-8 0 1 16,8 0-1-16,0-8 1 0,-9 8 0 15,9 0 0-15,0 0-1 16,0 0 2-16,-12 2-1 0,12 1 0 0,-9 5 0 16,9 1 0-16,-11 4 1 0,11 3 0 15,-15 2 0-15,15 1-1 0,-17 1 1 16,9 3 0-16,-1 0-1 0,0 2 0 16,0 0-1-16,9 0 0 0,-15-2 0 15,15 0 0-15,-12-2 1 0,12-4 0 0,-10-1 1 16,10-4-2-16,0 0 1 0,0-2 0 15,-9-2 0-15,9-2 0 0,0-1-2 16,0-2 1-16,0 0 0 0,0 0 0 0,0-1-1 16,0 0-1-16,0-2-2 0,0 1-5 15,0-1-6-15,-7 0-17 0,7 0-45 16,0 0-18-16,0 0-2 0,0 0-1 16</inkml:trace>
  <inkml:trace contextRef="#ctx0" brushRef="#br0" timeOffset="19885.04">21461 5588 137 0,'4'-13'60'16,"1"5"-2"-16,-1 0-5 0,0-1-9 15,2 2-8-15,-1-1-10 0,-1 0-7 0,1 8-6 16,-1-14-11-16,-1 14 1 0,1-11 0 16,-2 11 1-16,1-9 2 0,-2 9-2 15,0 0 0-15,-1 0 0 0,0-8 2 16,0 8-2-16,0 0-1 0,0 0-1 0,0 1-1 16,0 5 0-16,-11 1 0 0,11 5 1 15,-13 5 1-15,4 3 1 0,-2 2-1 16,-2 4 2-16,-1 1 0 0,0 2-1 15,-3 1 1-15,2 1-1 0,-2-2-1 16,2 2 0-16,-1-4 1 0,3-2 0 0,-1-3-2 16,4-4 0-16,1-5-1 0,9-3 0 15,-13-3-1-15,13-2-1 0,0-2-2 16,0-2-2-16,0-1-4 0,0 0-6 16,0 0-27-16,0 0-51 0,6-8-3 15,1 8 2-15</inkml:trace>
  <inkml:trace contextRef="#ctx0" brushRef="#br0" timeOffset="20559.28">21887 5388 150 0,'0'0'42'0,"0"0"-1"15,0 0-3-15,0 3-1 0,0 2-2 16,0 1 1-16,-12 0-1 0,12 3-4 15,-8 2-11-15,8 2-11 0,-13 0-3 0,13 6 2 16,-18 0 0-16,9 2 0 0,-4 1 0 16,1 1-2-16,0 1 1 0,-2 1-3 15,1-1-1-15,0 0-1 0,0 1 0 16,0-1 0-16,1 0 0 0,0-2 1 0,0-1-2 16,1-3 0-16,2-2-1 0,0-3 1 15,9 0 1-15,-14-3-2 0,14-1-1 16,-11 0-1-16,11-2-3 0,0-1-1 15,-8-2-4-15,8-1-13 0,0-2-39 0,0-1-32 16,0 0-1-16,1 0 1 0</inkml:trace>
  <inkml:trace contextRef="#ctx0" brushRef="#br0" timeOffset="25413.06">22088 6403 148 0,'0'0'65'0,"-10"0"-2"16,10 0-3-16,0-7-8 0,-13 7-13 16,13 0-16-16,0 0-15 0,-9 0-7 15,9 0 0-15,0 0 0 0,0 0 1 16,-9 0-2-16,9 0 1 15,0 0-2-15,0 0 1 0,0 3 0 16,1 4 0-16,0-3 0 0,0 2 0 16,-1 0 0-16,2 1 1 0,-1 0 1 15,0 1-2-15,-1 0 0 0,1-1 0 16,0-1 1-16,-1 0-1 0,0-2 0 16,0 2 1-16,1-3-1 0,-1-1 0 0,0 1 0 15,0-2 0-15,0 0 2 0,1 0 0 16,-1 0 0-16,0-1 1 15,0 0-2-15,0 0 1 0,0 0 0 16,0 0 0-16,0 0 1 0,1 0 0 0,-1 0-2 16,0 0 0-1,0 0 0 1,0 0 0-16,0 0-2 0,0 0-1 16,0 0 3-16,1 0-1 15,0 0 0-15,-1 0 1 0,2 2-1 16,-1 2 0-16,2 0 0 0,0 2 0 15,-1 0 0-15,1 2 1 0,1-1-1 16,-1 1 0-16,1 0 1 0,-1 0-2 16,1-1 1-16,-1 0 0 0,1 1 1 15,-1-2 1-15,-1-2-1 0,1 0-1 0,-2-1 1 16,0-1 2-16,0-2-2 0,0 0 1 16,-1 0-1-16,0 0 1 0,0 0-1 15,0-9-1-15,0 9 1 0,0-11 0 16,0 3-1-16,0 0 0 0,0-1 0 15,0-1 0-15,0 0 0 0,0 0-1 0,0 0 1 16,0 0 1-16,0 1-1 0,0 2 0 16,-9 7 0-16,9-12 0 0,0 15 0 31,0 4 0-31,0 0 1 0,0 3 0 16,0 0-1-16,2 1 0 0,0 0 0 0,2 1-3 15,0 1-3-15,2-1-38 0,-1 1-46 16,2-1-2-16,-1-2-1 0</inkml:trace>
  <inkml:trace contextRef="#ctx0" brushRef="#br0" timeOffset="33883.25">13605 7797 180 0,'-32'48'64'0,"-2"-1"-8"0,2-6-12 16,2-4-38-16,2-6-6 0,-1-5-49 15,5-6-14-15,1-4-14 0</inkml:trace>
  <inkml:trace contextRef="#ctx0" brushRef="#br0" timeOffset="34155.92">13459 7435 152 0,'28'0'68'0,"1"1"-4"0,2 6-6 16,2 3-6-16,0 5-9 0,0 5-12 15,1 6-24-15,1 4-5 0,0 5 0 16,2 6-2-16,-1 3 0 0,-1 1-1 16,-1 0-2-16,-2 2-1 0,-2-3-4 0,-2-1-21 15,-4-4-28-15,-1-5-24 0,-4-3-1 16,-2-3 0-16</inkml:trace>
  <inkml:trace contextRef="#ctx0" brushRef="#br0" timeOffset="34721.21">13866 8397 175 0,'0'4'88'16,"0"5"-15"-16,0 6-6 0,0 8-24 16,-13 5-23-16,4 9-17 0,-4 4 0 15,-1 8-1-15,-4 5 2 0,-2 5 1 0,-1 4-2 16,-3 4 2-16,0 2-2 0,-1-2 1 15,-2-1 0-15,3-4-1 0,-2-5-3 16,2-6-6-16,1-6-32 0,1-8-48 16,1-9-4-16,0-9-2 0</inkml:trace>
  <inkml:trace contextRef="#ctx0" brushRef="#br0" timeOffset="34954.04">13159 8661 130 0,'22'-24'92'16,"2"4"2"-16,3 7 1 0,2 13-22 15,3 0-37-15,0 0-28 0,3 9-1 0,-1 10 0 16,2 9-1-16,-3 7-2 0,4 9 0 16,3 6-2-16,0 8-1 0,2 6-2 15,1 2-1-15,-2 2 1 0,0 0-1 16,-3-4 0-16,-2-3-2 0,-4-6 0 15,-3-8-3-15,-4-6 3 0,-4-11-2 0,-3-10-3 16,-3-11-1-16,-2-9-11 0,-5 0-32 16,-3-18-36-16,-3-6-1 0,0-7-3 15</inkml:trace>
  <inkml:trace contextRef="#ctx0" brushRef="#br0" timeOffset="35487.94">14016 7053 140 0,'-9'33'69'0,"-3"6"0"0,-2 3 3 0,-1 6-5 15,0 4-11-15,-2 3-27 0,2-1-23 16,-2 1-3-16,1-1 0 0,-1-1 0 15,-1-2-2-15,-1-4 0 0,-1 0 0 16,0-3-1-16,-1-2-2 0,-2-4-2 16,1-1-4-16,-2-4-1 0,-1-2-8 0,-1-3-23 15,0-2-41-15,-1-2-7 0,0-3-3 16</inkml:trace>
  <inkml:trace contextRef="#ctx0" brushRef="#br0" timeOffset="36619.98">12012 7613 197 0,'2'-17'58'0,"1"-1"-38"0,1-3-20 16,-1-2-20-16,4-4-11 0,0-2-27 16</inkml:trace>
  <inkml:trace contextRef="#ctx0" brushRef="#br0" timeOffset="39683.75">19439 7912 131 0,'11'-11'93'0,"-4"0"-2"15,0 0-19-15,-2 1-5 0,-2-1-20 16,0 2-29-16,-3 0-12 0,0 1 5 0,0 8-8 16,0-10-3-16,0 10 1 0,0 0 2 15,0 2-1-15,0 4-1 0,-10 6 0 16,10 5 1-16,-11 4 1 0,1 3-6 0,-1 6 5 16,-3 3 0-16,-3 3-1 0,-4 3 0 15,0 2-1-15,-4 2 1 0,-2 2 1 16,-2 0-2-16,-3 2 0 0,-2-4-2 15,-2-1 1-15,-2-3 0 0,0-4-1 16,1-1-1-16,0-3 0 0,1-6 0 16,0-3-2-16,2-3 3 0,2-4-2 0,1-3 1 15,2-4 0-15,3-3 1 0,1-5-2 16,3 0 2-16,4 0 0 0,4-8 1 16,2 1-1-16,1-1 0 0,11-2 1 15,-12 0-1-15,12 2 1 0,0-1 2 16,0 0 0-16,0 9 1 0,0 1 2 15,0 3 0-15,1 6 0 0,1 4 1 16,0 5 1-16,-2 8-1 0,1 3 0 16,-1 5 0-16,0 4-2 0,0 3 0 15,0 3 1-15,0 2-2 0,0 1-1 0,0-1 0 16,0-2-1-16,0-1 1 0,1-3 0 16,2-3-1-16,2-5 1 0,3-3 0 15,2-7 0-15,5-6 1 0,6-6-2 16,5-6-1-16,6-5 0 0,6 0-4 15,7 0-7-15,3-18-19 0,5 3-60 16,4-4-7-16,1-3-1 0,2-4 0 0</inkml:trace>
  <inkml:trace contextRef="#ctx0" brushRef="#br0" timeOffset="41134.25">20809 7588 170 0,'0'1'79'0,"-11"5"-8"16,11 3-8-16,-8 4-10 15,8 5-7-15,-11 3-16 0,11 6-25 0,-14 4 3 16,14 7-5-16,-15 4 1 0,5 4-1 15,0 7-1-15,-1 4-1 0,-3 4 0 16,2 4-1-16,-3 2 0 0,2 1 1 0,0-2-3 16,-1 0 3-16,2-5-1 0,-1-1 0 15,2-5 0-15,0-5 0 0,1-6-1 16,1-4-1-16,9-6-3 0,-14-7-6 16,14-7-10-16,-11-8-48 0,11-7-25 15,-10-5-1-15,10 0 1 0</inkml:trace>
  <inkml:trace contextRef="#ctx0" brushRef="#br0" timeOffset="41506.05">20705 7701 164 0,'16'-27'87'0,"-1"4"-4"0,2 0-19 15,0 3-16-15,2 1-23 0,1 4-23 0,-1 0 0 16,1 3 1-16,2 3 2 0,0 9-1 16,2-10 0-16,0 10 1 0,1 0 2 15,0 0 0-15,0 0-1 0,0 1 2 16,0 2-3-16,-2 1 0 0,-2 0 1 0,0 2 2 16,-3 1-1-16,-2-1 1 0,-2 2-2 15,-3 0 0-15,-3 0 2 0,-2 3-1 16,-6 1 0-16,0 2-3 0,0 1-1 15,-9 2 1-15,-1 0-2 0,-4 2-1 0,-1 0 0 16,-4 1 1-16,-1-1-4 0,-2 1 2 16,-2 0-1-16,-1-2 1 0,0 2-1 15,0-2-4-15,0-2 0 0,2 0-5 16,2-4-5-16,3-1-7 0,1 0-26 16,3-2-49-16,4-2-6 0,0-2 3 15</inkml:trace>
  <inkml:trace contextRef="#ctx0" brushRef="#br0" timeOffset="41915.36">21579 8199 194 0,'-10'7'97'0,"1"0"2"15,1 0-3-15,8-1-35 0,-16 1-54 0,16 2-1 16,-11-1-5-16,11 1 0 0,0 2-1 16,0 0 1-16,0 0-1 0,0 3-3 15,5 2-3-15,4 1-3 0,4 2-10 0,1-1-52 16,1 1-25-16,1 0-2 0,2-2 2 15</inkml:trace>
  <inkml:trace contextRef="#ctx0" brushRef="#br0" timeOffset="43230.08">22285 7949 135 0,'0'0'92'15,"0"0"-1"-15,0 0 1 0,0 0-20 16,0 5-40-16,0 5-30 0,-11 4-1 16,11 3 0-16,-9 2-2 0,9 3 0 0,-13 4 1 15,13 1 0-15,-14 1-1 0,14 1 0 16,-14 0 1-16,14 0 1 0,-16 0 0 15,16-4 1-15,-16-2 1 0,16-5 2 16,-16-3-1-16,16-4 0 0,-12-4 1 16,12-3-4-16,-9-4-3 0,9-9-1 15,2-1-2-15,4-6-2 0,2-3-3 16,4-2 1-16,4-5-2 0,2-1 1 16,4 0 3-16,1 0 2 0,1-1 2 15,0 1 2-15,1 2 2 0,-1 1 2 16,0 4 1-16,-1 4 0 0,-5 6 2 0,-1 10-1 15,-4 0-2-15,-4 0 1 0,-3 2-3 16,-4 10 2-16,0 5-1 0,-2 2 0 16,0 3 0-16,1 2 0 0,0 1-1 15,1 1-3-15,1-1 4 0,1 0-1 16,2-1 2-16,2-2 0 0,1-4-2 0,2-3 0 16,3-3 0-16,2-5-1 0,3-2 0 15,1-5 0-15,3 0 1 0,1 0 1 16,0-8-2-16,1-1-2 0,-1-3 1 15,2-2 0-15,0-3-1 0,0-3 1 0,1-4-2 16,1 0-2-16,-3-3-2 0,2-2 0 16,-1-1 1-16,0 0 1 0,-2 0 0 15,-3 1 4-15,-1 2 0 0,-3 0-2 16,-4 2 5-16,-3 2 1 0,-2 4 2 16,-3 3-3-16,-4 4 1 0,-1 5 0 15,0 7-1-15,-10 0 0 0,-1 0 4 0,-2 7-2 16,-2 4 1-16,-1 5 2 0,0 3-1 15,1 4 1-15,-1 3-1 0,4 4 0 16,0 1 0-16,3 4-3 0,9 1 0 0,-11 0-1 16,11 2 1-16,0-2-3 0,1 0 2 15,3-2-1-15,4-3-1 0,3-2 1 16,0-3-1-16,4-6 0 0,1-2 1 16,2-5-1-16,1-6-2 0,2-6 1 15,1-1-1-15,0 0-4 0,2-9 2 16,1-3-2-16,0-5-3 0,2-4 1 0,-3-3-3 15,2-5 3 1,0-1-1-16,-1-4 1 0,0-1 3 0,-3-1 0 0,-2 0 3 16,-1 3 3-16,-5 1 2 0,-2 3 2 15,-2 3-2-15,-2 2 0 0,-1 4 2 0,-3 3 0 16,0 4-1-16,-2 6 0 0,-2 7 0 16,0 0 2-16,0 2 1 0,0 8-3 15,-13 5 2-15,13 4 0 0,-10 4-2 16,10 2 0-16,-12 4-1 0,12 2 1 0,-8-1-4 15,8 4-1-15,0 0-1 0,-10-2-1 16,10 0 0-16,0-4-1 0,0-3 1 16,0-4-3-16,0-5 0 0,1-4-1 15,5-8-1-15,1-4 0 0,3 0 2 16,1-7-1-16,1-6 2 0,3-3 2 0,-1-3 0 16,2-2 4-16,-3-1 1 0,1 0 2 15,-2-1 2-15,-3 3 1 0,-1 1-1 16,-6 6 0-16,-2 4-1 0,0 9-2 15,-12 0-2-15,0 0-1 0,-7 9-1 16,-3 6 0-16,-5 5-2 0,-2 2 1 0,-2 3 0 16,-1 0 0-16,2 0 0 0,0-1 1 15,2-1 0-15,2-3 2 0,4-5-1 16,7-4 2-16,3-4-2 0,12-7 1 16,0 0 1-16,0 0 1 0,0-11-1 15,11-1 1-15,3-4-1 0,5 0-1 0,4-4 1 16,2 1-1-16,6-3 1 0,4 1-1 15,4-2-1-15,2 2-1 0,3 0-1 16,0 2 0-16,3 0-1 0,0 2-5 16,0-1-1-16,-2 4-7 0,0-2-17 15,-3 1-24-15,-3 0-22 0,-3 0-6 0,-4 0-1 16</inkml:trace>
  <inkml:trace contextRef="#ctx0" brushRef="#br0" timeOffset="43447.9">23983 7801 135 0,'-15'-9'82'0,"6"9"1"0,-1 0-6 16,-1 0-7-16,-1 0-25 0,-3 9-28 16,0 8-9-16,-3 7 2 0,1 4-3 15,-4 5 2-15,0 6-1 0,-1 3 0 16,-1 4-5-16,1 3 0 0,0 1 0 16,2 0-1-16,0-1 0 0,4-2-1 0,2-3 0 15,5-6 0-15,9-3-1 0,0-6-1 16,0-6 1-16,0-5-2 0,9-6-1 15,8-7-3-15,3-5-6 0,6 0-6 16,3 0-31-16,2-14-49 0,1 2-2 16,3-3 2-16</inkml:trace>
  <inkml:trace contextRef="#ctx0" brushRef="#br0" timeOffset="43628.85">24362 8006 127 0,'11'-11'97'15,"-1"2"0"-15,-3 2 0 0,0 7-18 16,-2-10-29-16,2 10-42 0,-1 0-3 16,3-10-4-16,0 10 0 0,3 0 0 15,1 0 0-15,4-8-1 0,1 8 0 0,5 0-4 16,2 0-6-16,2 0-6 0,1 0-35 16,-1 1-40-16,-3 1-6 0,0 3-1 15</inkml:trace>
  <inkml:trace contextRef="#ctx0" brushRef="#br0" timeOffset="43787.84">24600 8133 148 0,'-26'9'105'15,"0"-1"2"-15,1-2 0 0,2 0-9 16,2-1-46-16,4-1-42 0,4-1-1 0,13-3-8 16,-11 0-1-16,11 0-7 0,3 0-4 15,7-12-8-15,5 12-4 0,9-12-29 16,4 4-34-16,4 1-16 0,3-2-2 15,6 1 1-15</inkml:trace>
  <inkml:trace contextRef="#ctx0" brushRef="#br0" timeOffset="45161.2">25662 7804 130 0,'5'0'98'16,"0"-12"-1"-16,-3 12 1 0,-1-9-23 15,-1 9-28-15,0 0-41 0,0 3 1 0,-10 7-5 16,1 2-2-16,-4 5-1 0,-4 7 1 16,-4 1 1-16,1 7 0 0,-4 2 0 15,-1 6 0-15,-1 4 1 0,-4 1-1 16,-1 4-1-16,0 2 0 0,-1 0-1 16,0 0-4-16,2 0-7 0,1-3-12 0,4-3-36 15,2-4-34-15,4-4-5 0,4-5 0 16</inkml:trace>
  <inkml:trace contextRef="#ctx0" brushRef="#br0" timeOffset="45743.97">25513 7985 160 0,'16'-8'96'0,"-3"8"0"16,0 0 0-16,-4 5-28 0,-1 6-49 15,1 6-16-15,-3 7-1 0,1 4-2 16,1 4 0-16,2 5 2 0,-1 4-1 16,3 2 0-16,3 3 0 0,1 1-1 0,1-1 1 15,1-1-1-15,-1-4 2 0,1-4 3 16,-2-3 4-16,-1-3-2 0,-2-8 2 16,-1-7 0-16,1-8 0 0,0-8 0 15,1 0 0-15,2-10-1 0,2-8-3 16,1-6-2-16,4-6-1 0,2-6-1 0,4-4-1 15,2-6 0-15,4-2 1 0,2-4-1 16,3-2 2-16,1-2-1 0,-1 2 0 16,-1 3 0-16,-2 5 1 0,-6 5 0 15,-2 4 0-15,-4 5 3 0,-4 6-1 16,-2 4-1-16,-5 5 2 0,-3 4 0 0,-3 3 0 16,-3 10 0-16,-2-9 2 0,-1 9 0 15,-2 0-2-15,0 0 2 0,0 0-1 16,0 0-1-16,0 0 1 0,0 0-2 15,0 0-1-15,0 0-1 0,0-8 0 0,0 8 0 16,0-7-4 0,0 7 4-1,0 0-4 1,-9-7 4-16,9 7-1 0,0 0-2 16,0 0 1-1,0 0 1-15,0 0-2 16,0 0 2-1,0 0 0-15,0 0-2 16,0 0 0-16,0 0 2 16,0 0-6-16,0 0 1 15,0 0-12-15,0 0-2 0,0 1-9 16,0 2-23-16,-15 0-59 0,4 4-7 16,-5 2 0-16,-2 3 3 0</inkml:trace>
  <inkml:trace contextRef="#ctx0" brushRef="#br0" timeOffset="46393.07">20776 9160 170 0,'0'0'88'0,"0"0"2"0,0 0-2 15,0 5-36-15,-13 5-47 0,13 4-2 0,-16 5-1 16,3 6 1-16,-1 3 1 0,-4 5 1 16,-1 4 1-16,-2 3-1 0,-1 4 0 15,-3 2-1-15,1 1-1 0,-2 0-1 0,1-2-2 16,0-3 0-16,1-4-5 16,2-2-10-16,1-5-31 0,1-6-46 0,4-5-2 15,1-8 0-15</inkml:trace>
  <inkml:trace contextRef="#ctx0" brushRef="#br0" timeOffset="46642.71">20542 9239 204 0,'18'0'92'0,"-2"8"1"15,1 8-28-15,-1 7-20 0,1 6-31 0,-1 6-11 16,1 3-1-16,-1 2-1 0,2 1 0 15,-2 3 0-15,3 1-1 0,0-1 0 16,-1 0 2-16,1-2-2 0,-2-2 2 16,1-7 2-16,-1-4 1 0,-2-9 1 0,0-9 2 15,0-7-3-15,1-4 3 0,0 0 0 16,2-18-3-16,0 0-1 0,3-8-4 16,2-4-3-16,4-4-5 0,0-5-9 15,4-2-37-15,3-3-43 0,1 0-2 16,1 0-3-16</inkml:trace>
  <inkml:trace contextRef="#ctx0" brushRef="#br0" timeOffset="46842.94">21636 9493 210 0,'6'14'104'0,"-1"-1"-5"0,-3-1 3 15,0-1-31-15,-1 1-61 0,0-2-8 0,0 1-2 16,-1 0-6-16,0-1-3 0,0-2-6 16,0 0-10-16,1 1-32 0,0 0-43 15,2-1-3-15,1 1 2 0</inkml:trace>
  <inkml:trace contextRef="#ctx0" brushRef="#br0" timeOffset="47425.48">22757 9190 159 0,'7'-14'94'0,"-2"3"0"0,0 1-2 0,1 10-25 15,-3-8-43-15,-1 8-19 0,-2 3-3 16,0 7 1-16,0 5 1 0,0 8-1 15,-16 10 2-15,6 8 2 0,-3 9 0 16,-5 9-6-16,-3 5 4 0,-3 6 1 0,-4 5-1 16,-2 3-3-16,-3 1 1 0,-4 2-2 15,1-4-1-15,-1-1 1 0,2-6-2 16,1-6-1-16,2-8 0 0,4-10 0 16,3-7-4-16,4-9-1 0,5-6-2 15,3-10-2-15,13-7-2 0,-13-7-3 0,13 0 1 16,0-7-9-16,1-6-19 0,2-8-25 15,2-4-21-15,1-7 3 0</inkml:trace>
  <inkml:trace contextRef="#ctx0" brushRef="#br0" timeOffset="47642.18">22709 9281 184 0,'30'-20'83'0,"-2"8"-6"16,-1 12-6-16,-3 0-2 0,-2 1-32 0,-5 12-28 15,-2 6 0-15,-5 7-1 0,-2 3-2 16,-4 3 0-16,-3 2-3 0,-1 2 1 16,0-1-2-16,-13 1 0 0,2 1 0 15,-6-2-1-15,-2-2 0 0,-2-2-1 0,-2-5 0 16,-2-3-1-16,1-5-2 0,1-3-3 16,-1-6-4-1,1-1-4-15,3-4-8 0,-1-4-22 0,3 0-31 0,3 0-17 16,2-9-3-16</inkml:trace>
  <inkml:trace contextRef="#ctx0" brushRef="#br0" timeOffset="47925.28">23048 9233 208 0,'31'0'95'0,"-2"0"-9"0,-3 4-9 0,-4 10-22 16,-5 7-49-16,-3 6-5 0,-5 4 0 15,-5 3-1-15,-4 3 0 0,0 2-1 16,0 0 2-16,0-2 4 0,-15-3-1 0,4-1 3 16,0-3 0-16,-1-4 2 0,-2-5-1 15,2-6 1-15,-2-7-1 0,3-5-2 16,2-3-1-16,9 0-2 0,-11-15-1 16,11-1-1-16,1-6 0 0,4-3-1 15,4-3 0-15,2-2-2 0,6-1-4 0,1-1-4 16,5-1-3-16,3 1-6 0,2 0-15 15,1 2-32-15,2 2-31 0,-1 4 2 16,0 3 0-16</inkml:trace>
  <inkml:trace contextRef="#ctx0" brushRef="#br0" timeOffset="48243.15">23540 9253 160 0,'11'5'80'0,"-2"0"-2"0,1-1-14 0,1-2-14 15,1-1-16-15,0-1-28 0,3 0-3 16,0 0-1-16,3-7 0 0,0 7 1 15,0-16-1-15,0 5 0 0,-2-3 2 0,2-2-2 16,-3-2 0-16,0-1 0 0,-4-1 0 16,-1-2 1-16,-5 1-2 0,-1 0 0 15,-4-1-1-15,0 2 2 0,0 1 3 16,-14 5-1-16,3 2 1 0,-3 6 0 16,-4 6-2-16,-4 0 2 0,0 0 1 0,-4 7 1 15,-3 7-2-15,-1 5-2 0,1 6 0 16,-1 6 1-16,1 5 2 0,2 4-2 15,2 2-1-15,4 2 1 0,2 0-1 0,4-1-1 16,5-1 0-16,10-3 0 0,0-1 0 16,0-5 0-16,0-5-3 0,10-5 1 15,8-5-1-15,7-5-4 0,4-8-5 16,6-5-8-16,4 0-31 0,3-7-45 16,3-2-6-16,4-5-1 0</inkml:trace>
  <inkml:trace contextRef="#ctx0" brushRef="#br0" timeOffset="48574.78">24790 9042 180 0,'-12'3'104'0,"-2"1"3"0,0-1 0 16,-2 0-33-16,2-1-48 0,-2-1-14 0,3 1-1 16,1-2-2-16,3 1-3 0,9-1-3 15,-9 2-2-15,9-1-1 0,0 2-2 16,4-1-1-16,5 1-2 0,3 1-2 15,2 1-2-15,4 0-4 0,0 1-5 16,1-1-5-16,0 2-23 0,0-1-31 0,0 1-22 16,-3 0-1-16,-2 0 2 0</inkml:trace>
  <inkml:trace contextRef="#ctx0" brushRef="#br0" timeOffset="48754.11">24702 9331 217 0,'-22'12'99'0,"1"1"1"0,2-2-17 16,5-3-24-16,1 0-51 0,13-2-3 16,-11-2-1-16,11-3-2 0,1-1-2 0,6 0-2 15,3 0-1-15,7-7-2 0,3 7-2 16,3-9-4-16,6 9-3 0,2-11-16 16,0 11-36-16,1-12-29 0,-1 12 2 15,0-13-3-15</inkml:trace>
  <inkml:trace contextRef="#ctx0" brushRef="#br0" timeOffset="49292.46">25791 9122 150 0,'-9'-8'95'0,"1"8"-5"16,0-11 0-16,-2 11-16 0,1 0-31 15,0 0-33-15,-3 2 1 0,-1 8-3 16,-3 10 0-16,-1 8 0 0,-3 10 1 0,-4 7 0 16,0 8-2-16,-3 5-4 15,-1 7 2-15,-1 5-2 0,-2 4 0 0,-2 5 1 16,0 2-1-16,1 1-2 0,1-1 1 16,3-3-4-16,3-5-2 0,4-5 2 15,6-8-7-15,1-8-4 0,14-6-6 16,-12-8-20-16,12-9-60 0,0-7-6 15,0-12-1-15,4-7 3 0</inkml:trace>
  <inkml:trace contextRef="#ctx0" brushRef="#br0" timeOffset="49616.05">25561 9520 135 0,'13'-30'90'16,"1"4"1"-16,-2 5 1 0,1 4-28 15,1 2-27-15,3 4-34 0,4 1 1 0,3 4 0 16,3 6-1-16,3-10 0 0,1 10 1 16,4 0-1-16,1 0-1 0,3 2 0 15,-1 3 4-15,-2 1 1 0,-3 1 2 16,-2 2 1-16,-5 1 1 0,-6 1 1 16,-9 2 0-16,-8 2 1 0,-3 2-3 0,0 1-2 15,-11 0-3-15,-5-1-1 0,-2-1-2 16,-7-1 1-16,-2-1-2 0,-5 0 2 15,-3-2-3-15,-3-2-1 0,-1 0 1 16,-2-2-1-16,2-1-2 0,-1-5-5 16,4-2-2-16,2 0-8 0,4 0-13 0,2 0-57 15,5-12-17-15,3 5-1 0,5-2 2 16</inkml:trace>
  <inkml:trace contextRef="#ctx0" brushRef="#br0" timeOffset="52088.09">19754 8039 191 0,'0'14'89'0,"-10"0"1"0,10 1-26 16,-15 2-20-16,4 0-36 0,0 1-8 0,-3 1-1 15,0-1 1-15,-4 1 2 0,2 0-1 16,-3 2-2-16,0 0 5 0,-1 0-3 15,-1 0-2-15,0-1 1 0,-2 0 1 16,0-2 0-16,-1 0 0 0,0-2-2 16,-2-2 1-16,0-2 1 0,-1-1-5 0,0-1 4 15,-1-2 1-15,0 1-1 0,2-2 0 16,-1-2 0-16,0 1 0 0,1-1 0 16,-1-2 0-16,2-1 0 0,3 0 0 15,1-2 1-15,0 0-1 0,4 0 1 0,0 0-1 16,3 0 1-16,1 0 0 0,4 0-1 15,9-7 1-15,-14 7-1 0,14-9-1 16,4 0 1 0,2 9-1-16,1 0 0 0,3 0 1 15,2 0-1-15,0 0 2 16,1 0 0-16,2 0 0 0,-1 0 0 0,1 0 1 16,-1 3-1-16,0 1 2 0,-2 2 2 15,1 1 1-15,-1 0-4 0,-2 2 2 16,1 1 2-16,-2 0-2 0,-1 2 0 0,-1 0-1 15,-1 3 1-15,-2 3 1 16,-2 2-3-16,-2 3-1 0,0 4 1 0,0 2 1 16,-10 4 0-16,10 1 2 0,-19 4-2 15,7 1 0-15,-2-1-1 0,-2 3 1 16,-1-1 0-16,-1 0 1 0,1 1-2 0,-1-3-1 16,3-2 0-16,0-2 0 15,3-1 1-15,4-3 0 0,8-1-1 0,-10-1 0 16,10-3-1-16,1 1 1 0,1-2 0 15,6 0 0-15,1-3 1 0,4 1-1 16,4-2-1-16,3-3-3 0,2-1-1 0,4-1-4 16,1-2-7-16,2-2-50 0,2-2-36 15,0-1 1-15,0-3-1 0</inkml:trace>
  <inkml:trace contextRef="#ctx0" brushRef="#br0" timeOffset="58265.42">11567 6395 197 0,'-9'-7'89'15,"9"7"-11"-15,-16 0-3 0,16 0-19 16,-13-10-44-16,13 10-8 0,-9 0-2 0,9 0-1 16,0-8-1-16,0 8-1 0,3 0 0 15,1 1 1-15,1 1-1 16,2 2 0-16,0-2 1 0,0 1 0 16,-1-1 0-16,2 2 0 0,-3-3 0 15,0 1 0-15,-1-1 0 0,0 0 0 16,0-1 1-16,-2 2-1 0,1-2 0 0,0 0 0 15,-2 0 0-15,1 0 1 0,-1 0 0 16,1 0 1-16,-1 0 3 0,1 0 1 16,0 0-2-16,0 0 2 0,2 0 0 0,0 0 0 15,3 0-1-15,0-9 1 16,1 9-2-16,1 0-4 0,2-8 1 0,0 8-1 16,1 0 1-16,1-7-1 0,1 7 0 15,1 0-1-15,-1 0 1 0,1-8 1 16,-1 8-2-16,2 0 1 0,-2 0-1 15,2 0-1-15,-1 0 2 0,1 0 0 16,0 0 3-16,0 0-2 0,2 0 0 0,2-7 0 16,-2 7 2-16,4 0 0 0,0-11 1 15,2 11-2-15,-1-9 1 0,1 9-1 16,2-11 0-16,-2 11-1 0,0-12-1 16,-1 12 0-16,0-14 0 0,-1 14 1 0,-2-11 0 15,-1 11 0-15,-2-10-1 0,-2 10 1 16,-2 0-1-16,-2-8 1 0,-1 8 0 15,0 0-1-15,-2 0 2 0,-1 0-4 16,0 0 2-16,2 0 0 0,-1 0-1 0,0 0 0 16,1 0 2-16,2 0-1 0,-1 0 0 15,1 0 1-15,0 0-1 0,0 0 3 16,0 0-3-16,1 0 0 0,-2 0 1 16,1 0-1-16,-2 0 0 0,0 0 0 15,-2 0 1-15,0 0-1 0,-1 0 1 0,-1 0-2 16,1 0 2-16,-2 0 0 0,0 1 1 15,-2-1 0-15,3 2 0 0,-3-1 3 16,1-1 1-16,-1 1 1 0,-1-1 1 0,0 0-1 16,1 0 0-16,-1 0 0 15,0 0-1-15,-1 1 1 0,1-1-5 0,-1 0-6 16,2 1-5-16,0 0-8 16,2 3-20-16,0 2-69 0,2 2-2 15,-3 2-2-15,1 1 1 0</inkml:trace>
  <inkml:trace contextRef="#ctx0" brushRef="#br0" timeOffset="61829.09">15174 7351 135 0,'2'-9'82'16,"0"9"-3"-16,-1 0-10 0,1-10-3 15,0 10-19-15,1-8-26 0,-1 8-18 0,0-10-1 16,1 10 0-16,1 0 1 0,2 0 0 16,0 0 0-16,0 0 0 0,1 0 0 15,2 0 2-15,-1 0 0 0,1 0-1 16,0 0-1-16,1 0 1 0,-1-7 0 16,1 7 0-16,3 0-1 0,-1 0 0 0,4-9 0 15,0 9-1-15,4-8-1 0,2 8 2 16,0-8-1-16,3 8-1 0,2 0-1 15,0-7 0-15,3 7 1 0,0 0-1 16,1 0 0-16,-1 0 1 0,2 0-1 16,-1 0-1-16,-1 2 1 0,-1 2 1 0,-1 0 0 15,-2 0 0-15,1 0-1 0,-2-1 1 16,1 0 0-16,-2-1-2 0,1-1 2 16,-2 1 0-16,1-2 1 0,-1 0-2 0,0 0 0 15,-1 0 3-15,0 0-3 0,0 0-1 16,-2 0 1-16,0 0 0 0,-1-8 0 15,-2 8 0-15,1 0 0 0,-3 0-1 16,0 0 1-16,-2 0-5 0,1-8 5 16,-2 8 1-16,0 0-1 0,2 0 1 0,-1-7-1 15,1 7-1-15,-1 0 1 0,2 0 1 16,-1-9-1-16,4 9 2 0,-2 0-4 16,2 0 1-16,-1-8 0 15,2 8 0-15,-1 0 1 0,0 0 1 0,1 0-2 16,-3 0 0-16,1 0 1 0,-2 0 0 0,0 0 0 15,-2-7 0-15,0 7 1 0,-2 0 0 16,-2 0-2-16,1 0 0 0,-2 0 2 16,-1 0-1-16,-2 0 1 0,0 0-2 15,0 0 2-15,0 0 0 0,-1 0-1 16,1 0 0-16,-1 0 1 0,0 0-1 0,0 0 0 16,1-6 2-16,-2 6-4 0,0 0 5 15,-1 0-3-15,2 0 2 0,-2 0-2 16,1 0 0-16,-1 0 0 0,-1 0 0 15,0 0 0-15,0 0 0 16,-1 0-1-16,0 0-3 0,0 0 3 16,0 0 2 15,0 0 1-15,0 0-1-1,0 0 0 16,1 0 0-31,-1 0 0 0,0 0 0 16,0 0-2-16,0 0 2 16,0 0-2-1,0-8 0 1,0 8 2-16,0 0 0 0,0 0 1 16,0 0-1-16,0 0 0 15,0 0-3 16,0 0 1-31,0 0 0 0,0 0 2 16,0 0 0 0,0 0 0-1,0 0 0-15,0 0-2 16,0 0 0 15,0 0 2-15,0 0 0-1,0 0-2-15,0 0 0 0,0 1 2 16,0-1 0 0,0 0 1-1,0 0-1 1,0 0 0 0,0 0 0-1,0 0 0-15,0 0 0 16,0 0-2-16,0 0 0 15,0 0 2-15,0 0-2 16,0 0 2 0,0 0-2-16,0 0 2 0,0 0-2 15,0 0 0-15,0 0 0 32,0 0 2-32,0 0-2 0,0 0 2 15,0 0 0-15,0 0 0 0,0 0 0 0,0 0-2 16,0 0 0-16,0 0 2 15,0 0-2-15,0 0 0 16,0 0 2 0,0 0 0-16,0 0 0 15,0 0-2 1,0 0 0 0,0 0 2-1,0 0-3-15,0 0 1 16,0 0 3-16,0 0-1 15,0 0-2-15,0 0-1 16,0 0 3-16,0 0 0 0,0 0 0 16,0 0-2-16,0 0 0 15,0 0 2-15,0 0-2 16,0 0 2-16,0 0 0 31,0 0 0-15,0 0-2-1,0 0 2-15,0 0-2 16,0 0 2-16,0 0 1 16,0 0-4 15,0 0 5-31,0 0-4 16,0 0-1-16,0 0 1 0,0 0 2 15,0 0 1 1,0 0-1-16,0 0 0 0,0 0-3 0,0 0 3 15,0 0 0-15,0 0-2 16,0 0 0-16,0 0-1 16,0 0 1-16,0 0 0 0,0 0 2 15,0 0 0 1,0 0 4-16,0 0 0 0,0 0-1 0,0 0 3 16,0 0-2-16,0 0 3 0,0 0-2 15,0 0-1-15,0 0-1 0,0 0-1 16,0 0 0-16,0 0-1 0,0 0-1 0,0 0 1 15,0 0 0-15,0 0-3 0,0 0 3 16,-8 0 1-16,8 0-2 0,0 0 1 16,0 0 0-16,0 0 1 0,-9 0-2 15,9 0-2 17,-9 0 1-32,9 0 2 15,0 0-1 1,0 0 1-16,0 0-1 15,0 0-2 1,0 0 0-16,0 0-1 16,0 0 1-16,0 0-1 0,0 0 0 15,0 0 4 1,0 0-1-16,0 0 0 16,0 0 0-16,0 0-2 15,0 0 0-15,0 0 2 0,0 0 0 0,-10 0-2 16,10 0 0-16,0-8 1 15,0 8-1-15,-9 0 1 16,9 0-2 15,0 0 4-15,0 0-4-16,0 0 4 16,0 0-1-1,0 0-2 16,0 0-1-31,0 0 1 16,0 0 2-16,0 0-2 16,0 0 0-16,0 0 2 15,0 0 0 1,0 0 1-16,0 0-4 0,0 0 4 16,0 0-4 15,0 0 4-16,0 0-1-15,0 0-2 16,0 0 2-16,0 0-2 31,0 0-1-15,0 0 1-16,0 0 2 31,0 0 1-15,0 0-1-1,0 0-2-15,0 0 2 16,0 0 0-16,0 0-2 16,0 0 2-16,0 0-2 15,0 0 0 1,0 0-1-16,0 0 4 16,0 0-4-16,0 0 1 0,1 0 1 15,-1 0 1 1,1 0-1-16,-1 0-1 15,0 0 0 17,0 0 2-17,0 0 0 1,0 0 3-16,0 0-3 16,0 0 0-16,0 0 0 15,0 0-2-15,0 0 2 16,0 0-2-16,0 0-1 0,0 0 1 15,0 0 0-15,0 0-2 0,0 0-4 16,0 0-6-16,0 0-9 0,0 0-74 16,0 3-12-16,0 1-1 0,-16 2 0 15</inkml:trace>
  <inkml:trace contextRef="#ctx0" brushRef="#br0" timeOffset="63624.04">11654 6223 137 0,'-14'-12'80'0,"14"12"0"15,-15-11-5-15,15 11-14 0,-13-11-27 16,13 11-28-16,-8-6-4 0,8 6 0 15,0 0-1-15,0 0 3 0,0 0-1 16,0 0 2-16,2 3 1 16,2 4 0-16,1 3 0 0,1 2-2 0,0 2 0 15,1 4 0-15,1 2-1 16,-1 2 0-16,2 4-2 0,-1 0 1 0,0 3-1 16,1 0 1-16,0-1-1 0,-1 1 0 15,0-2 0-15,0-3 0 0,1 0 0 16,-2-3-1-16,2-3 2 0,1-2-1 15,-2-3 1-15,2-3 0 0,2-3 1 0,-1-3 1 16,0-4-1-16,3 0-3 0,0 0 4 16,2-7 0-16,0-2 0 0,3-1 0 15,-1-3 0-15,3-3 0 0,2-1-2 16,-1-2-1-16,1-1 1 0,1-1 1 0,1-2-1 16,1-1-2-16,0 1 0 0,0-1 1 15,1 1 0-15,1 0 0 0,-1 1-1 16,0 2 1-16,0 0-1 0,-1 1 3 15,-2 1-3-15,1 2 0 0,0 0 1 16,-4 3-2-16,-1-1-1 0,-1 2-2 16,-2 2-1-16,-2 1-7 0,-3 9-1 0,0-11-9 15,-3 11-1-15,-2 0-30 0,0 0-41 16,-3 0-4-16,-2 2 0 0</inkml:trace>
  <inkml:trace contextRef="#ctx0" brushRef="#br0" timeOffset="66080.06">15032 7325 128 0,'-8'2'32'0,"8"-1"-8"0,-13 0-10 15,13 1-7-15,0-1 5 0,0-1 0 16,0 1 3-16,0-1 16 0,2 0 1 15,6 0 1-15,1 0 0 0,3 0 0 16,3-8-4-16,2 8-6 0,5-9 2 16,4 9-5-16,4-12-15 0,4 5 1 0,5-1-3 15,5 0 0-15,4 1 1 0,6-3-2 16,3 3 0-16,2-1 0 0,2 8 0 16,1-11-2-16,0 11 1 0,1 0-1 15,0-7 0-15,-1 7 1 0,-2 0 0 16,-2 0 0-16,-2 0 0 0,-4 0 1 15,-4 0-2-15,-2 0 1 0,-3 0 1 0,-3 0-1 16,-2 0 0-16,-2 0-1 0,-1-7 0 16,-4 7 0-16,-2 0 1 0,-4-11-2 15,-1 11 2-15,-2-7 0 0,-3 7-1 16,-2 0 0-16,-1-10 0 0,-4 10 1 16,-1 0 0-16,0 0-1 0,-4 0 0 0,-1 0 0 15,-1 0 1-15,-1 0 1 0,-2 0 0 16,1 0 1-16,-2 0 2 0,1 0-1 15,-2 0 1-15,0 0 0 0,0 0 1 16,0 0-2-16,0 0-1 0,0 0 1 16,0 0-1-16,0 0-2 0,0 0 0 0,0 0 0 15,0-8-1 1,0 8-1-16,0 0-1 16,0 0 0-16,0 0 4 15,0 0-4-15,0 0 4 16,-9 0-2 15,9 0 1-15,0 0 0-1,0 0-2 17,0 0 2-17,0 0 0 16,0 0-2-15,0 0 2 0,0 0 0-1,0 0-2 1,0 0 2 0,0 0-2-16,0 0 2 31,0 0-2-16,0 0 0 1,0 0 0 0,0 0 2 15,0 0 1 0,0 0-1-15,0 0-2-16,0 0 0 31,0 0 2-15,0 0 0-1,0 0 0-15,-8 0 0 16,8 0 0-16,0 0 1 16,-9 0-1-1,9 0 0 1,0 0 0-16,0 0-2 31,0 0 0-15,0 0-1-16,0 0 3 15,0 0-2-15,0 0 2 16,0 0 0 0,0 0-2-1,0 0-1 32,0 0 3-47,0 0 0 47,0 0-2-31,0 0 0-1,0 0 2 16,0 0-2 1,0 0 2-17,0 0-2-15,0 0 2 16,0 0-2 15,0 0 0-31,0 0 2 16,0 0-2-16,0 0 0 31,0 0 2-31,0 0-2 16,0 0 2-16,0 0 1 0,0 0-3 15,0 0 0-15,0 0 2 16,0 0-2-16,0 0 3 16,0 0-3-16,0 0-1 0,0 0 3 15,0 0 0-15,0 0 0 16,0 0 0-1,0 0-2-15,0 0 2 0,0 0-2 16,0 0 2 0,0 0 1-16,0 0-3 15,0 0 2 1,0 0 0-16,0 0 0 16,0 0 0-1,0 0 1-15,0 0 1 0,0 0-2 16,0 0 0-16,0 0-3 31,0 0-3-31,1 0-5 0,3 0-9 16,0 1-56-16,-1 1-29 0,1 1 1 15,-2-1 0-15</inkml:trace>
  <inkml:trace contextRef="#ctx1" brushRef="#br0">11651 6133 123 0,'0'-8'306'15,"-19"8"-13"-15,19-15-11 0,-14 15-18 16,14-7-40-16,-13 7-43 0,13 0-67 16,-19-11-59-16,19 11-46 0,-7 0-1 0,7 0 5 15,-12-7 0-15,12 7 3 0,0 0-7 16,-8 0-1-16,8 0 9 0,0-8-4 16,0 8-5-16,0 0 0 0,0 0 1 0,0 0-1 15,0 0-8-15,0 0 0 16,0 0 0-16,0 0 0 0,0 0 0 0,8 4 0 15,-2 0 0-15,0-1 5 0,1 5-5 16,6-1 0-16,-7 0 4 0,7 4 4 16,1 1 5-16,-2 2 4 0,2 5-4 0,-1-1 4 15,6 3 0-15,-6 2 0 0,0 2 0 16,0 1 4-16,0 3-8 0,0-3-1 16,-6 3-4-16,5 0 1 0,2-3 4 15,-1 0-9-15,-7 0 0 0,7-5 5 16,-6 1-9-16,-1-3 4 0,8-1 0 0,-8-7 0 15,7 0-4-15,-6-4 5 0,-1 0-5 16,7-3 4-16,0 0 0 0,-6-4-4 16,5 0 9-16,8 0-5 0,-7 0 0 0,7-15-4 15,0 8 0-15,-2-4 5 0,2 0-5 16,-1-4 3-16,7 1-3 0,1-5 5 16,-7 1-5-16,6 0-5 0,-1-4 5 15,1 3 9-15,-6 1-5 0,6-4-4 16,1 4 9-16,-9-4-9 0,9 4 4 15,-7-1-4-15,-2-3 0 0,9 7 0 0,-14 1 0 16,6-1-4-16,1 4 4 0,-7 0 0 16,0 0 0-16,0 4 0 0,0 7 0 15,-6-14 4-15,-1 14 0 0,0-8 0 0,1 8-4 16,-7 0 5-16,7 0-1 16,-7 0-4-16,0 0 0 0,0 0 4 0,0 0 0 15,0 0 1-15,0 0 3 0,0 0 4 16,0 0 10-16,0 0-5 0,0 0-4 15,0 0 4-15,0 0 0 0,0 0 3 16,0 0-3-16,0-8-8 0,-7 8 0 0,7 0-1 16,0 0-8-16,0 0 0 0,0-11 9 15,-13 11-5-15,13 0 0 0,0 0-4 16,0 0 0-16,0-7 9 0,-6 7-9 16,6 0-5-16,0 0 5 0,0 0-4 15,0 0-17-15,0 0-1 0,0 0-7 0,0 0-13 16,0 0-13-16,0 4-21 0,6-1-56 15,-6 2-164-15,6-3-101 0,-6 2 1 16,7 4 6-16,0-4 4 0</inkml:trace>
  <inkml:trace contextRef="#ctx0" brushRef="#br0" timeOffset="89119.74">19468 11649 135 0,'0'-8'61'15,"0"8"-7"-15,0 0-12 0,0-7-11 16,0 7-6-16,-8 0-11 0,8 0-3 0,0 0 2 16,0 0 0-16,0 0 3 0,0 0 0 15,1 2 0-15,-1 3 2 0,0 3-1 16,0 3 0-16,0 3 1 0,-14 4-4 15,14 2-1-15,-18 4-2 0,5 2 0 16,-1 4 0-16,-3 0-3 0,0 1-1 0,-1 1 0 16,-1-1-2-16,0-1-1 15,-2 0-1-15,3-3 0 0,0-2-2 0,3-5-1 16,0-3 1-16,4-2 1 0,2-4-2 16,9-3 1-16,-15-2 0 0,15-2-1 15,0-3 0-15,-11-1-2 0,11 0-2 16,0 0-2-16,-12-11 0 0,12 1-3 15,0-5 3-15,-11-2-1 0,11-3-1 16,-10-2 2-16,10-3 3 0,-11-4 2 0,11 0 1 16,-12-4 0-16,12-1 1 0,-12-1 0 15,12-1 0-15,-11 1 0 0,11 1-1 16,-10 1 0-16,10 2 1 0,-10 0-1 16,10 2-1-16,-10 0 1 0,10 3-1 15,0 0 1-15,-9 0-1 0,9 3 0 0,0 0 2 16,1 0 0-16,2 1-2 0,2 0 0 15,5 1 1-15,0 1-1 0,3 0 1 16,3 2 0-16,2 1 0 0,3 0 0 0,4 2 0 16,1 1 0-16,4 0 0 0,2 1 2 15,2 4-1-15,-1 0 0 0,3 9 0 16,-1-9-1-16,1 9 1 0,0 0 0 16,0 2-1-16,0 3 1 0,-3 2-1 15,0 4-1-15,-1 4 1 0,-3 2 0 0,-1 3 0 16,-3 3 1-16,-3 2 0 0,-1 2 0 15,-4 3 0-15,-4 0-1 0,-2 2 2 16,-3-1 1-16,-5 2 0 0,-3 0 1 16,0 1-1-16,0 0 1 0,-13-2 0 15,2 2-1-15,-3-1 1 0,-4 0 0 0,-4 0 0 16,-3-1 0-16,-1-1-1 0,-2 0 0 16,-2-1 0-16,0-1-1 0,0-3 2 15,0-2-2-15,0-2 0 0,1-3 1 16,1-3-1-16,1-3-1 0,1-4 0 15,1-3 0-15,0-4-1 0,2-2-1 0,-1 0-2 16,1 0-2-16,1-16-3 0,1 5-3 16,-2-3-2-16,3-3-2 0,0-1-4 15,1-2-6-15,2-1-16 0,0-4-31 16,2 0-26-16,1 0 0 0,4-2 1 0</inkml:trace>
  <inkml:trace contextRef="#ctx0" brushRef="#br0" timeOffset="89486.33">19471 11156 186 0,'9'0'67'16,"-2"1"0"-16,0 6-6 0,0 2-11 16,-1 3-7-16,-1 4-29 0,-2 5-6 15,1 3 1-15,-2 2-3 0,-2 3 0 16,0 1 1-16,0 3-2 0,0 0-1 15,0 1-1-15,0 2-1 0,-8-2 2 0,8-2-4 16,0 0 2-16,-10-3 1 0,10-1-2 16,0-4-2-16,0-2-1 0,0-3 0 15,0-2-4-15,0-1-1 0,0-2-8 16,0-2-21-16,0-2-33 0,0-2-27 0,3-2 0 16</inkml:trace>
  <inkml:trace contextRef="#ctx0" brushRef="#br0" timeOffset="91817.88">20287 11105 205 0,'0'-8'89'0,"-10"8"-3"16,10 0-17-16,0 0-16 0,0 0-27 0,-10-8-22 16,10 8-1-16,0 2-3 0,0 0 2 15,0 2-2-15,0 2 0 0,0 3 1 16,0 5 1-16,-10 4-2 0,10 6 3 16,-16 4-2-16,5 2 0 0,-4 5-1 15,-1 1 0-15,-3 0 2 0,0 1 1 0,-1-1 0 16,0-2-1-16,0-1 1 0,-1-2-1 15,2-3 1-15,2-4 2 0,1-6-3 16,4-7-1-16,3-4-1 0,9-5 0 16,-10-2-1-16,10 0 2 0,2-9-1 15,3 0-1-15,2-3 0 0,3-3-2 0,4 1 3 16,0-3 1-16,4 0-1 0,1-1 0 16,2-1 0-16,3 1 0 0,3 1 2 15,0-1 0-15,3 3-2 0,2 0 0 16,-1 5 1-16,-1 3-2 0,-2 7 2 15,-2 0-1-15,-5 0-1 0,-5 1-2 0,-3 9-1 16,-7 4-1-16,-5 4 1 0,-1 3 1 16,0 2-2-16,-15 2 2 0,-1 4-2 15,-5-2 3-15,-1 2 0 0,-6-3 2 0,-1 1 1 16,-2-4 0-16,1-1-1 16,2-5-1-16,0-1 2 0,4-7-1 0,2 0 0 15,5-5-1-15,2-3 1 0,4-1 0 16,2 0 0-16,10-11 1 15,3 11 0-15,4-10-1 16,3 10 1-16,1 0 0 0,2 0 1 0,1 0-1 16,2 0-1-16,1 2 1 0,0 6 0 15,0 3 0-15,-1 3-1 0,-3 4 1 16,-1 2-1-16,-3 3 1 0,-2 2-1 16,-2 3 0-16,-2 0 0 0,-2 0 0 0,-1-2 0 15,-1 0 0-15,0-3 0 0,0-3 0 16,0-2 1-16,0-2 2 0,-10-4-2 15,10-2 0-15,0-3 1 0,0-5 0 16,0-2-1-16,0 0 0 0,0 0 0 16,0-16-1-16,3 5 0 0,1-5-1 0,0-2 0 15,0-1 0-15,2-3-2 0,1-1 2 16,0-3-1-16,1 0 0 0,1-2 0 16,0-1 0-16,3 1 0 0,-1 1-2 15,0 1 2-15,1 3 0 0,1 0 0 16,1 1 1-16,1 3 0 0,1 0 0 0,1 1 0 15,0 2 1-15,2 0 1 0,1 0-2 16,2 3 2-16,-1 0-1 0,2 2 1 16,0 2 0-16,0 1-1 0,-2 8 1 15,2-9 0-15,-2 9-1 0,-2 0 0 0,-1 0 2 16,-3 1-1-16,-2 6 0 0,-3 2 4 16,-3 4-4-16,-3 2 1 0,-3 4-1 15,-1 2 0-15,0 2 0 16,-10 3 0-16,0 2-2 0,-2 2 1 0,-6 1 0 15,-1 2-3-15,-3-1 3 0,-2-1 0 0,-3 0 0 16,0-4 0-16,-1-2 0 0,2-3-1 16,1-2 2-16,-1-5-2 0,2-4 0 15,2-5-2-15,4-6-2 0,2 0-1 16,5 0 0-16,11-13-1 0,-14 0 1 16,14-5 1-16,0-1-3 0,0-2 4 0,4 2 1 15,2-3 1-15,2 2 2 0,1 1 1 16,2 1 1-16,0 3 1 0,2 3 2 15,3 3 0-15,-2 9 1 0,3 0 1 16,-1 0 1-16,1 0 0 0,2 9 1 0,-1 4-1 16,3 3 1-16,2 2-2 0,1 3-2 15,3 2 1-15,2 3-2 0,1 0 0 16,3 2-1-16,0 1-1 0,2 0-1 16,2-1 2-16,0 0-1 0,-1-1-1 15,1-1 0-15,-2-3 0 0,0-2-1 16,-1-2 0-16,-2-2-2 0,-5-2-2 0,-1-3-4 15,-3-3-7-15,-4-3-21 0,-5-6-61 16,-4 0-5-16,-4 0 0 0,-4-15 0 16</inkml:trace>
  <inkml:trace contextRef="#ctx0" brushRef="#br0" timeOffset="92649.79">20828 11187 199 0,'0'0'91'0,"-12"-12"-2"0,12 12-2 0,0-11-59 15,0 11-27-15,0-12 0 0,0 4 0 16,0 0 0-16,4-2-1 0,4 1 1 15,2 0-2-15,2 9 2 0,1-11-2 16,2 11 1-16,0 0 0 0,1 0 0 0,-2 0 1 16,-1 0 1-16,-4 0-1 0,-4 5 1 15,-4 7 0-15,-1 4-1 0,0 3 2 16,0 4-1-16,-13 2 0 0,4 3-1 0,-3-2 0 16,1 2 0-16,-2-1-1 15,1-1 0-15,0-1 1 0,0-2 0 0,3-2 1 16,9-3-2-16,-12-3 0 0,12-5 0 15,0-3 2-15,0-5-1 0,5-2 0 16,4 0 0-16,4 0 0 0,4-13 0 16,2 4-3-16,3-2 2 0,3-1 0 15,3-2 0-15,1-1-1 0,2 0-1 0,1-3 0 16,2-3-1-16,0 1 0 0,-2-1 1 16,-1 1 2-16,-1-2-3 0,-5 2 0 15,-2 1 0-15,-5 1 0 0,-4 0 0 16,-3 1 0-16,-6 0 1 0,-3 2 0 0,-2 0-1 15,0 1 3-15,0 1 0 0,-16 1 0 16,5 2 1-16,-2 0 0 0,-1 3 1 16,-1 7-1-16,0-11 1 0,0 11 1 15,2 0 3-15,2 0-3 0,1 6 0 0,10 3 0 16,-11 3 1-16,11 4 0 0,0 3 4 16,0 5-1-16,4 4-6 0,3 5 6 15,2 2-3-15,3 5 2 0,1 3 0 16,0 2-1-16,2 2-2 0,0 1 1 15,0 0-3-15,0 1-1 0,-1-1 1 16,-1-1-2-16,-1-1 1 0,-2-1 0 0,-2-6 1 16,-2-2 0-16,-1-4 1 0,-3-5-4 15,-2-3 1-15,0-3 1 0,0-5-1 16,-9-6-1-16,9-4-2 0,-21-7 0 16,7 0 0-16,-1 0-2 0,-4-14 2 15,1-1 3-15,-3-2 1 0,-2-3 2 0,2 0 3 16,-2-1 5-16,1 0-2 0,2-1 1 15,1 3-1-15,2-2 1 0,4 3-4 16,4 3 1-16,9 2-2 0,0 3-1 16,0 2-3-16,0 8-2 0,4-7 1 0,7 7-2 15,5 0 0-15,3 0 0 0,2 0-1 16,4-8-5-16,0 8 0 0,2 0-5 16,0 0-1-16,1-10-5 0,0 10-25 15,-2-11-54-15,-1 3 0 0,-2-3-2 16</inkml:trace>
  <inkml:trace contextRef="#ctx0" brushRef="#br0" timeOffset="92899.92">21647 11099 135 0,'0'0'97'16,"0"0"-2"-16,0 0-1 0,0-7-27 0,0 7-40 16,5-9-18-16,4 9-2 0,5-12-4 15,0 5-1-15,3 0-1 0,0 7-2 16,3-14 1-16,1 14-2 0,0-11-1 16,0 11-2-16,0-11-6 0,-1 11-5 15,-3 0-6-15,-4-7-17 0,-3 7-27 0,-6 3-24 16,-3 1 3-16</inkml:trace>
  <inkml:trace contextRef="#ctx0" brushRef="#br0" timeOffset="93232.93">21707 11197 147 0,'-22'17'91'0,"1"-3"0"0,2-1-4 16,1-3-14-16,4 0-24 0,2-3-37 16,12-3-7-16,-11-1-4 0,11-2 1 15,1-1-2-15,4 0 0 0,4 0 1 16,1 0 1-16,4 0-2 0,2 0 0 15,0 0-1-15,1 0 2 0,0 0-1 0,0 0 0 16,1 3 0-16,-4 1 0 0,-3 3-1 16,-1 2-1-16,-5 2 2 0,-3 2-2 15,-2 2 1-15,0 0 0 0,0 0 0 16,0-1 0-16,-9 0 3 0,9-1-2 16,-10-2 0-16,10 0 0 0,-9-1-1 0,9-1 2 15,0-3 0-15,0-2-1 0,4-4 0 16,3 0-3-16,6-9 2 15,1 1-1-15,4-2 0 0,1-2-2 16,2-1-2-16,1-3 0 0,1-1 0 16,0-3-2-16,1 0-1 0,0-4-3 0,0 0-2 15,-2-2-16-15,0 0-19 0,-3-2-26 16,-2 0-12-16,-1-1 1 0</inkml:trace>
  <inkml:trace contextRef="#ctx0" brushRef="#br0" timeOffset="93815.77">22059 10757 195 0,'-12'-10'84'0,"-2"10"-6"16,3 0-7-16,-2 0-23 0,1 2-30 15,0 11-10-15,2 6-2 0,-1 6-1 0,1 6 1 16,1 6 1-16,-1 6-1 0,0 4 0 16,0 7 1-16,-1 3 0 0,0 4 0 15,-2 4-2-15,-1 2 1 0,-3 0-2 16,0 1 4-16,-2-2-3 0,-1 0-2 0,-2-3 0 15,1-4 0-15,0-4-2 0,0-5 0 16,1-6 0-16,1-6-2 0,2-6 0 16,2-4-4-16,1-4-1 0,2-6 0 15,2-4-2-15,10-5-2 0,-11-7-3 16,11-2-2-16,0 0-1 0,0-14-3 16,2-2-1-16,2-3 5 0,1-5 4 0,1-2-2 15,1-2 7-15,-1-1 2 0,1 0 1 16,0-1 2-16,1 2 6 0,-2 0 2 15,2 4 3-15,1 5-2 0,-1 5 1 0,1 7 2 16,-1 7 0-16,1 0 0 0,-2 7 2 16,0 8-1-16,-1 5-2 0,0 5-1 15,2 4-4-15,-1 1 1 0,0 2-4 16,1 2 2-16,0 0-2 0,-1 2 0 0,-1-2-2 16,-1-2-1-16,-1-3 0 15,2-3-2-15,-2-5-1 0,0-2-3 0,-1-6-2 16,1-3-1-16,0-7-6 0,-1-3-4 15,1 0-16-15,1-12-19 0,-2-2-13 16,2-5 0-16,-1-5 15 0,2-1 17 16,1-2 36-16,3 2 6 0,-1 0 7 0,0 2 22 15,3 3 23-15,-1 4 17 0,2 5 4 16,1 11-8-16,0 0-17 0,1 3-32 16,1 12-7-16,2 8 2 0,2 8-5 15,1 8-1-15,2 7-10 0,4 2-1 0,1 2-5 16,3 0-9-16,3-2-7 0,1-4-30 15,0-3-47-15,-2-8-11 0,0-7 0 16,-2-6-3-16</inkml:trace>
  <inkml:trace contextRef="#ctx0" brushRef="#br0" timeOffset="93965.49">22289 11896 140 0,'-28'-13'104'16,"-1"13"2"-16,-2 0-1 0,-1 1-1 0,0 14-61 15,-1 9-38-15,0 6-4 0,1 6-1 16,2 3-7-16,3-1-7 0,3 3-7 16,1-2-22-16,6 0-42 0,2-2-16 15,4-2-1-15,3-3 1 0</inkml:trace>
  <inkml:trace contextRef="#ctx0" brushRef="#br0" timeOffset="94948.23">22705 11114 129 0,'0'0'92'0,"-12"0"6"0,12 0-2 16,0 0-1-16,0-11-66 0,0 11-24 15,5-16-6-15,5 5-3 0,4 0 0 0,1-1-1 16,3-1 4-16,0 1-7 0,3 2 3 16,3 0 2-16,1 3-2 0,0-1 0 15,-2 8 4-15,-2-12 0 0,-1 12 3 16,-6 0 2-16,-4 0-1 0,-3 6 3 15,-4 6-1-15,-3 4 0 0,0 7 2 0,0 6 2 16,-11 7-1-16,11 8-2 0,-16 3 0 16,4 6 0-16,1 3-2 0,0 3-1 15,-3 4 2-15,2-1-3 0,-3-1-1 16,2 0-1-16,1-4 1 0,-1-4-1 16,3-5 1-16,1-8-1 0,9-6 0 0,-16-8 1 15,16-6-2-15,-11-4 0 0,11-7 1 16,-10-6 0-16,10-3-1 0,0 0 0 15,0-12-1-15,0-2 0 0,0-6-1 16,0-3 1-16,6-4 0 0,1-1 1 16,1-1-1-16,1 0 1 0,1 2 1 0,1 1-1 15,1 3 1-15,1 4 0 0,1 6 1 16,1 13-1-16,-2 0 0 0,2 0 0 16,-2 1 1-16,0 11-1 0,-2 6 2 15,0 4-1-15,-1 3 0 0,-1 2 0 0,0 0-1 16,-1-1 2-16,-1-1 1 0,-2-1 0 15,-2-4-1-15,-1-3 0 0,-2-3 0 16,0-6 0-16,0-2-1 0,0-5 0 16,-10-1-1-16,-4-12 0 0,14-1-1 15,-13-5 0-15,13-4-1 0,-10-2 0 16,10-3 0-16,0-3 1 0,0 0 0 16,4 0 0-16,2 0 2 0,2 3-2 15,4 1 0-15,4 4 0 0,3 4 1 16,3 6 1-16,2 12 0 0,3-8 1 15,2 8 0-15,1 5 1 0,2 5-2 0,0 2 2 16,0 6 1-16,0 2-1 0,0 1-1 16,-2 3 1-16,0-1-2 0,-5-1 0 15,-4 0 1-15,-6 0-1 0,-6 0 1 16,-7 0-1-16,-2-2 3 0,0 1-2 16,-12-2 1-16,-3-2-1 0,-3-1 1 0,-4-4-1 15,-2-2 1-15,-3-3-3 0,1-4 0 16,0-3 0-16,3 0-3 0,5-7-2 15,9-6-3-15,9-8-5 0,0-4-7 0,2-4-22 16,10-6-53-16,2 0-10 0,7-2 1 16,3 1 1-16</inkml:trace>
  <inkml:trace contextRef="#ctx0" brushRef="#br0" timeOffset="95177.27">23949 10804 208 0,'-19'0'101'16,"-1"0"-4"-16,1 4-5 0,1 2-46 0,2 3-46 15,-1 1-48-15,4 1-49 0,1 1-3 16,2 0 0-16</inkml:trace>
  <inkml:trace contextRef="#ctx0" brushRef="#br0" timeOffset="95746.35">23784 11115 165 0,'-13'10'107'0,"-1"-1"-1"15,1 0 2-15,2-1-4 0,0 1-71 16,11-1-26-16,-12-1-2 0,12-1-2 0,0-1-3 16,0 1-1-16,2 0 1 0,4 1 0 15,1 2-1-15,7 2 0 0,0 1 1 16,4 1 0-16,-2 1 0 0,2 1-1 16,-4 0 2-16,0 0-1 0,-3-1-2 15,-4 1 1-15,-2 1-1 0,-3-1 2 0,-2 1-3 16,0 2 1-16,0-1-1 0,-15 1 1 15,5 1-1-15,-2 0 5 0,-1 1-2 16,-1-1 0-16,0 1 2 0,0 0 0 16,1 0-1-16,1 1 2 0,2-2 2 0,1-1-3 15,9-2-1-15,-11-1-3 0,11-3 4 16,0 1 0-16,0-4-2 0,4 1 1 16,2-1-1-16,1-1 1 0,2 0-1 15,0 0 1-15,-1 0-1 0,1 2 1 16,-3-1-2-16,-3 2 0 0,-2 3 1 0,-1 2-1 15,0 1 1-15,0 1-2 0,-17 2 0 16,7-2 0-16,-3 1 0 0,-2-1 2 16,0 0-2-16,-2-1 2 0,2 0 4 15,0-3-6-15,2 0 2 0,4-2 2 0,9-2 0 16,0-2-1-16,0-1 1 0,1-2-1 16,11 1 2-16,4 0-2 0,6 0-2 15,5 0 3-15,4 1 3 0,4 3-2 16,2-3 0-16,6 2-1 0,1 0 1 15,3-1 1-15,0 1 0 0,2-1 0 16,0-1-3-16,1-2-1 0,-1 0-2 0,-2-2 1 16,0 0-5-16,-2-3 0 0,-3 0-5 15,0 0-5-15,-4 0-6 0,-4-12-11 16,-5 3-47-16,-5-3-27 0,-6-3-2 0,-2-3 4 16</inkml:trace>
  <inkml:trace contextRef="#ctx0" brushRef="#br0" timeOffset="95924.13">24335 10999 195 0,'-11'-23'100'0,"-1"5"-4"0,2 2-3 0,10 3-37 16,-13 5-56-16,13 8-14 0,0-13-29 15,0 13-51-15,0 0-5 0,0 0 0 16</inkml:trace>
  <inkml:trace contextRef="#ctx0" brushRef="#br0" timeOffset="96463.21">24299 11058 208 0,'0'11'92'0,"-17"-2"0"0,9-2-13 15,8-1-33-15,-11-1-44 0,11-3-2 16,0 0 0-16,0 0 0 0,0 0 1 15,5 0-1-15,4 0 1 0,2 1 1 0,-1 1-1 16,3 1 0-16,3 1 1 0,-3 2 0 16,2 0-1-16,-2 0 1 0,-1 2-1 15,-4 0 0-15,-3 2-1 0,-4 2 0 0,-1 2-1 16,0 2 0-16,-9 2-1 16,-2 1 1-16,-3 0 3 0,-3-1 0 0,-1 0 2 15,-3 0 3-15,0-1-1 0,-1 0 3 16,-1-2-1-16,2-1-1 0,2-2-1 15,1-3-3-15,3-4-1 0,3-3-2 16,12-4-1-16,-9 0-2 0,9 0 0 16,2-12-3-16,4 1-2 0,5 0-2 0,2-5-2 15,3-1-6-15,0-2-10 0,2-1-17 16,-1-2-5-16,1-2-1 0,0 0 10 16,1 1 15-16,-4 0 18 0,1 3 7 15,-6 2 7-15,1 2 11 0,-6 3 19 0,-1 1 5 16,-3 5 4-16,-1 7-9 0,0 0-12 15,0 0-13-15,-10 0-3 0,10 2 1 16,-17 10 0-16,6 4 3 0,-3 6-2 16,-1 1 1-16,-2 8 2 0,-1 1-2 0,-2 5 2 15,-3 2-2-15,1 4-3 0,-3 0-2 16,0 2-1-16,-2 2-2 0,1 0 0 16,-2-1-3-16,2-2 0 0,1-3-1 15,0-3-4-15,1-4 0 0,3-3 0 16,1-4-2-16,3-4-3 0,3-4-1 0,2-5-3 15,12-4 0-15,-12-6-5 0,12-4-2 16,0 0-12-16,2-9-18 0,6-4-14 16,3-4-12-16,2-4-2 0,5-3 3 15</inkml:trace>
  <inkml:trace contextRef="#ctx0" brushRef="#br0" timeOffset="97928.12">24077 11669 155 0,'20'-13'84'0,"-3"13"-1"0,-2 0 1 15,-3 0-8-15,-5 4-22 0,-1 9-41 16,-3 7-4-16,-2 4-3 0,-1 2-3 15,0 3-2-15,0 0 0 0,0-1-1 16,-9 0 0-16,9 0-2 0,-11-3 2 0,11-2-2 16,-14-5 2-16,14-5-1 0,-13-3 0 15,13-5 0-15,-14-5 3 0,14 0-3 16,-13 0 0-16,13-13 0 0,-9 1-1 0,9-3 2 16,0-3-3-1,0-4 1-15,0-2-1 0,6-5 0 0,5-2-2 16,6-2 2-16,3-2 1 0,3 2 1 15,4 1-1-15,3 1 0 0,3 3 4 0,1 3-2 16,1 3 2-16,2 6 1 0,-1 2 0 16,-1 5 0-16,0 9 1 0,-1 0 1 15,-3 0-1-15,-2 1 0 0,-2 7-2 16,-1 3 1-16,-1 1-1 0,-3 2 0 16,0 1 0-16,-1-1-1 0,-4-1 2 15,0 0-3-15,-2-1 3 0,-3-1-1 0,-5 0 1 16,-3 1-1-16,-4 0 0 0,0 0 0 15,0 0-1-15,-19 1-1 0,3 0 0 16,-6 0 0-16,-5 0-2 0,-4 0 0 0,-3 1-1 16,-4 1 1-16,-1-1 1 0,-3-1 0 15,1-1 2-15,1-1 0 0,1-3 1 16,5-1 1-16,2-1-1 0,6-4 0 16,6 0 1-16,5-2-2 0,7 0 1 15,8-11-2-15,0 4 0 0,4 0-1 16,8-4-1-16,2 1 1 0,6-1-3 15,1 0 0-15,5-3 0 0,2 0-2 16,1 0-1-16,1 0 0 0,1-2-1 16,0 3 2-16,-2-1 0 0,-1 1 1 15,-3 0 4-15,-1 1-1 0,-6 1 0 0,-1 2 2 16,-6-1 2-16,-4 10 0 0,-6-10 0 16,-1 10-1-16,0 0 2 0,-15 0 0 15,0 7-1-15,-5 1 0 0,-4 4 1 16,-3 2 0-16,-4 3 0 0,1 2 2 15,-3 2-2-15,1 1 0 0,1 1-1 0,0 0 0 16,3-1-1-16,3-1-1 0,4-2 0 16,3-2 0-16,2-2-1 0,5-3-4 15,11-2 2-15,-12-4-1 0,12-2 0 16,0-4-1-16,0 0 0 0,5 0 1 16,4-14-2-16,3 2 1 0,4-2 1 0,3-3 2 15,0 0-2-15,5-2 0 0,0-1 2 16,2 0-1-16,-1 0 1 0,2 1 1 15,0 1 1-15,-1 2 1 0,0 3 0 16,-3 4 0-16,-3 9 1 0,-2 0 0 0,-4 0-2 16,-2 0 2-16,-4 3-1 0,-2 5 2 15,-2 5-2-15,-3-2-1 0,1 1 1 16,-2 1 0-16,0 1-1 0,0-2 0 16,0-1 1-16,0-1 0 0,-9 0 1 15,9-5-3-15,0-1 1 0,0-3 0 16,0-1-2-16,0 0 0 0,0-7-1 0,6-2-1 15,1-1 0-15,1-5-2 0,2-1 0 16,3-3 4-16,1-4-5 0,4-2 2 16,1-4 1-16,3-5-1 0,3 0 2 0,2-5 2 15,2-1-1-15,0-1 1 16,4-2 0-16,0 1-1 0,1-3 1 0,2 2 0 16,-2 1 0-16,1 2 0 0,-2 2 1 15,0 2-2-15,-3 2 2 0,-1 4 0 16,-3 4 3-16,-2 2 0 0,-5 4 2 0,-1 4 2 15,-5 2-1-15,-3 4 0 0,-3 10 1 16,-5-7 0-16,-2 7-3 0,0 2 1 16,0 6 3-16,-11 3-3 0,1 5 1 15,-2 3-2-15,-2 5 3 0,-2 3-2 16,-1 3 1-16,0 4-1 0,-2 4-1 0,-1 2-2 16,-3 2 0-16,2 1 0 0,0 0-1 15,-1-1 2-15,1-1-2 0,3-3 1 16,0-3-2-16,1-4 0 0,3-3 1 15,1-3 0-15,0-5 3 0,3-2-2 16,2-5-1-16,8-5-1 0,-12-4-1 0,12-4 0 16,0 0 0-16,0-7 0 0,0-3-1 15,3-4 0-15,2-3-4 0,4-2 3 16,0-2 1-16,3-2 0 0,2-2 0 16,2 0 1-16,3-3 0 0,3 1 0 15,0 0 0-15,4 0 0 0,2 3-1 0,2 1-1 16,0 2 1-16,2 1 1 0,-1 3 0 15,0 3 0-15,0 0 0 0,-2 2 1 16,-1 4-1-16,-1-2 0 0,-2 4 1 16,-3 6 0-16,-1-11 0 0,-2 11 0 0,-4 0 0 15,-1 0 0-15,-3 0 0 0,-3 0 1 16,0 0-1-16,-3 0 2 0,-1 0 1 16,-2 7 1-16,-2 1 0 0,0 4 0 15,0 0 0-15,0 4 0 0,0 1 1 0,-11 3-2 16,11 2-1-16,-16 3-1 0,6 1 0 15,-2 3 0-15,-1 0-1 0,-3 4 1 16,-2 0 0-16,-1 0 0 0,-3 0 0 16,0 1 1-16,-1-2 2 0,-2 1-1 15,-1-2 0-15,0 2-1 0,1-1 0 16,-2-3-1-16,2 0 0 0,2-3-1 0,0-2-1 16,4-2-1-16,2-2-4 0,3-5-4 15,1-1 0-15,5-4-2 0,8-4-4 16,0-4-4-16,0-2-16 0,0 0-32 15,0-11-29-15,4-2 1 0,7-3 3 16</inkml:trace>
  <inkml:trace contextRef="#ctx0" brushRef="#br0" timeOffset="98178.06">25478 11162 145 0,'8'-14'89'0,"-4"3"-7"0,-3 11-6 15,-1-11-22-15,0 11-21 0,0 0-22 16,-10 4-5-16,2 3 3 0,-2 4 0 0,-2 5 1 16,-2 5 0-16,-3 2 2 15,-2 4 0-15,-2 5-2 0,-3 1 0 0,0 4-2 16,-4 2-3-16,-1 2 1 0,0 1-3 16,-1-2-2-16,0 0-1 0,1-3-1 15,1-2-2-15,2-3-4 0,2-3-2 0,3-4-6 16,2-4-8-16,2-3-23 0,3-3-46 15,4-4-10-15,1-4 1 0</inkml:trace>
  <inkml:trace contextRef="#ctx0" brushRef="#br0" timeOffset="100776.92">19954 12694 197 0,'-39'3'91'0,"3"-2"-3"0,3 1-17 0,4-2-34 16,4 0-36-16,3 0 0 0,4 0-1 15,3-11 0-15,3 11 0 0,12-7-1 16,-10 7-1-16,10 0 1 0,0 0-1 15,4-9 1-15,2 9 1 0,6 0 1 16,1 0 1-16,5 0-1 0,3-7 1 0,3 7-2 16,4 0 3-16,2 0-1 0,6-9 2 15,2 9 1-15,4 0 2 0,2 0-1 16,4-9 1-16,2 9 1 0,2 0-1 16,2 0-3-16,2-6 4 0,2 6-2 15,0 0-2-15,2 0 0 0,-2 0-1 0,3-8-1 16,-1 8-1-16,1 0 0 0,2 0 0 15,2 0 0-15,1-7 1 0,0 7 0 16,1 0 2-16,0 0 0 0,1-10 2 16,0 10 0-16,-1 0 2 0,-1-7 0 0,0 7 0 15,0-8-1-15,0 8-1 16,-1-10 1-16,0 10-3 0,-2-13-1 0,-2 6-1 16,-1-1 1-16,-1 1-2 0,1 0 0 15,-2 7 0-15,2-14-1 0,-2 14 1 16,-1-13-1-16,0 13 0 0,-1-11 0 15,-2 11 1-15,0 0-2 0,-1-8 1 0,-1 8 0 16,-2 0 0-16,1 0 0 0,-3 0 0 16,1-8 0-16,-1 8 2 0,-1 0-1 15,1-11 0-15,0 11 0 0,2-13 0 16,0 5 0-16,3 0 0 0,2-2-1 0,1 0 0 16,1-3 1-16,0 2-1 0,1-1 0 15,0 0 0-15,-1 1 0 0,0 0 0 16,0 0 0-16,-1 2 0 0,-3-1 0 15,2 2 0-15,-2-2 0 0,-2 1 0 16,1 0 0-16,-1-2 0 0,-2 0 0 0,2-2 0 16,0 1 0-16,0-1-1 0,2-1 1 15,0 0 0-15,2-1 0 0,-2 0 0 16,1-1 0-16,-2 2 0 0,-1 1-1 16,-1 1 1-16,-2 0 1 0,-4 3 0 15,0 0-1-15,-2 2 0 0,-2 7 0 0,-3-13 0 16,0 13 0-16,-3-10 0 0,-1 10 0 15,-1-10 0-15,-1 10 0 0,0-10 0 16,-1 10 0-16,0-12 0 0,-1 12 1 16,0-13-1-16,-3 13 0 0,2-12-1 15,-2 12 1-15,-1-13 0 0,-1 13 0 0,-2-12 0 16,0 12 4-16,-1-10-6 0,-3 10 1 16,2-8 1-16,0 8 0 0,-1-8 0 15,1 8 0-15,2-8-1 0,0 8 1 16,2-10-2-16,0 10-1 0,2-8 5 15,1 8-2-15,0-10 1 0,1 10-2 0,-1-8 3 16,0 8-2-16,-1-8 1 0,0 8-1 16,-2 0 1-16,-2-10-1 0,-1 10-1 15,-1 0 0-15,-2-8 1 0,-1 8 1 0,-1 0-2 16,1-10 1-16,0 10 0 0,0-14 0 16,2 5 0-16,0 0 0 15,1-2-1-15,1-1 2 0,0-1 0 0,1-1-1 16,0-1 0-16,-1-3 0 0,0-2 1 15,0-2 0-15,-3-2-1 0,-1-3 0 0,-3-2 0 16,-1-3 0-16,-4-3 0 0,-3-4 0 16,-2-3 0-16,-4 1 0 0,0-2-1 15,0-2 0-15,-7 1 1 0,-3 1 0 16,-3-1 0-16,-3 2 1 0,-5 3-1 16,-4 1 0-16,-2 4 1 0,-8 3 2 0,-1 3-1 15,-4 3 0-15,-3 3 1 0,-3 0 0 16,0 3-1-16,-2 1 1 0,-1 2-1 15,1-1 0-15,0 2-1 0,1 1-1 16,-1 1 0-16,3 0 0 0,-2 1-1 16,3 0 0-16,-1 2 2 0,1 0-1 15,-2 2 1-15,0 0-2 0,-2 8 1 0,-2-13 0 16,-2 13 1-16,-3-9 0 0,-2 9 0 16,-2-8-1-16,-2 8-1 0,-3 0 1 15,2-8 0-15,0 8 0 0,0 0 0 16,3 0 1-16,-1 0-2 0,2 0 0 15,1 0 1-15,2 0 0 0,0 3 1 0,2 1-1 16,0 2 0-16,0 2 1 0,-2 1-1 16,1 2 0-16,-4 1 1 0,-4 1 0 15,-3 2-1-15,-5 0 0 0,-1 3 0 16,-1-2 0-16,-3 0 0 0,2 2 0 0,-2-2 0 16,3-2 0-16,0 0 0 0,1-3 0 15,4 1 0-15,2-1 0 0,2-2 0 16,4-1 2-16,3 0-2 0,4-2 0 15,-1-1 0-15,1 2-1 0,1 0 0 0,-3 0 0 16,-2 1 2-16,1 1-2 0,-2 0 0 16,2 1-1-16,-1 0 2 0,1 0 0 15,2 1 0-15,1-1 1 0,1-1-1 16,1 1 1-16,6-2-3 0,0 0 2 16,5-2 0-16,3 0 6 0,4-1-6 0,2 1 0 15,1-2-1-15,2 0 1 0,1 0 0 16,2-1 1-16,0 1 0 0,0-1 0 15,1 1 0-15,2-1-8 0,-2 1 6 16,2 0 2-16,-1 0 0 0,2 1-1 16,-1-1 0-16,1-1-1 0,1 1 0 0,-1-2 1 15,3 0 0-15,-2-1 0 0,0 2 1 16,1-2-2-16,-1 0 0 0,0 0 1 16,0 0 0-16,-2-1 0 0,2 0 1 15,-1 0-1-15,1 0-1 0,0 0 1 16,-1 0 0-16,2 0 0 0,-1-9 1 0,-1 9-1 15,3-7 1-15,-1 7-1 0,0-10 0 16,0 10-1-16,-1-11 2 0,3 11 0 16,-3-13-2-16,1 13 1 0,-2-13 0 0,1 13-1 15,0-12 1-15,-2 12 0 16,-1-9-1-16,2 9 3 0,-2-8-3 0,0 8 0 16,0 0 2-16,-1-7 0 0,0 7-1 15,0 0 1-15,1 0-1 0,-1-9 0 16,0 9 0-16,0 0-2 0,2-9 3 15,-1 9 0-15,0-8-1 0,1 8-1 16,1-7 0-16,0 7 1 0,1-8 0 0,0 8 0 16,1 0 0-16,1-10 0 0,0 10 0 15,1 0-1-15,0 0 1 0,1-7 0 16,0 7 1-16,1 0-1 0,0 0 1 0,0 0-1 16,1 0 0-16,0 3 0 0,0-1 0 15,0 1 0-15,1 2-1 0,-2 2 2 16,1 0-2-16,0 4 0 0,-2 1-1 15,2 2-1-15,-2 1 3 0,0 3 0 16,0 2 0-16,-1 1 0 0,-1 0 0 0,1 2 0 16,-1 1-2-16,0 1 1 15,-2 0 2-15,2 2 1 0,0 0-2 0,0 1 0 16,1 1 0-16,-1 1-2 0,2 3 2 16,1 1-1-16,1 1 2 0,0 2-1 15,4 2-1-15,0 1 0 0,0 1 0 0,9 3 1 16,-13 2-1-16,13-1 1 0,0 2-1 15,-8-3 1-15,8-1 0 0,0 2 0 16,1-4 0-16,1 0 0 0,2-3-1 0,1-1 1 16,2-1 0-16,3-3-1 15,2-1 1-15,3-2 0 0,2-2 0 0,5-1 1 16,3-2-3-16,5 0-3 0,3-2-1 16,5 1-7-16,3-1-9 0,7 0-24 15,0-1-62-15,5-1-1 0,1-5-1 16,0-2 0-16</inkml:trace>
  <inkml:trace contextRef="#ctx0" brushRef="#br0" timeOffset="111450.8">2330 6836 143 0,'0'0'68'16,"0"-13"0"-16,0 13-6 0,0-10-7 15,0 10-13-15,0 0-14 0,0-6-17 0,0 6-9 16,0 0-1-16,0 1 1 0,-10 3-2 16,10 4-2-16,0 4 4 0,-14 3-2 15,14 6 0-15,-14 2 0 0,14 4 0 16,-17 4-2-16,7 2 2 0,-1 3 0 16,1 2-1-16,1 2 1 0,-2 2-1 0,1 1-1 15,1-3-3-15,9-1-1 0,-14-3-1 16,14-3-1-16,-9-4-13 0,9-3-13 15,0-3-9-15,-8-3-13 0,8-4-23 16,0-3 2-16</inkml:trace>
  <inkml:trace contextRef="#ctx0" brushRef="#br0" timeOffset="111811.01">2112 7643 161 0,'0'19'57'0,"0"-6"1"0,2-7-15 16,2-5-8-16,1-1-2 0,1 0-3 16,3-11-9-16,1 0-4 0,0-3-14 15,2-1-1-15,2-3 1 0,-1-2-1 0,3 1-2 16,0-3 2-16,1 1-2 0,-3-2 0 16,3 1 1-16,-2 1-1 0,-1 3-1 15,-2 2 1-15,0 2-1 0,-3 1 0 16,-2 4 1-16,-1 0-1 0,-1 9 1 15,-1-10-3-15,-2 10-2 0,0 0-4 0,-1-8-22 16,-1 8-49-16,0 0-2 0,0 0-3 16</inkml:trace>
  <inkml:trace contextRef="#ctx0" brushRef="#br0" timeOffset="117144.28">8276 6377 163 0,'-12'47'68'0,"-2"2"-4"15,0 5-7-15,3 0-10 0,-2 1-12 0,0 2-25 16,2 2-10-16,-1 0-7 0,1 0-11 16,0-2-17-16,-1-2-16 0,1-2-12 15,-1-6-7-15,0-5-4 0</inkml:trace>
  <inkml:trace contextRef="#ctx0" brushRef="#br0" timeOffset="117526.43">8021 7079 151 0,'5'31'59'16,"-4"3"-7"-16,2-1-4 0,-1-1-3 0,0-1-10 15,1-1-12-15,-2-5-13 0,0-2-6 16,1-3-1-16,0-4 2 0,0-3 1 15,1-6 1-15,-1-4 0 0,0-3 1 16,3 0-2-16,-1-9 0 0,1 0-1 16,1-3 0-16,0-2-3 0,2-1 0 0,1-2 0 15,1-1-1-15,-1-2 1 0,5-3-2 16,-3 0 0-16,4-2 0 0,0-1 0 16,1 1-2-16,-1 1-2 0,1 0-6 15,0 2-17-15,2 0-46 0,-3 2-15 16,2 1-2-16</inkml:trace>
  <inkml:trace contextRef="#ctx0" brushRef="#br0" timeOffset="122505.15">7861 5991 143 0,'0'0'84'0,"1"-7"-4"16,1 7-24-16,1 0-3 0,1-9-34 15,1 9-14-15,3 0-4 0,-1 0-1 16,5 0 0-16,1 0 1 0,6 0 2 16,1 2 2-16,6 7-1 0,2 5 0 0,1 2-1 15,4 6-4-15,1 1 7 0,0 6-3 16,0 3 1-16,-2 6 0 0,0 4-2 16,-1 3-2-16,-1 3 1 0,-3 2-1 15,-2 0 3-15,-1 0 0 0,-2-2-2 0,-3 0 2 16,1-3 1-16,-4-2 0 15,-1-2 1-15,-1-5-1 0,-2-4 1 0,0-4-2 16,-2-4-1-16,2-3 1 0,-5-5 0 16,2-2-2-16,-2-2 0 0,0-2 0 15,-2-2 0-15,0-1 0 0,0-2-2 0,-2-2 1 16,1 1-2-16,1-1-7 0,-2 1-11 16,0-2-68-16,2 1-5 0,-4-2-1 15,0-1 1-15</inkml:trace>
  <inkml:trace contextRef="#ctx0" brushRef="#br0" timeOffset="123593.93">20044 14313 166 0,'-13'-15'64'0,"0"9"-8"16,4-2-5-16,-1 0-35 0,10 0-16 15,-15-2-53-15,15 0-24 0,-9 1-4 16</inkml:trace>
  <inkml:trace contextRef="#ctx0" brushRef="#br0" timeOffset="124154.11">19347 13721 208 0,'-10'2'91'0,"-1"-2"-1"0,11 0-30 0,-12 0-29 16,12 0-27-16,0-8-2 0,3 8 0 16,6-15 0-16,3 4-1 0,4 1 1 15,6-1-2-15,4 2 2 0,5 1 0 0,3 8-1 16,2-9 0-16,3 9 3 0,0 0-1 16,-1 1 0-16,-3 6 1 0,-2 5 0 15,-5 3-1-15,-5 8 2 0,-4 1-1 16,-6 6 0-16,-5 4-2 0,-4 3 2 0,-4 1 0 15,0 2-1-15,0 0 1 0,-14 1 1 16,3-2 3-16,-3-3-1 0,0-4 1 16,0-3-2-16,0-3 0 0,2-4 1 15,2-4-2-15,10-6-1 0,-10-2-2 16,10-5-2-16,0-4 0 0,4-1-1 16,3 0-2-16,4-9-3 0,4-1-7 0,2-2-7 15,5-2-31-15,0-3-49 0,2 1-2 16,0-2 0-16</inkml:trace>
  <inkml:trace contextRef="#ctx0" brushRef="#br0" timeOffset="124737.64">19597 14547 190 0,'-20'4'86'0,"0"-1"-10"16,-2-3-5-16,2 0-38 0,-3 0-31 16,-1-7 0-16,0 0-1 0,-1-3 2 15,-1-2 0-15,0-1 2 0,-3-4-2 16,-1-2 1-16,0-3 0 0,0-5 1 0,-1-1 1 15,0-6-2-15,-1-3 2 0,2-4-3 16,0-5-1-16,4-2 0 0,4-6 1 16,5-3-1-16,3-3 0 0,14-4 0 15,-11-3-1-15,11-2 2 0,2 0-4 16,4-1 4-16,7 0 0 0,4 2-1 0,5 3-2 16,6 2 1-16,3 3 0 0,4 4 0 15,2 3 0-15,5 5 0 0,0 5 0 16,3 3-1-16,3 7 0 0,2 6 1 15,3 6 1-15,3 7 1 0,3 7-1 16,3 7 1-16,3 0 0 0,1 4 0 0,2 11 1 16,0 8-1-16,-1 9 0 0,-3 8-1 15,-2 9 0-15,-5 7-1 0,-4 6-1 16,-7 6 1-16,-6 4 0 0,-6 1 0 16,-11 4 1-16,-5 1 2 0,-9-1-1 15,-7 0 2-15,-2-2-1 0,0-6 2 0,-20-2 1 16,-2-3 0-16,-6-7 2 0,-7-3-2 15,-4-4 0-15,-6-4-2 0,-2-5-1 16,-3-3 0-16,-2-5 2 0,0-5-5 0,-2-4-1 16,0-4-1-16,3-6-5 0,1-5-4 15,3-6-6-15,5-3-7 0,5 0-42 16,3-12-42-16,4-3-2 0,5-5 1 16</inkml:trace>
  <inkml:trace contextRef="#ctx0" brushRef="#br0" timeOffset="130365.88">20874 13880 147 0,'0'15'84'16,"0"-4"-10"-16,-8-3-5 0,8-3-17 15,0-3-20-15,3-2-12 0,4 0-11 16,1-10-2-16,6 0 1 0,4 0-5 0,3-1-2 16,2 0-1-16,1 0-2 0,2 1-3 15,2-1 1-15,-2 1 0 0,2 1 0 16,-1-1-3-16,-1 0-1 0,-2 1 2 16,-1-1 0-16,-3 0 3 0,-3-1 0 15,-2-1 0-15,-3-1 0 0,-2-2 1 0,-3-2 1 16,-2-1 1-16,-1 0 2 0,-2 0-1 15,-2-2 1-15,0 2-1 0,0 1 1 16,0 1 1-16,-11 3 1 0,11 0 1 16,-12 4 0-16,12 9-2 0,-13-11-1 15,13 11 0-15,-15 2 0 0,15 4 1 0,-16 6-3 16,6 4 2-16,0 5-1 0,-1 6 1 16,1 2-1-16,-1 4 1 0,0 5 1 15,1 2-4-15,-3 4 4 0,1 4-1 16,0 2 3-16,0 1-3 0,0-1-1 15,1-3-1-15,2-1 1 0,1-4 0 0,8-4-1 16,-15-3 1-16,15-3-2 0,-11-4 2 16,11-4-2-16,0-3 1 0,-12-5 1 15,12-4 0-15,0-5 0 0,0-4-1 16,6-3-1-16,2-16 1 0,4-2-2 16,5-7 1-16,2-5-2 0,5-6-2 15,3-3 4-15,1-3-4 0,2-4-1 16,2-4-1-16,0-2 2 0,1-3 0 15,1-4-3-15,-2 2 3 0,0 2-2 0,-2-1 0 16,-3 3-4-16,-2 2 2 16,-1 0-6-16,-5 2-1 0,-1 1 1 0,0 0 6 15,-3 0 4-15,0 2 4 0,-2 1 2 16,-1 1 6-16,1 2 2 0,-3 3 10 16,-2 3 0-16,1 3-1 0,-3 4-2 0,-1 4-6 15,-1 4-1-15,-1 4-3 0,-1 3-3 16,-1 7-1-16,-1 7 0 0,0 5-2 15,0 4 0 1,0 5 0-16,0 1 0 0,0 3-2 16,0 0 1-16,0-1-1 0,0 3-1 0,7 0 1 15,0-1-1-15,2-1 0 0,2-3 0 16,2-1-1-16,1-5 1 0,4-2 1 16,-2-2 1-16,3-3 2 0,-1 0 0 15,-3-2-2-15,0 0 2 0,-2 0 1 16,-2 0 0-16,0 0 2 0,-4-9-1 0,-1 9 0 15,-4 0 0-15,-2 0-2 0,0 0 2 16,0 0-1-16,0 0 0 0,-14 3 0 16,4 3 0-16,0-1-1 0,-1 2 1 15,-2 0-1-15,1 0 1 0,0 3-1 16,-1 1 0-16,-1 2 0 0,1 3 0 0,0 3 0 16,-1 2 1-16,1 3 0 0,1 4-2 15,-2 4 3-15,1 2-2 0,0 1 1 16,0 5-1-16,-1 2 0 0,2-1 0 15,0 1-1-15,-1-1 0 0,3-2 0 16,0-2 1-16,1-4-1 0,9-3 0 0,-12-4-1 16,12-4 1-16,0-5-1 0,0-5 0 15,0-5 0-15,0-5-1 0,5-2 0 16,3 0-1-16,2-14 1 0,2-2 0 16,1-5 1-16,4-5 1 0,1-3 0 15,0-4-1-15,1-1 1 0,1-2 0 0,1 2 0 16,-1-2 0-16,-1 2 0 0,1 4 0 15,0 2 0-15,-3 6 0 0,2 4 1 16,-3 8 0-16,0 10 1 0,-2 0 0 16,0 0 1-16,-3 10 0 0,0 4-1 0,1 2 0 15,-3 4-1-15,-1 0-1 0,1 0 1 16,-2-1 1-16,-1 1 0 0,-2-2-1 16,-1-1 7-16,-3-2-8 0,0-3 1 15,0-2 0-15,0-4 0 0,-9-3 0 16,9-2-1-16,-11-1 0 0,11 0-1 0,-17 0 1 15,9-11-7-15,8 11 6 0,-17-14 1 16,17 6-1-16,-14-1 1 0,14 2-1 16,-13-2 0-16,13 1 0 0,0 2 0 15,-9 6 1-15,9-10-1 0,1 10 1 16,1 2 1-16,1 5-1 0,0 5 0 16,0 6 0-1,-1 5 3-15,0 5-2 0,-1 5 1 0,0 6-1 0,-1 4 0 16,0 4-1-16,0 2 0 0,0 3 0 15,0-1 2-15,0 0-2 0,0-2-3 16,0-3 4-16,-11-4-1 0,11-4 3 16,0-5-1-16,0-6 1 0,-10-5-1 0,10-8 0 15,0-6 0-15,0-5 0 0,-10-3-1 16,10-17-1-16,0 0-1 16,0-6-1-16,0-5-1 0,4-5 1 0,2-3 1 15,0-3-1-15,4-1 0 16,0-2 0-16,1 1-1 0,4 2 2 0,-1 1 1 15,3 4 0-15,0 6 0 0,2 6 1 16,0 6-1-16,-2 16 1 0,1 0 1 16,-3 0-1-16,-1 7 0 0,-3 13 0 15,-2 9 0-15,-1 8 0 0,-2 6 0 16,-2 3 0-16,-2 3 0 0,0-2 0 0,-2 0 0 16,0-1 1-16,0-4 0 0,0-3 1 15,-9-5 1-15,9-6-2 0,-15-8 0 16,7-9 0-16,-1-8 0 0,-1-3 0 15,2-7-1-15,8-8 0 0,-14-6 1 0,14-3-2 16,0-5 0-16,-9-1 0 0,9-3 0 16,3-1 1-16,4-1-1 0,3-1 0 15,3 1-1-15,7 0-2 0,3 2 1 16,4 0-1-16,3 5 0 0,4 1-1 16,1 4-1-16,1 0 0 0,0 3 1 0,1 1 1 15,0 2 1-15,-1 1 1 0,-1 2-1 16,-2 2 1-16,-2 3 1 0,-1 1 0 15,-1 8 0-15,-3-10 0 0,0 10 0 16,-5 0 0-16,1 0 1 0,-1 1-1 0,-3 4 2 16,-1 3-1-16,-3 3 1 0,-2 3 1 15,-3 4-1-15,-3 3 1 0,-4 4 0 16,-2 3-2-16,0 4 0 0,0 5 3 16,-16 4-2-16,4 0-1 0,-1 2 0 15,-3 0-1-15,-1-1 1 0,-2-2-1 0,1-2 0 16,-1-3 0-16,0-4-1 0,2-4-7 15,-1-5 1-15,3-7-1 0,0-8-3 16,3-7-1-16,1 0-2 0,0-13-6 16,2-6-2-16,1-7 2 0,8-5 0 0,-15-6 1 15,15-6 0-15,-12-4 4 0,12-5 8 16,0-2 7-16,-11-1 9 0,11 1 4 16,0 1-2-16,0 4 5 0,0 5 1 15,0 6 1-15,0 6 0 0,0 10-4 16,2 7-6-16,2 15-1 0,-3 0 1 0,-1 0-2 15,0 14 0-15,0 9 0 0,0 8-1 16,-11 7-2-16,11 4-3 0,-11 6 0 16,11 3-1-16,-15 2-1 0,15 0-3 15,-14 0-3-15,14-3-2 0,-13-4-5 0,13-7-15 16,0-6-23-16,-10-9-34 0,10-8 0 16</inkml:trace>
  <inkml:trace contextRef="#ctx0" brushRef="#br0" timeOffset="130698.43">22924 13730 154 0,'10'0'85'0,"-3"5"-2"0,-4 10-7 15,-1 5-9-15,-2 7-19 0,0 5-43 0,0 5-2 16,0 3 1-16,0 1-3 0,0-1 0 15,1 0 0-15,0-3-2 0,1-3 1 16,1-4-1-16,1-7 1 0,4-8 1 0,3-9 0 16,2-6-1-16,4 0 0 0,4-15 0 15,0-6 0-15,3-7 2 0,0-7-2 16,0-4 0-16,-1-3 0 0,-2-3 0 16,-1 0 0-16,-4 1 0 0,-3 0 0 15,-4 3-1-15,-5 3 0 0,-4 5-1 0,0 4-1 16,0 4-1-16,-16 6-2 0,2 5-2 15,-3 4-3-15,-2 10-6 0,-2 0-27 16,-1 0-44-16,0 0-3 0,-1 3 2 16</inkml:trace>
  <inkml:trace contextRef="#ctx0" brushRef="#br0" timeOffset="131263.12">21223 14733 148 0,'-14'3'50'0,"1"-2"-10"0,13 0-8 0,-11 0-5 16,11-1-9-16,0 2-2 0,0-1 0 15,5 0-1-15,4 0-1 0,2 1 4 16,3 0-2-16,3-2-6 0,3 2-3 16,5-2-2-16,3 0 2 0,4 0 1 0,4 0 0 15,4 0 2-15,2-9-3 0,3 9 1 16,5-12 0-16,2 5-2 0,1 0-1 16,3-2 2-16,3 0-2 0,2-1-1 15,1 0 0-15,2 2 2 0,3-2-3 16,1 2 0-16,0 0 0 0,-1 8-1 0,0-12-1 15,-1 12-1-15,-2-10 1 0,-2 10 0 16,-2-7-1-16,-3 7-1 0,-4 0 1 16,-4-8 0-16,-8 8 1 0,-4 0 0 15,-7 0 2-15,-5 0-2 0,-4 0 1 16,-5 0 0-16,-5 0-1 0,-1 0-1 16,-5 0-2-16,-2 0-5 0,-1 0-8 0,-2 0-39 15,0 0-43-15,0-8 0 0,0 8-1 16</inkml:trace>
  <inkml:trace contextRef="#ctx0" brushRef="#br0" timeOffset="131819.54">23962 13926 172 0,'0'10'89'0,"0"0"-8"16,0 3-15-16,-9 3-24 0,9 0-31 15,-12 2-11-15,12 0-9 0,-14 1-9 16,5-1-11-16,9 0-11 0,-16 0-16 16,16-2-28-16,-13 1 4 0</inkml:trace>
  <inkml:trace contextRef="#ctx0" brushRef="#br0" timeOffset="132662.49">24421 13439 174 0,'-9'2'79'0,"9"9"-14"16,0 9-14-16,-11 8-8 0,11 7 0 16,-17 10-7-16,4 8-32 0,1 10 2 15,-1 9-1-15,-3 4-2 0,-1 5 0 0,1 2-1 16,-2 1 0-16,-1-4 1 0,-1-4-2 15,3-6 0-15,0-11-1 0,4-8-1 16,0-11-1-16,4-15-1 0,9-12-1 16,-14-13 0-16,14 0-1 0,0-20-2 0,0-11 2 15,0-11-2-15,0-10 4 0,2-8 0 16,4-5 0-16,2-8 1 0,-1-6 1 16,3-3 1-16,2-2-1 0,0 0 1 15,3 5 0-15,-2 4 0 0,2 6-3 16,0 8 2-16,1 6 2 0,-2 8 0 15,2 7-1-15,-2 8 2 0,2 7 1 0,-1 10 0 16,2 15 1-16,-2 0 2 0,2 0-1 16,-1 9 0-16,0 10 1 0,-1 6-1 15,1 7-1-15,-1 5-2 0,-1 3 0 0,-2 5-1 16,-1 1 0-16,-1 2-1 0,-5 2 1 16,-4-1-2-16,-1-1 0 0,0-2 0 15,0-2 0-15,-18-4 1 0,6-4-2 16,-6-4 0-16,0-5 0 0,-5-6 2 15,-1-3-1-15,-3-6 0 0,-1-4 1 0,2-5-1 16,-2-3 0-16,4 0 2 0,3 0-1 16,7-15 0-16,6 2 0 0,8-5-1 15,0-5 1-15,9-4 0 0,11-3-1 16,10-4 1-16,12-1 1 0,9-2-2 16,8 1 1-16,7-1-1 0,5 0-4 0,5 1-2 15,3 0-12-15,0 0-32 0,-1 0-37 16,-4 3-4-16,-3 2-1 0</inkml:trace>
  <inkml:trace contextRef="#ctx0" brushRef="#br0" timeOffset="133079.12">25226 13168 136 0,'-22'0'91'0,"0"0"-11"0,0 2-5 0,0 15-9 15,0 8-28-15,-2 8-31 0,1 6-1 16,0 6 0-16,3 5-4 0,1 5 0 15,2 2-1-15,2 2-1 0,-1 0 0 16,4 1 0-16,2-4 0 0,-1-2-1 16,11-8 1-16,-14-6-1 0,14-5 1 0,-8-8-1 15,8-6-1-15,0-7 0 16,0-7 0-16,0-7-2 0,0 0 1 0,0-8 0 16,0-6-1-16,0-7 0 0,4-7-2 15,1-5 3-15,0-5 1 0,2-4-1 16,2-4 0-16,0 0 2 0,1-1 1 0,2 1-1 15,-1 3 2-15,0 2 1 16,3 7 0-16,-2 4 0 0,2 8 0 0,-1 8 1 16,1 14 0-16,-3 0 2 0,0 3-2 15,-1 12 0-15,-3 12-1 0,-1 8 1 16,-2 6 0-16,-2 8 1 0,-1 5-3 0,0 3 0 16,0 3 0-16,-1 1 0 0,0-3 0 15,0 2-1-15,0-7 1 0,0-3-1 16,-9-6 0-16,9-8 0 0,0-7 2 15,0-7-2-15,0-10-1 0,0-10-1 16,0-2-3-16,1 0-2 0,6-20-11 0,2-2-31 16,0-7-41-16,2-4-1 0,2-3-4 15</inkml:trace>
  <inkml:trace contextRef="#ctx0" brushRef="#br0" timeOffset="133695.12">25605 13257 177 0,'-13'20'74'0,"13"3"-6"0,-11 1-9 15,11 3-14-15,-13 2-21 0,13 3-13 16,-13 2-3-16,13 0-2 0,-15-2-1 0,15 1 0 15,-13-3-2-15,13-1-2 0,-13-1 1 16,13-2-1-16,-10-1-1 0,10-4-1 16,-10-2 1-16,10-3 0 0,0-4-1 15,-11-6 0-15,11-5-1 0,0-1 1 0,0 0-3 16,4-15 1-16,0-1 0 0,1-6 0 16,2-6-1-16,1-5-1 0,3-5 3 15,0-3 0-15,1-4 0 0,3-2 2 16,-1-1 1-16,2 1-1 0,-2 1 0 15,1 4 1-15,-2 5 0 0,0 2 0 0,-1 7 0 16,1 6 2-16,-2 5 0 0,0 8-1 16,1 9 0-16,-1 0 2 0,0 8 0 15,0 7 1-15,1 9 1 0,-2 5 0 16,3 6 2-16,-2 7 0 0,2 3 1 16,-4 6 2-16,0 3-3 0,-2 3 0 0,0 5-1 15,-4 0 0-15,-3 1-2 0,0 0-1 16,0-1-2-16,-12-1 0 0,1 0-1 15,-6-4 1-15,-1-3 0 0,-5-3 1 16,-2-4-1-16,-2-4 1 0,1-5-1 16,-1-4 1-16,0-5-2 0,1-6-2 15,2-7 0-15,1-8-4 0,5-8-2 0,2 0-4 16,7-11-3-16,9-8-4 0,0-8 1 16,0-8-6-16,0-5-3 0,8-5-5 15,5-6-3-15,3-2-2 0,3-2 1 16,2-1 5-16,0 1 2 0,3 0 1 15,-1 6 3-15,2 3 6 0,-2 5 6 16,0 5 7-16,0 4-1 0,-3 4-8 0,1 5-2 16,0 2-2-16</inkml:trace>
  <inkml:trace contextRef="#ctx0" brushRef="#br0" timeOffset="135910.07">26088 13162 193 0,'0'0'77'0,"0"-9"-7"15,2 9-17-15,0-14-17 0,3 7-15 16,2-1-16-16,1 8 0 0,2-12 1 0,4 12-2 16,1-9 0-16,2 9 0 15,1 0 0-15,1-7 0 0,-1 7-1 0,1 0-1 16,0 0 0-16,-3 1 0 0,-2 5-1 15,-4 1-1-15,-3 4 0 0,-4 3 1 16,-3 2 0-16,0 2-1 0,0 2-1 0,0 0 2 16,-15 0 0-16,5-1-1 15,0 1 2-15,-1-2-1 0,-1-1 0 0,3 1-1 16,9-3-1-16,-14-1 1 0,14-3 1 16,0-3-1-16,0 0-1 0,3-5 0 15,5 2-2-15,3-1 3 0,3 0 0 16,1 1 0-16,3 0 1 0,-2 3-1 0,1 0 0 15,1 0 0-15,-4 3 0 0,-1 1 2 16,-1-2-2-16,-4 3 1 0,-3 1-1 16,-3 0 0-16,-2 0 1 0,0 0 0 15,0-2-1-15,-9-1 0 0,9-2-1 0,-13-2 0 16,13-4-2-16,-18-3-2 0,10 0 1 16,0 0-1-16,-2-13-3 0,10 1 2 15,-15-5 3-15,15-2 1 0,-13-2 1 16,13 0 1-16,-11 0 2 0,11 4 1 15,-13 5 1-15,4 12 4 0,-1 0 0 0,-4 0 0 16,-1 9 0-16,-3 12 0 0,-2 11 2 16,-2 10-1-16,-2 10 0 0,-1 10-1 15,2 10 0-15,-2 8-4 0,3 5 0 0,1 3-3 16,4-1-1-16,1-2 0 16,5-6-3-16,11-5-2 0,-11-10-5 0,11-9 0 15,0-10-4-15,4-12-3 0,3-13-13 16,3-13-35-16,5-7-30 0,1-8-1 15,3-11 1-15</inkml:trace>
  <inkml:trace contextRef="#ctx0" brushRef="#br0" timeOffset="136558.87">26899 12932 175 0,'21'-10'76'15,"-10"10"-4"-15,-7 1-2 0,-4 8-16 16,0 5-37-16,-19 5-15 0,1 4 0 16,-3 1 1-16,-3 4 0 0,-1-2 0 0,-1 1-1 15,-1-1 2-15,0 0-2 0,0-1 0 16,1-2 0-16,3-2-1 0,3-2 0 16,6-1-2-16,3-1 0 0,11-2 0 15,-12 2 1-15,12 1 0 0,0-1 0 16,0 0-1-16,0 1 1 0,3 1-1 0,2 0 1 15,0 0 0-15,0 0 1 0,1-1 1 16,0-2-1-16,-1 2-1 0,1-2 0 16,-3-1 1-16,-1 0-2 0,-2-2 1 15,0-1-1-15,1 1 0 0,-1-4-1 16,0 1-2-16,0-2-1 0,0-1 2 0,-11-1 2 16,11-1-2-16,0 0 0 0,-9-1 1 15,9-1 1-15,0-1 0 0,0 0 1 16,0-1 1-16,0 1 0 0,0-1-1 15,0 2-1-15,2 1 1 0,3 1 0 0,2 1 0 16,1 2 0-16,2-1 0 0,1 4 0 16,4 0 1-16,-1 2 0 0,3 1 0 15,0 1 0-15,-1 0 0 0,2 1 1 16,-1 1 0-16,0-1 1 0,-2 0 0 0,0-1 2 16,-5-2-1-16,0 0 1 0,-6 0 0 15,-2-1 0-15,-2 1-1 0,0 0 1 16,0-2-2-16,-16 0-1 0,5-2-2 15,-4 1 0-15,-1-3 0 0,-2-1-1 16,-3-1-1-16,-1-3 0 0,-2 0 0 16,-2-1-1-16,-1-1 3 0,2 0 2 0,2 0 0 15,0-11 1-15,2 11-1 0,3-13 1 16,0 5 1-16,6 0-2 0,1-2 1 16,11 2-2-16,-10-3 0 0,10 1-2 15,0-1 0-15,4 1 0 0,3 0 0 0,5 1-2 16,2-2-3-16,3 0 0 0,1 1-4 15,2-1-18-15,2-2-42 0,-1 2-22 16,0 0-2-16</inkml:trace>
  <inkml:trace contextRef="#ctx0" brushRef="#br0" timeOffset="136742.9">27221 13797 152 0,'13'3'91'0,"-2"1"-5"16,-3 0-13-16,-2 1-11 0,-2 1-21 16,-1 1-34-16,-2 0-4 0,0 3-3 15,1-1-1-15,2 2-3 0,-1-1-5 16,2 1-17-16,-1 0-33 0,0 0-33 0,0 1-1 16,-2-1 0-16</inkml:trace>
  <inkml:trace contextRef="#ctx0" brushRef="#br0" timeOffset="137924.41">24061 14505 144 0,'0'0'67'0,"0"0"-4"0,0 0-6 16,0 0-9-16,0 0-10 0,0 0-14 0,-9 0-13 16,9 0-10-16,1 0 1 15,1 0-1-15,0 0 0 0,2 0 0 16,2 0 0-16,1 0 0 0,3 0 0 16,1-7 2-16,4 7 0 0,2 0-1 15,4 0 0-15,4-7 0 0,3 7 1 0,5 0 0 16,5 0 1-16,6-9-2 15,4 9 0-15,6 0-1 0,4-8 1 0,5 8 0 16,3 0 0-16,3-10-1 0,5 10-1 16,1-9 1-16,5 9 0 0,1-12 0 15,3 5 4-15,3-2-3 0,0 0 0 0,3-1 0 16,-1 0 1-16,0 0 0 0,0-1 0 16,-1 0 0-16,-2 2 1 0,-2-1-2 15,-4 2-4-15,-2 0 4 0,-5 0-1 16,-5 8 0-16,-5-10-1 0,-6 10 0 15,-5-9 0-15,-8 9-1 0,-5 0 0 0,-7 0 1 16,-6-8 1-16,-3 8-1 0,-5 0 1 16,-4 0 1-16,-1 0 1 0,-5 0 1 15,-1 0 3-15,-2 0 1 0,-1 0-1 0,-1 0-1 16,-3 0 1-16,0 0-1 0,0 0-2 16,0 0 0-1,0 0-2-15,0-7-1 0,0 7 0 0,-10 0-2 0,10 0 2 16,-8 0 0-1,8 0 0 1,0 0-2 0,0 0 0-1,0 0 0 1,0 0 0-16,0 0 0 0,0 0 0 16,0 0 2-16,0 0-2 15,0-7 1 48,0 7 0-63,0 0 1 15,0 0 0 1,0 0-2-16,0 0 3 16,0 0-3-1,0 0 0-15,0 0-3 16,0 0-2-16,0 0-4 0,0 1-10 0,0-1-34 15,-8 1-48-15,8 1 2 0,-11-1 0 16</inkml:trace>
  <inkml:trace contextRef="#ctx0" brushRef="#br0" timeOffset="139739.94">20953 14800 164 0,'0'19'70'0,"0"1"-3"15,5 0 3-15,2 0-12 0,2-1-31 0,4 2-22 16,4-1 2-16,2 2-2 0,3-2 0 16,3-1 3-16,3-4-2 0,1-4-2 15,3-3 2-15,3-5-2 0,0-2-1 16,4-1-2-16,-1 0 1 0,1-11 0 16,1-1-1-16,1-3-1 0,0-3 1 15,-1-4-1-15,2-1-1 0,-3-1 0 0,0-2 1 16,-1 2 0-16,-2 0-1 0,-1 1 0 15,-1 4 1-15,-2 3 0 0,0 1 0 0,0 4 0 16,-1 4 1-16,0 7 0 16,0 0 1-16,0 0 1 0,1 0-1 0,1 6 2 15,1 4-3-15,2 0 2 0,3 3-2 16,0 0 1-16,0 0 0 0,3 0-1 16,-2 0 0-16,0-2-1 0,2 0 1 0,-3-2-1 15,0-2 1-15,0-1-1 0,-1-3 0 16,-2-3 0-16,-2 0 0 0,0 0 0 15,-1-8 0-15,-1-1 0 0,0-4 1 16,1-4-1-16,0-3 1 0,2-4 1 16,2-2 0-16,-1-2 0 0,2-1 0 0,2-1 0 15,0 2 0-15,0 3 0 0,1 2 0 16,0 5 3-16,0 5 0 0,0 4-1 16,-2 9 0-16,0 0 2 0,-2 3 0 15,-2 9-1-15,-3 4 1 0,0 5-1 16,-2 5-2-16,-2 3-1 0,1 3 0 0,-3 0 0 15,0-1 1-15,1 1-2 0,-4-4-1 16,2-2 1-16,-1-3 0 0,0-2 0 16,-1-5 0-16,2-3-1 0,-1-6 1 15,1-4 0-15,0-3-1 0,-1 0 1 0,2 0-1 16,0-17 1-16,1 3-1 0,1-4-1 16,1-4 1-16,2-1 4 0,1-4-4 15,1 0-1-15,1-1 1 0,2 0 0 16,0 2 0-16,3 1-1 0,-1 4 0 15,1 2 1-15,0 4-1 0,1 4-3 0,-1 11 3 16,1-10 1-16,0 10-1 0,-3 1 0 16,1 4 1-16,-1 1 0 0,0 2 0 15,0 2 0-15,-2 0 0 0,-1-1 0 16,0-1 1-16,-1-1-1 0,0-4 1 0,1-2 0 16,-1-1 0-16,0 0 0 0,1-8-1 15,3-2 1-15,-2-3 0 0,2-4 0 16,1-2-2-16,-1-2 1 0,3-1 0 15,-1-1-1-15,-1 1 2 0,0 0-1 16,1 1 0-16,-3 2-1 0,1 3 0 16,-1 3 0-16,-1 3 1 0,1 10 0 0,-2-11-1 15,0 11 1-15,0 0-2 0,-1 2 2 16,0 3 0-16,0 1 0 0,0 2 0 16,0 0 1-16,-1 1-1 0,-2 1 0 0,0-1 1 15,-3 0 0-15,-1 0-1 16,-3-1-1-16,-3 0 1 0,-1-1 0 0,-3-2 0 15,0 0 0-15,-3-2 0 0,1-2 0 16,-2-1-1-16,1 0 0 0,0 0 1 16,2-10 0-16,0 3 0 0,1-1 0 15,2-2 0-15,0-1-2 0,1 0 0 16,0-1 1-16,1 0 0 0,-2 1 1 0,1 2 0 16,-2-1 0-16,0 3 0 15,-2 7 1-15,1-7 2 0,-3 7-1 0,1 0 0 16,-2 4 0-16,1 1-1 0,-1 3 0 15,3 1 0-15,0 2 0 0,3 1-1 16,2-3 0-16,4 3 3 0,2-4-3 0,3 1 0 16,3-3-1-16,3-1-1 0,3-2-5 15,3-3-5-15,1 0-9 0,1 0-43 16,0-9-40-16,0-2-4 0,-1-2 2 0</inkml:trace>
  <inkml:trace contextRef="#ctx0" brushRef="#br0" timeOffset="147982.14">10721 9160 169 0,'-15'-16'73'16,"-2"1"0"-16,3 3-11 0,-1 2-11 15,4 0-31-15,-1 10-20 0,1-10 0 0,2 10-1 16,9 0 0-16,-16 1 0 0,16 6-2 16,-14 4 0-16,14 4 2 0,-17 4-1 15,17 4 2-15,-14 3 0 0,14 3 1 16,-14 1-1-16,14 1 0 0,-11 0 0 15,11-1 0-15,-9-1 0 0,9-2 0 0,0-2 0 16,0-4 0-16,0-3 0 0,0-6-1 16,0-2 1-16,2-7 1 0,4-3-1 15,2 0 0-15,4-7-1 0,0-4-1 16,2-2 0-16,4-4 0 0,1-3-1 16,0-4-8-16,4-2-5 0,0-2-5 0,2-3-3 15,1-2-3-15,1-3-3 0,0 0 3 16,0 0-1-16,-1 1 2 0,-1 1 8 15,-2 3 5-15,-2 2 4 0,-2 4 5 16,-2 4 7-16,-2 1-1 0,-3 4 6 0,-2 4 11 16,-1 12 9-16,-3-8 2 0,-2 8 0 15,-2 2-1-15,-2 5 2 0,0 6-2 16,0 5 1-16,-9 2-5 0,9 3-10 0,-15 3-11 16,15 0-2-16,-13 1 1 15,13 0 1-15,-12-2-2 0,12-1-2 0,-12-1 0 16,12-2 0-16,0-2 1 0,0-5-2 15,0-1 0-15,0-3 1 0,3-3-2 16,6-5-3-16,2-2 0 0,0 0 0 0,5 0-4 16,2-8-4-16,0-2-16 15,4-2-8-15,0-3-6 0,3-2-12 0,0-2-3 16,0-1-3-16</inkml:trace>
  <inkml:trace contextRef="#ctx0" brushRef="#br0" timeOffset="148966.34">11376 9050 158 0,'-12'0'64'0,"3"0"-2"16,-2 1-2-16,-1 6-8 0,-1 4-15 16,-2 3-15-16,0 3-17 0,-2 1-1 0,2 3-2 15,-1 0-1-15,2 0-1 0,0-1 0 16,3 1 0-16,0-3 0 0,3 0 0 16,8-1 1-16,-11-4-2 0,11-2 1 0,0-4 1 15,0-2 1-15,1-3 0 0,4-2 0 16,0 0 0-16,3 0 0 0,3-10-1 15,0 2 0-15,1-1-1 0,3-3-1 16,2-2-1-16,0-2 0 0,3 0 0 16,0-2 1-16,2 0-1 0,1-2 0 15,0 4 0-15,-1 0-1 0,-1 2 1 0,1 2 2 16,-2 4 2-16,-1 8-1 0,-3 0 0 16,0 0 0-16,-5 0 0 0,-1 4 1 15,-2 5 0-15,-3 5 1 0,0 2-2 16,-4 1 0-16,1 2 0 0,-1 0 0 0,0 1 0 15,0-1 0-15,1 1-1 0,-2-2-1 16,2 0 0-16,0-2-3 0,0 0-2 16,2-5-8-16,1-2-8 0,0-4-15 15,2-3-15-15,2-2-18 0,-2 0-12 16</inkml:trace>
  <inkml:trace contextRef="#ctx0" brushRef="#br0" timeOffset="149297.25">11837 9017 131 0,'-17'18'74'0,"10"4"-3"0,-3 3-7 15,1 3-4-15,9 4-14 0,-15 0-37 16,15 2-9-16,-10 1 0 0,10 0 0 16,0 0 0-16,0-4 0 0,0-3-2 15,0-3-1-15,0-5 0 0,0-5-3 16,4-5 0-16,6-7-6 0,0-3-10 0,2 0-9 15,3-7-17-15,1-3-10 0,1-5-12 16</inkml:trace>
  <inkml:trace contextRef="#ctx0" brushRef="#br0" timeOffset="149738.34">12170 9047 128 0,'9'-10'69'0,"-1"1"-5"16,-4 9-5-16,-2 0-12 0,-2 0-11 0,0 0-10 15,0 5-8-15,-15 7-10 0,4 6-4 16,-2 3 0-16,-3 3 0 0,-1 3-3 16,-2 2 0-16,0 0-1 0,2 0 1 15,0 0-1-15,1 1 1 0,1-3 0 16,4-2 0-16,11-4-1 0,-10-6-1 0,10-5 2 16,1-4-1-16,4-6 0 0,4 0 0 15,3 0 0-15,4-17-2 0,3 2 2 16,1-1-1-16,1-4 0 0,3 0 1 15,-1-3 0-15,1-1 0 0,1 0 0 16,-1 3-1-16,-1-1 1 0,-3 4 1 16,1 3-2-16,-1 2 1 0,-3 5 1 0,0 8-2 15,-2 0 1-15,-2 0 0 0,-2 0 0 16,-2 8 1-16,-1 4-1 0</inkml:trace>
  <inkml:trace contextRef="#ctx1" brushRef="#br0" timeOffset="79445.64">12478 9283 1517 0,'46'66'-346'0,"-1"0"-3"0,-6 0 6 0,1-8-5 15</inkml:trace>
  <inkml:trace contextRef="#ctx1" brushRef="#br0" timeOffset="81665.47">18724 11851 89 0,'0'0'176'0,"-6"-11"-55"0,6 11-87 15,0-11-34-15,-14 11-96 0,14 0-59 16</inkml:trace>
  <inkml:trace contextRef="#ctx1" brushRef="#br0" timeOffset="82804.92">19277 11697 56 0,'7'0'318'0,"-1"-15"0"16,1 15-11-16,-7-10-29 0,0 10-38 0,0-8-63 15,0 8-59-15,0 0-79 0,-13 0-27 16,13 0 1-16,-7 4-4 0,-5 0 3 16,-2 3-4-16,2 4 5 0,-8 3 4 15,0 1 4-15,-5 7 9 0,-8 4-1 0,-7 0 1 16,2 6 12-16,-1 2-12 0,-14 1-4 16,8 10-6-16,-14-1 2 0,7 3 3 15,-7 5-16-15,-6 3-1 0,7-1 5 16,-7 5-4-16,0 0-14 0,0-1 26 0,0 2-8 15,-1-2-9-15,1 4 0 0,-7-7-4 16,7 4 9-16,-6-8-5 0,5-1 9 16,1-5-5-16,6-5 5 0,1-3-13 15,6-4 8-15,0-7 5 0,7-4-4 16,5-4-1-16,7-3 1 0,1-4-5 0,6-1-4 16,13-6 0-16,0 0 0 0,0-1 0 15,13-3 0-15,-13 0 0 0,13 0 4 16,0 0-4-16,0 0 0 0,0 0 0 0,0 0-4 15,0 0 0-15,0 0-1 16,0 0 1-16,0 0-4 0,0 0-1 0,0-7-4 16,0 7 5-16,6 0 3 0,-6 0-3 15,0 0 4-15,7-11-4 0,-7 11 3 16,0 0 5-16,6 0-4 0,-6 0 0 0,0 0 4 16,7 0-4-16,-7 0 4 0,0 0 4 15,0 0-8-15,0 0 8 0,0 0-4 16,0 0-4-16,0 0 8 0,0 0-4 15,0 0 0-15,0 0 0 0,7 0-4 16,-7 0-1-16,6 0 5 0,-6 4-4 0,6-1 0 16,8-3 8-16,-8 8-4 0,7-5 4 15,0 1-4-15,0 3 5 0,1 2-1 16,4-6 0-16,2 4 0 0,7 1 1 16,-9-1-1-16,9 3 0 0,-1-2 0 0,6-1-4 15,-5 1 8-15,5 3-3 0,1-4-1 16,-1 0 9-16,7 5-5 0,-7-6-3 15,8 5-1-15,-7 4 0 0,6-4 0 16,-1 4 1-16,-5 3-5 0,7 1 4 0,-8-1 0 16,7 1-8-16,-7 2 4 0,7 1 0 15,-6 0 0-15,7 0-4 0,-8 0 4 16,1 4 0-16,-1-4 4 0,1 3-4 16,-7 1 0-16,6-4 0 0,-5 0 0 0,5 0 0 15,-7-4 0-15,1 4 4 16,1-4-4-16,-1 1 0 0,0-1-4 0,0 4 4 15,-7-4 0-15,7 1 4 0,1-1-4 16,-8 0 0-16,7-3 0 0,-6 4 0 16,6-5 0-16,-6 4 0 0,-1-3 4 0,1 3 1 15,-2-3-5-15,2-1 0 0,0 1 4 16,-7-1 0-16,7 2 0 0,-8-5 1 16,2 3-5-16,-1-3 0 15,0 0 0-15,0 0 0 0,-1-4 4 0,2 4-4 16,-1-3-4-16,0-1 4 0,-7 1-5 15,7-1 5-15,1-4 5 0,-8 4-1 0,7-3-4 16,-6 0-4-16,-1 4 4 0,7-6 0 16,-7-2 8-16,-6 4-4 0,7 1 4 0,0-5-3 15,-7 0 3-15,6 3 9 0,-6-3 0 16,0 0 13-16,0 0 0 0,0 0 4 16,0 0 4-16,0 0-9 0,0 0 5 15,0 0 13-15,0 0-21 0,0 0-1 16,0 0-12-16,0-12 0 0,0 12-5 15,0 0-3-15,-6-10-10 0,6 10 5 0,0-11 5 16,-14 11-18-16,14-11 8 0,0 11-24 16,0-7-22-16,0 7-22 0,0 0-49 15,0-11-260-15,7 11-66 0,0 0-3 16,-7 0-3-16,6-8 1 0</inkml:trace>
  <inkml:trace contextRef="#ctx1" brushRef="#br0" timeOffset="83903.86">17643 13005 68 0,'-14'0'126'0,"8"0"8"0,0 0 17 16,-7 7 16-16,6-3 2 0,-6 7-19 16,1 0-19-16,-2 4-30 0,-6 3-38 15,7 0-16-15,-13 8-6 0,7-4-19 16,-1 7-14-16,-6-3 5 0,0 0 25 0,0 3 3 16,7-4 2-16,-7-2-1 15,-1-2 13-15,1-3 8 0,7-2 0 0,-1-2 1 16,1-7-5-16,6 1-33 0,-1-8 7 15,2 3-3-15,-1-3-1 0,13 0-12 16,-13 0-4-16,13 0 8 0,0-11-17 0,0 11 9 16,0-14 0-16,0 3-4 0,0-1-1 15,13 1 0-15,-7-3-8 0,7 0 9 16,7-1-1-16,0 0-8 0,-1 0 0 0,1 0 0 16,6-2 0-16,0-1 4 15,-1 2-4-15,8-2-4 0,-7 3 8 0,0 4-8 16,0 1 4-16,1-1 0 0,-1 0 0 15,-1 0 0-15,-5-1 0 0,6 2 9 16,-6-5-9-16,5 1 8 0,1-2-4 16,1-5 1-16,-1-1-1 0,6-4 4 0,1-3 9 15,-1-3 4-15,7-2-4 0,7-6-4 16,-1-4 8-16,8-4-8 0,-1 0-1 16,0-3 1-16,6 3-4 0,1 1-1 15,0-4-4-15,-7 6 1 0,7-2-1 16,0 7-4-16,-1-1-4 0,-6 1 8 0,0 3-4 15,7 5 4-15,-14-2-4 0,14 5 0 16,-13 0 0-16,5 3-4 0,2-3 4 16,-7 3-4-16,5-3 4 0,-5 3 8 15,-7 1 1-15,7 3-1 0,-7 0 1 16,-7-1 3-16,1 5 1 0,-7 4 12 0,-7-1 1 16,1 4 4-16,-7 0-5 0,0 0-8 15,0 11 4-15,-13-11-4 0,6 11-17 16,-6 0 0-16,0 0-13 0,0 0-21 0,0 0-12 15,7 0-9-15,-7 0-34 16,0 0-9-16,7 3-134 0,-7 5-178 0,6-1 6 16,-6 4 13-16,0 4 9 0</inkml:trace>
  <inkml:trace contextRef="#ctx0" brushRef="#br0" timeOffset="156125.22">17365 12877 146 0,'-12'-9'82'0,"3"0"-2"0,-1 2-4 16,1 0-9-16,9 7-27 0,-17-13-33 15,17 13 0-15,-11-9-2 0,11 9-1 16,0 0-2-16,0-8 0 0,0 8 4 15,0 0-7-15,0 0 2 0,6 0 3 0,4 0 0 16,5 0 0-16,2 0-1 0,5 0 3 16,4 0-2-16,2 1-1 0,4 2-2 15,3 1 2-15,4 3-1 0,2 0-1 16,4 1 1-16,0 2 0 0,2 1-1 16,0 2-1-16,1 1 0 0,-2 1 1 0,0 1-2 15,-2 1 3-15,0 1 0 0,-4 0 0 16,-1 1 0-16,0-1 1 0,-4 0 1 15,-2 0-1-15,-1 0 1 0,-2-1 0 16,-2 1-1-16,-1-2 2 0,-3 1 0 16,1 0-1-16,-2 0-4 0,0 0 3 0,-2 0 1 15,1 0-1-15,-1 1 0 0,-1 0-1 16,0 0 0-16,1 0-1 0,-3 1 0 16,3-1 0-16,-2 2-1 0,1-2 0 0,0 1 0 15,0-1 0-15,0 0-1 0,1 0 2 16,-1-1 2-16,0 0-3 0,1-2 0 15,-1 0-2-15,0-1 4 0,1 0-2 16,-2-1 2-16,0-1 2 0,1-1-3 16,-1 0-2-16,0 0 0 0,0-1 1 15,-1 0 0-15,1-1 1 0,-1 0 0 16,0 0-1-16,1-1 0 0,-2 1-3 0,0-1 3 16,-2 0 0-16,2 0 0 0,-3-1 0 15,0 2 2-15,-1-3-2 0,0 1-1 16,-2 0 1-16,-1-1 0 0,0 0 1 0,-1 1-1 15,-1-1 0-15,0 0 2 0,0 0-2 16,0 0-1-16,-1 0 1 0,0 1 0 16,0-1 0-16,0 1 0 0,0 0-1 15,0 0 1-15,-1 0 1 0,2-1-3 16,-3 1 2-16,1-2-1 0,0 0 1 0,-1 0-1 16,0-1 1-16,-1 0 1 0,-1-1 0 15,0 0-1-15,0-2-1 0,-1 1 2 16,0-1-1-16,-1 0 3 0,0-1 1 15,-1 0 2-15,1 0 1 0,0 0 1 16,-1 0 0-16,0 0 1 0,0 0 1 0,0 0-2 16,0 0 2-16,0 0-5 0,0 0-3 15,0 0-8-15,0 0-6 16,0 0-9-16,-11 0-11 0,11 0-39 16,-14 0-42-16,5 0-4 0,-3 0 3 15</inkml:trace>
  <inkml:trace contextRef="#ctx0" brushRef="#br0" timeOffset="157907.72">17654 13251 151 0,'3'21'78'0,"1"4"-3"0,0 5-7 15,-2 4-9-15,0 5-19 0,-1 4-36 16,-1 6-1-16,0 4 1 0,0 3-1 0,0 2 0 15,0 2 0-15,-12 0 0 16,12 0-1-16,-9-1 0 0,9 0-1 0,-10-2 1 16,10-3-1-16,-10-3 0 0,10-2 0 15,0-3 0-15,-9-3 0 0,9-3 0 16,0-3 0-16,0-3 1 0,0-2-1 16,-10-3-1-16,10-3-3 0,0-3-1 15,0-3-3-15,0-2-1 0,0-4-4 0,0-3-16 16,-10-5-42-16,10-3-21 0,0-3-1 15</inkml:trace>
  <inkml:trace contextRef="#ctx0" brushRef="#br0" timeOffset="158222.2">17503 14126 138 0,'1'8'89'0,"0"9"-15"0,1 6-8 0,2 6-11 15,-2 5-7-15,2 4-38 0,1 3-8 16,0 3 0-16,0 2 0 0,4 0 0 16,0 3 0-16,1-3-2 0,1-2 1 15,-2-3 1-15,2-7 2 0,-2-5 5 0,2-6-1 16,-2-4 2-16,-1-6-1 0,0-6 1 16,-3-5-1-16,0-2 2 0,0 0-2 15,-3-15 0-15,2 0-5 0,-2-4-2 16,2-4-1-16,0-3-1 0,1-2 0 15,1-4 0-15,3-1-2 0,3-1-2 16,1 0-3-16,2 0-2 0,1 2-4 0,4 3-5 16,-2 2-13-16,3 4-29 0,0 2-36 15,-1 5 1-15,1 0-1 0</inkml:trace>
  <inkml:trace contextRef="#ctx0" brushRef="#br0" timeOffset="161852.13">17111 15547 185 0,'-19'2'86'0,"1"0"-1"16,1 1-14-16,-1-3-18 0,4 0-23 15,-1 1-23-15,5-1 0 0,10 0-1 16,-10 0-2-16,10 0-2 0,1 0 0 15,4-9-2-15,3 9 0 0,5-8 1 16,3 8 0-16,4-8 2 0,1 8-3 0,2-10 0 16,2 10 0-16,0-11 0 0,-1 11-1 15,-2-11 1-15,-2 11 1 0,-4-11-2 16,-1 11 1-16,-4-11-2 0,-2 11 4 16,-4-11-1-16,-1 11 0 0,-2-10 0 0,-1 10 0 15,-1-7-2-15,0 8 2 16,0 4 0-16,-11 5-1 15,11 5-1-15,-10 5 1 0,10 5 1 16,-11 5-2-16,11 2 3 0,-11 4-2 16,11 1 1-16,-13 4-1 0,13 0 1 0,-13 1 0 15,13 0 0-15,-12 0 0 0,12-4-2 16,-9-2 2-16,9-4-1 0,0-3 1 16,0-4 1-16,0-2-2 0,0-4 0 15,0-4 0-15,0 0 3 0,0-3-3 0,0-4 0 16,0-1-1-16,0-2-2 15,0-3 1-15,0-2-2 0,0 0 1 0,-12 0-1 16,12-13-1-16,-12 5 0 0,12-4 2 16,-15 0 3-16,6 0 1 0,-1-2 1 15,0 1 0-15,-1 0 2 0,0-1 2 0,1 1-2 16,-1 3 0-16,2-2-1 16,9 4-3-16,-14-1 1 0,14 9 1 0,-9-10-1 15,9 10 0-15,0-9 1 0,0 9-3 16,0-10 2-16,5 10 2 0,0-10-2 15,2 10 1-15,1-11 0 0,2 11 1 0,0-11 1 16,1 11-3-16,1-11-2 0,0 11 2 16,-1-9 0-16,1 9-2 0,-1 0 2 15,-1-9-1-15,0 9 0 0,-2 0 0 16,0 0-1-16,-2 0 1 0,1 1 1 0,-2 2 0 16,-2 0 0-16,-1 3 0 15,-2 5 0-15,0 3 1 0,0 6 0 0,-9 8-1 16,9 5 1-16,-18 4-2 0,6 5 1 15,-2 3 0-15,-1 2 0 0,-1 1 1 16,1 1-1-16,-1-1-1 0,1-2 0 16,0-3 1-16,2-4 2 0,2-6 2 0,2-5 1 15,9-10 3-15,0-9-1 0,0-9 1 16,0 0 2-16,4-7-2 0,8-8 1 16,3-4-4-16,4-7-2 0,2-2 1 15,1-4-5-15,3-2 3 0,2-2-2 0,2-2-1 16,0-1-2-16,0-1-2 0,-1 2-2 15,-1 2-1-15,-3 2-3 0,-2 4-2 16,-2 3-1-16,-5 4-5 0,0 0-1 16,-5 4-4-16,-2 1-1 0,-2 1-11 15,-3 1-30-15,-2-2-31 0,-1 1 1 0,0-1 3 16</inkml:trace>
  <inkml:trace contextRef="#ctx0" brushRef="#br0" timeOffset="162085.47">17475 15515 147 0,'7'-20'78'0,"0"2"-4"0,-1 1-8 16,0 2-9-16,0 4-16 0,0 3-30 15,0 8-6-15,-1 0 5 0,0 0 0 16,-2 0 2-16,-2 11-2 0,-1 6 4 0,0 6-5 16,0 4-1-16,0 5 1 0,0 2-2 15,0 3-5-15,-8 0-1 0,8 1 1 16,0 0-1-16,0-1-1 0,0 0-4 15,0-3 1-15,0-5-3 0,0-2-5 16,0-6-3-16,0-3-2 0,0-7-3 0,0-6-23 16,0-5-39-16,1 0-13 0,0-9 3 15</inkml:trace>
  <inkml:trace contextRef="#ctx0" brushRef="#br0" timeOffset="162485.74">17535 15427 184 0,'0'-11'59'0,"2"11"-8"16,1-9-8-16,0 9-5 0,1 0-6 16,3 0-4-16,2 0-3 0,3 0-13 15,1 0-4-15,4 1 0 0,2 0 0 0,3 1 1 16,4-1-2-16,1 2 0 0,1 0 0 16,1 1-2-16,1 0-1 0,-1 1 1 15,0 1 0-15,0 1-2 0,-2-1 0 16,-2 2 0-16,-2 0 2 0,-4 1-2 0,-2-1 0 15,-3 2 0-15,-4-1 0 0,-5 2 0 16,-3 1 2-16,-2 2-3 0,0 1 0 16,0 1-1-16,-18 2 0 0,5 1 0 15,-6 3 0-15,-2 3-1 0,-3 0 0 0,-4 2-1 16,0 1 0-16,-1 0 1 0,0-1 0 16,1-1 0-16,3-3-1 0,1-2 0 15,3-2 0-15,2-2 0 0,4-3 0 16,6-3 2-16,9-4 0 0,0-4-1 15,9-3 2-15,5-10 0 16,4 1 0-16,4 0-3 0,1 0 0 16,3-1-3-16,1-1-6 0,0 0-1 15,0 1-5-15,-1 0-12 0,-5 1-26 16,-2 2-42-16,-3 7-1 0,-5-9 2 16</inkml:trace>
  <inkml:trace contextRef="#ctx0" brushRef="#br0" timeOffset="162650.94">17714 15830 151 0,'-24'0'88'0,"3"0"1"16,5-12-4-16,4 12-14 0,12-13-39 0,-9 5-28 15,9-2-1-15,3 0-2 0,5 1-1 16,5-2 0-16,5 1 0 0,2-1-6 16,2 0-1-16,2-1-3 0,1 1-11 15,-1-1-28-15,-3 1-40 0,-2 1-1 16,-3 1-1-16</inkml:trace>
  <inkml:trace contextRef="#ctx0" brushRef="#br0" timeOffset="162901.62">17694 15561 127 0,'0'5'67'0,"0"2"-3"15,0 3-1-15,0 3 2 0,0 3 1 16,0 4-23-16,0 2-34 0,2 1-1 15,1 5 1-15,1 3 1 0,-1 5-2 16,-1 1 0-16,-1 4-2 0,-1 3-1 0,1 3-2 16,-1 1 1-16,1 1-2 0,0 0 1 15,1 0-2-15,0-2-1 0,0-1 0 16,1-3-2-16,1-3-1 0,0-3-4 16,0-4-5-16,-1-4-5 0,1-8-15 15,-2-5-51-15,-1-7-16 0,1-5 0 0</inkml:trace>
  <inkml:trace contextRef="#ctx0" brushRef="#br0" timeOffset="163200.97">17684 16252 191 0,'0'-19'79'0,"0"1"-6"0,0 2-7 16,0 1-24-16,1 1-26 0,5 1-10 16,2 3-3-16,1 1 1 0,3 2 1 15,4 7-1-15,1-11-2 0,1 11 1 16,2 0-1-16,0-7 0 0,1 7 1 15,0 0-2-15,-3 2 1 0,-2 1-1 0,-4 4 0 16,-3 2-1-16,-3 4 0 0,-5 1 1 16,-1 3 0-16,0 2-1 0,-14 2 1 15,3 1 1-15,-4 0 1 0,-2 0 0 16,-2 0-1-16,1-1 3 0,-1 0-2 16,4-1 0-16,0-4 1 0,6 0 0 0,9-3 1 15,0-4-2-15,0-4-1 0,0-4 1 16,8-1-1-16,9 0-1 0,4 0-1 15,6-13-1-15,4 3-4 0,3 1-3 16,3-3-4-16,2 0-14 0,2-3-48 0,-2 0-24 16,1-2 1-16,-1-2 0 0</inkml:trace>
  <inkml:trace contextRef="#ctx0" brushRef="#br0" timeOffset="164532.67">18433 15196 147 0,'4'-10'89'0,"-2"10"-1"0,-1-9-11 15,-1 9-22-15,0 1-25 0,0 5-23 16,-13 4-6-16,3 3 0 0,-2 2 1 15,-3 2 4-15,0 2-3 0,0-1 1 0,0 1-4 16,-1-1 4-16,2 1-1 0,0-1 0 16,3-3 0-16,2-2-2 0,9-4-1 15,-10-2-1-15,10-2 1 0,0-4-2 16,4 0 2-16,3-1-1 0,3 0 1 16,3 0 0-16,2 0 1 0,2 0-1 0,0 0 0 15,2 0-1-15,0 0 1 0,0 0 0 16,-1 0-1-16,-1 0-1 0,-1 0 0 15,-2 1 0-15,-3 1-1 0,-2 3 1 16,-4 2 0-16,-4 2 0 0,-1 2 4 0,0 2-1 16,0 2 1-16,-17 3 0 15,6 2 1-15,-4 3 2 0,-3 4 1 0,-2 4 0 16,-2 2 0-16,1 5-3 0,-3 3 0 16,2 2 1-16,2 0-1 0,0 3 0 15,4 0-2-15,2 0 0 0,2 0 2 0,1-2-3 16,11-2 0-16,-12-2 1 0,12-4 0 15,0-4-1-15,0-3 0 0,0-5 0 16,0-3 0-16,0-5 0 0,0-3-2 16,0-6 0-16,1-6 0 0,1-1 0 15,0 0-1-15,2-13-1 0,0-1-1 0,2-5 0 16,3-5 0-16,0-3 1 0,2-3-1 16,4-4 2-16,0-1 0 0,4-3 0 15,1-3 2-15,2 0 2 0,2-3-1 16,3 2 2-16,0 1 0 0,2 3 1 15,0 4-1-15,0 4 2 0,-1 5-1 0,1 2 0 16,-2 7 0-16,0 4 1 0,-1 12 0 16,-2-8 0-16,-1 8 1 0,-3 3-2 15,-1 7 2-15,-3 4-1 0,-2 5 0 0,-2 3-1 16,-1 6 0-16,-4 1-1 0,-2 2 1 16,-2 2-2-16,-2 0 1 0,-1 1-2 15,0-1 1-15,0-1 0 0,-10 1-1 16,10-1 2-16,-18-2-3 0,7-3-1 15,-1 1-1-15,-4-3-1 0,1-3-1 0,-3-2 1 16,-1-4-1-16,0-4-2 16,-1-2 1-16,-1-4-3 0,0-3 6 0,0-3 4 15,2 0-2-15,1 0 1 0,2-10-2 16,2 3 0-16,2-2 0 0,12-4 0 16,-10-2 0-16,10-5-1 0,0 0-4 15,3-1-6-15,4 0-1 0,3 0-20 16,2 1-28-16,2-1-26 0,1 0 2 0,3-2-1 15</inkml:trace>
  <inkml:trace contextRef="#ctx0" brushRef="#br0" timeOffset="165348.99">18616 15762 182 0,'-12'14'70'0,"-1"5"-6"0,-1 5-2 16,4 4-11-16,0 3-9 0,10 4-22 15,-16 3-17-15,16 0-1 0,-9 2 0 0,9 0 1 16,0 0-2-16,0-1-1 16,0-3-3-16,0-3 1 0,0-5-2 0,1-4 2 15,3-6 1-15,0-4-1 0,1-6 0 16,-1-7 0-16,0-1 0 0,1 0 0 16,1-15 1-16,-1 0 0 0,1-7 0 0,2-5-1 15,3-3 0-15,0-4 1 16,3-4 1-16,2-2-1 0,3-4 1 0,0-2 0 15,5-4 2-15,1-2-1 0,3-1 1 16,2 0 4-16,2 0-3 0,1 1 0 16,0 3 0-16,1 1 1 0,-1 2-1 0,0 3 0 15,-1 1 0-15,0 3-2 16,-4 3-1-16,-1 4-1 0,-2 5 1 0,-4 4 0 16,-3 4-1-16,-4 7 0 0,-6 4 2 15,-2 8 0-15,-5 0 0 0,-1 3 0 16,0 5 1-16,-11 5 0 0,0 3 0 0,-4 3 1 15,-2 5 0-15,-1 1-2 0,-5 3 0 16,0 1 2-16,0 2-3 0,-2 1 0 16,2 0 0-16,2-2 1 0,3-3-1 0,2-1-1 15,4-2-1-15,12-4 2 16,-12-3-1-16,12-2-1 0,1-6 1 0,4-2 0 16,4-3 0-16,5-4-1 0,4 0 1 15,5 0-1-15,0-11 1 0,3 3 0 16,1-1 0-16,0-1 0 0,-1 1 0 15,-1-1 0-15,-2 2 1 0,-1 8 1 16,-3-11 2-16,-3 11 2 0,-3 0-2 0,-4 4 2 16,-3 4 2-16,-2 5-1 0,-3 5 2 15,-1 2-1-15,0 7-1 0,0 1 0 16,0 4-3-16,-9 4 2 0,9 3-2 16,0 4-1-16,-9 1 1 0,9 3-2 15,0 0 0-15,0-1-1 0,0 0 1 0,0-2 0 16,0-2-1-16,0-2-1 0,-8-3 1 15,8-3 1-15,0-2-1 0,0-3 0 16,-14-5 1-16,14-6 0 0,-15-4-2 16,4-5-1-16,-1-5 0 0,-3-4-2 0,0 0 2 15,-3 0-2-15,1-14 2 0,-2 2-1 16,2-1-1-16,-1-3 0 0,1 1 2 16,2-3 1-16,2 1 0 0,2 1 1 15,11-1-1-15,-11 2 1 0,11 0-2 16,0 1 2-16,4 0 1 0,4 2-1 0,6 0 1 15,3 0-1-15,6 0 1 0,3-1 0 16,4-2-2-16,3-1-2 0,0 1-3 16,4-2-7-16,0-1-24 0,1 1-42 15,-2-1-17-15,-1 0-1 0</inkml:trace>
  <inkml:trace contextRef="#ctx0" brushRef="#br0" timeOffset="180867.73">19744 15158 205 0,'0'0'86'0,"0"-11"-12"16,-9 11-16-16,9-9-20 0,0 9-21 16,-8 0-6-16,8-8-1 0,0 8-2 15,0 0 0-15,0 0 1 0,-10 0 0 16,10 0-2-16,0 0 1 0,0 0-2 16,0 0 0-16,0 0 1 0,1 1-1 0,0 4 1 15,-1 2 0-15,0 4 2 16,0 1-2-16,0 6 1 0,0 4 1 0,-11 4 1 15,11 3-5-15,-18 5-2 0,6 3-2 16,-5 4-1-16,-1 2 0 0,-4 4-2 16,-2 2-2-16,-2-2-3 0,-1 0 0 0,0-3-7 15,2-2-3-15,2-3-5 0,4-5-33 16,1-5-46-16,6-5-5 0,12-6 2 16</inkml:trace>
  <inkml:trace contextRef="#ctx0" brushRef="#br0" timeOffset="181078.46">19613 15557 177 0,'0'0'98'16,"0"0"-1"-16,0 0-6 0,-9-8-37 15,9 8-39-15,0 0-10 0,0 0 0 16,0 0-3-16,0 0 0 0,1 0 0 15,5 0 0-15,3 0-2 0,2-9-2 16,3 9-4-16,2 0-6 0,1 0-12 0,-1-8-22 16,0 8-24-16,1 0-25 0,-4 0 0 15</inkml:trace>
  <inkml:trace contextRef="#ctx0" brushRef="#br0" timeOffset="181584.02">19686 15633 196 0,'-17'15'84'0,"-1"-1"-5"0,3-3-5 15,1 0-14-15,3 0-33 0,11-2-18 16,-10-1-4-16,10-2-3 0,0-4 0 0,5 0 2 16,3-1-1-16,2-1-2 0,3 0 0 15,1 0-1-15,2 0-1 0,-1 0-1 16,-1 0-2-16,-2 2 0 0,-3 2 0 16,-3 3-3-16,-4 2-1 0,-2 2 3 15,0 2 0-15,0 1 2 0,-16 2 1 16,4 0 2-16,-2-1 2 0,-2 1 1 0,0-2 1 15,0 1 1-15,0-3-2 0,2-1 2 16,1-3-3-16,2-1 0 0,1-2-1 16,10-1 0-16,-8-3-1 0,8 0-2 15,0 0 1-15,0-1 0 0,4 0 2 0,2 0-2 16,0 1 2-16,1-1-1 0,0 1 0 16,3 1 0-16,-2 0 1 0,1 1 0 15,-1 4 1-15,1 1-1 0,-2 2-1 16,-1 5 1-16,-2 6-1 0,-3 6 0 15,-1 3 0-15,0 5 0 0,0 5-1 16,0 2 0-16,-12 2 0 0,12 1 2 0,-14-1-1 16,14 1-1-16,-11-2 1 0,11-2 1 15,0-4 0-15,0-6 1 0,0-7 0 16,0-9 0-16,5-8 4 0,6-7-6 16,4 0 2-16,4-11 1 0,3-3 0 0,4-9-1 15,2-6 0-15,2-6 0 0,1-7-1 16,0-6 0-16,1-5-3 0,0-3 4 15,-2 0-2-15,-1 0 0 0,-1-1-4 16,-3 3-5-16,-4 2-24 0,-4 4-59 0,-6 5-6 16,-5 4-1-16,-6 7 2 0</inkml:trace>
  <inkml:trace contextRef="#ctx0" brushRef="#br0" timeOffset="182233.01">20059 15534 134 0,'0'-9'96'0,"0"9"-1"16,0-12 5-16,2 12-20 0,3-9-46 0,1 9-22 16,0 0-1-16,1 1-1 0,-2 5 1 15,-2 2-2-15,0 5 0 0,-3 4-4 16,0 2-1-16,0 2 3 0,0 3-6 0,0 1-1 16,-14 0 0-16,14-1 2 15,-15 1-3-15,5-1-2 0,1-2-1 0,0-1 2 16,9-2 0-16,-13-2-3 0,13-2 4 15,0-2 0-15,3-1 0 0,5-1-3 16,3-2 4-16,3 0 0 0,4 0 1 16,3 0-1-16,0 0 0 0,2 0 0 0,1 0 0 15,-2 0 0-15,-2 0 1 0,0-1 0 16,-6 2-1-16,-1-2 2 0,-5 2-2 16,-5-1 1-16,-3 1 2 0,0 0-1 15,0 1 0-15,-15-1 1 0,3 0-1 16,0-1-2-16,-1 1 1 0,0-2-2 0,0 1 1 15,1-2 1-15,3 1-2 0,9-2-1 16,-12-1 2-16,12 1-2 0,0-2 1 16,0-1 2-16,0 1-1 0,2-1 1 15,3 0-1-15,1 0-1 0,1 0 0 0,-2 3 1 16,3-1 0-16,-2 1 0 0,1 0 0 16,0 2-1-16,2-1 1 0,1 0 1 15,1 0 5-15,5 0 2 0,0 1 2 16,5-1-1-16,3 2 0 0,2 0-1 0,1-1 1 15,3 2-5-15,0-2-3 16,1 1-1-16,0-1-5 0,0-2-7 0,-2 0-3 16,-1-1-3-16,-1-1-4 0,-4-1-5 15,-2-2-19-15,-5-1-31 0,-2 0-26 16,-4 0-1-16,-2-13 4 0</inkml:trace>
  <inkml:trace contextRef="#ctx0" brushRef="#br0" timeOffset="182782.68">20360 15466 160 0,'0'-11'102'16,"-15"2"0"-16,15 2 0 0,-15 7-7 15,15-10-76-15,-11 10-15 0,11 0-1 16,0-10 0-16,0 10-1 0,0 0-1 16,0 0 2-16,0 0-1 0,7 0 0 0,1 0 0 15,3 0 1-15,-2 4-1 0,1 4-2 16,-1 2 0-16,-3 4 0 0,-1 0 0 16,-3 4-1-16,0 3 0 0,-2 2 0 15,0 0 0-15,0 0-1 0,0 0 0 16,0 1 1-16,0-2 0 0,0-2 1 15,0-2 0-15,0-2 1 0,4-5-1 0,5-3-1 16,5-3 0-16,2-4-3 0,4-1 0 16,4 0-6-16,1 0-3 0,3-11-4 15,-2 3-5-15,1-1-12 0,0-4-7 0,-3 1-11 16,-3-4 1-16,-2 1 1 0,-4-1 9 16,-2-1 8-16,-5 0 21 15,-1 1 15-15,-4-1 13 0,-2 2 11 0,-1-1 13 16,0 2 3-16,0 1-1 0,0 0-2 15,-14 3-6-15,14 1-15 0,-9 9-9 16,9-9 0-16,-9 9-1 0,9 2 0 16,0 2 2-16,-10 5 0 0,10 4 1 15,0 5 1-15,0 6-2 0,0 4 0 0,0 6-3 16,1 5 1-16,3 4-6 0,-1 6-1 16,1 3-2-16,0 4-1 0,0 0-5 15,1 1-5-15,0-1-7 0,2-3-17 0,-3-3-41 16,-1-2-26-16,0-7 1 0,-3-5-1 15</inkml:trace>
  <inkml:trace contextRef="#ctx0" brushRef="#br0" timeOffset="182932.69">20570 16112 205 0,'-14'-29'103'16,"2"3"-1"-16,3 2 0 0,9 0-27 15,-10 5-69-15,10 2-2 0,0 5-3 16,6 0-1-16,3 3-2 0,3 9-4 15,6-11-15-15,2 11-59 0,1 0-21 0,5-10-4 16,0 10 3-16</inkml:trace>
  <inkml:trace contextRef="#ctx0" brushRef="#br0" timeOffset="183366.27">20949 15357 205 0,'2'-7'94'0,"0"7"5"0,0 0-11 15,-1 0-32-15,3 0-38 0,-1 0-8 0,2 0 0 16,1-7-3-16,1 7-2 0,4 0 4 16,2-9-4-16,4 9-3 0,0-7-2 15,5 7-1-15,1-8-5 0,2 8-9 16,4-9-27-16,0 9-57 0,1-8-6 16,-3 8 1-16,-1 0-1 0</inkml:trace>
  <inkml:trace contextRef="#ctx0" brushRef="#br0" timeOffset="183534.9">21087 15502 134 0,'-19'13'99'0,"6"-3"0"0,13-3 0 0,-10-2-7 16,10-1-59-16,4-3-29 0,5-1-2 16,5 0 1-16,4 0-1 0,4 0-2 0,1-8-2 15,4 8-7-15,1 0-5 16,0 0-32-16,1-8-49 0,-3 8-3 0,-4 1 3 15</inkml:trace>
  <inkml:trace contextRef="#ctx0" brushRef="#br0" timeOffset="183714.91">21066 15749 170 0,'-24'13'98'0,"6"-3"1"0,4-2 1 15,14-4-27-15,-9-2-54 16,9-2-14-16,5 0-2 0,5 0 0 0,8-14 0 15,3 4-3-15,6-3-1 0,4-2-5 16,1 1-9-16,3-2-17 0,1-1-47 16,-2-1-22-16,-1 1 0 0,-1-1 0 15</inkml:trace>
  <inkml:trace contextRef="#ctx0" brushRef="#br0" timeOffset="184382.26">21226 15219 149 0,'-16'-8'89'16,"2"8"2"-16,4-9-15 0,10 9-23 15,-10 0-29-15,10 3-18 0,0 3 3 16,3 2 1-16,3 4 0 0,2 2 1 0,2 6-2 16,0 2 1-16,-1 4-3 15,-3 5 0-15,-3 5-1 0,-3 3-3 0,0 4-1 16,0 6-1-16,-18 2 0 0,1 3 0 15,-4 5 2-15,-5 0-3 0,-4 2-1 16,-5-1-1-16,-2-2 1 0,-2-1-1 16,0-4-1-16,1-3 0 0,1-7 0 0,4-7-2 15,3-5-3-15,6-9 1 0,4-9-3 16,7-9 0-16,3-4 0 0,10 0 2 16,0-23-2-16,0 0 0 0,4-7 2 15,9-5 2-15,2-4 2 0,6-3 2 0,3-2 1 16,3-1 1-16,3 1 0 0,2 1 2 15,1 3 1-15,0 6 1 0,1 5 1 16,-1 7 1-16,-2 6 1 0,-1 8 1 16,-1 8 2-16,-4 0-1 0,-4 1 1 15,-3 9-1-15,-6 8-2 0,-2 5-1 16,-6 7 0-16,-4 5-1 0,0 6-3 0,0 3-1 16,-13 1 0-16,3 2 0 0,-1-3-2 15,-2-3 1-15,-1-1 1 0,-1-3-1 16,3-5-1-16,-2-3 1 0,4-8 0 15,2-7-1-15,8-8 0 0,0-6 0 16,0-13 0-16,0-6-1 0,5-6 1 16,4-5 1-16,4-4 0 0,0-1 0 15,2 0 0-15,1-3 0 0,0 3 1 16,0 0 0-16,2 3 4 0,-1 6-1 0,0 6 1 16,2 6 2-16,-2 14-1 15,2 0 3-15,-1 0 0 0,1 8 1 0,-1 11-2 16,1 9-3-16,1 4 1 0,0 4 1 15,3 3-4-15,0 3-1 0,1 0 0 16,1-1-1-16,-1 1 0 0,0-3-1 0,-1-4 1 16,0-3-1-16,-3-2-1 0,-1-6-7 15,-2-5 1-15,0-6-5 0,-4-6-6 16,0-5-7-16,-3-2-18 0,-1 0-29 16,0-15-30-16,-3 0-1 0,-1-8 2 15</inkml:trace>
  <inkml:trace contextRef="#ctx0" brushRef="#br0" timeOffset="184514.74">21809 15979 218 0,'2'-43'97'16,"-1"6"-3"-16,-1 4-8 0,0 5-31 16,0 9-40-16,0 8-3 0,0 11-3 15,-15 0-3-15,4 5-2 0,-3 12-3 0,-4 7-2 16,-2 5-3-16,-4 7-7 0,-2 4-17 16,0 3-54-16,-4 2-20 0,1 2-3 15,-1-1 1-15</inkml:trace>
  <inkml:trace contextRef="#ctx0" brushRef="#br0" timeOffset="185431.13">19530 16620 161 0,'-8'0'90'0,"8"-9"-5"0,-16 9-10 16,16 0-19-16,-12-9-31 0,12 9-16 15,-9 0 1-15,9 0 3 0,0 0 0 16,0 4 4-16,0 3 0 0,0 3 1 15,3 4 0-15,1 4-1 0,1 1 0 16,2 5-3-16,2 1-5 0,1 4 0 16,2 0-3-16,2 2 0 0,2 2-3 0,2-1 1 15,3-1 1-15,0-4 0 0,2-3 0 16,3-5 0-16,1-5 2 0,3-6 1 16,2-6-2-16,2-2-1 0,2 0 0 0,1-12-1 15,5-3 1-15,0-4-2 0,2-4-1 16,3-4-1-16,1 0 0 0,1-3-3 15,1 1 3-15,-1 0-1 0,1 3 1 16,-2 1 0-16,2 4 1 0,-2 3 1 0,-1 5 2 16,0 4-1-16,-4 9 1 0,0 0 1 15,-2 0 0-15,-2 0-2 0,-2 0 2 16,0 7-2-16,0 2-1 0,-1 1-1 16,-1 2 0-16,-1 0-1 0,-1-1 0 15,-1 0 2-15,-1-1-3 0,0-1 0 0,-3-2 1 16,1 0 0-16,-2-3-1 0,1-1 0 15,-1-3 0-15,0 0 0 0,-1 0 0 16,0 0-1-16,0 0 2 0,1-7-1 16,-1 7-1-16,2-8 0 0,-1 8 1 15,1 0 0-15,-1-7 0 0,1 7 0 16,-1 0 0-16,1 0 0 0,-2 0 0 0,-2 3 1 16,-1-1-1-16,0 3 0 0,-2 1-3 15,0 0-1-15,-2 0-3 0,0 1-5 16,-2-2-6-16,1-2-8 0,-2 0-10 0,3-3-26 15,-1 0-59-15,0 0-3 0,2-8 0 16,1 8 4-16</inkml:trace>
  <inkml:trace contextRef="#ctx0" brushRef="#br0" timeOffset="189550.97">19767 16790 178 0,'-10'0'78'0,"-1"-7"-7"0,0 7-6 16,-1 0-17-16,0-11-16 0,-1 11-19 16,-1-9-1-16,2 9 3 0,-1-11-1 15,2 11 2-15,0-11 0 0,-2 11-2 16,3-13 1-16,0 13-2 0,-1-13-2 0,11 13 0 16,-15-13-3-16,15 13-2 0,-13-8-3 15,13 8-2-15,-8 0 0 0,8-8-1 16,0 8-1-16,0 0 0 0,0 0 0 0,2 0 0 15,4 2 0-15,4 0 0 16,3 1 2-16,3 1-1 0,2 0 0 0,5 0 1 16,2 2 0-16,5 0-1 0,3 0 2 15,5 2 0-15,4-2 0 0,5 2 0 16,4-1 0-16,3 0 1 0,3 1-2 16,4-2 0-16,0 1 0 0,3 1-1 0,0-2 1 15,1 2 0-15,2-3 1 0,-1 1-1 16,0-1 0-16,-1-1-1 0,0-1 2 15,-3-1 0-15,-2 0 1 0,-1 0-2 16,-1-2 1-16,-2 1 0 0,-3-1-1 16,-1 0 1-16,-2 0 0 0,-4 0-2 0,-1 0 1 15,-5 0 0-15,-3 0 0 0,-4 0 1 16,-4-7 0-16,-4 7-1 0,-3 0 0 16,-4 0 0-16,-4 0 0 0,-3 0 1 15,-4 0-1-15,-2 0-1 0,-2 0-5 0,-2 1-6 16,-1 0-6-16,0-1-9 0,0 0-26 15,0 0-56-15,-14 0-6 0,14 0-1 16,-9 0 2-16</inkml:trace>
  <inkml:trace contextRef="#ctx0" brushRef="#br0" timeOffset="190725.5">21988 15663 140 0,'0'-8'87'16,"0"8"-6"-16,0 0-5 0,-9-7-11 16,9 7-17-16,0 0-18 0,0 0-20 15,0 0 1-15,0 0 0 0,0-7 1 0,0 7 0 16,0 0-4-16,3 0 0 15,6 0-2-15,3-10 1 0,5 10 0 0,4-8-2 16,3 8-2-16,4-12-3 0,3 12-3 16,2-12-5-16,2 12-3 0,0-13-3 15,1 13-2-15,-3-13-4 0,-2 13-1 16,-2-10 0-16,-4 10 1 0,-5 0 0 16,-3 0 5-16,-6 0-4 0,-5 0 2 0,-3 0 5 15,-3 1 9-15,0 3 2 0,-12 1 3 16,1-1 4-16,-3 2 5 0,-2 0 4 15,-1 0 2-15,0 1 3 0,-2-1 1 16,1 2-6-16,-2 1 1 0,0 2-2 0,2 1-3 16,0 3 0-16,2 3-2 0,0 2 1 15,3 4-1-15,3 1 0 0,1 5-2 16,9 1 2-16,-11 2-3 0,11 1 0 16,0 3-3-16,0-1 0 0,0 1-2 15,0-2 1-15,2-2 0 0,3-3-1 0,-1-2 0 16,1-5-2-16,0-3 2 0,-1-3-1 15,0-4 1-15,-2-3-2 0,-1-3 1 16,-1-4-2-16,0-3 0 0,0 0 0 16,0 0-1-16,0-14 1 0,0 1-2 15,0-2 2-15,0-3 0 0,0-2 1 0,2-3 1 16,7 0-1-16,4-2 2 0,3 0-1 16,4 0 1-16,2 0-1 0,4 2 0 15,1 1 0-15,2 4 0 0,2 4 0 16,0 1 0-16,0 6 0 0,-3 7 1 15,-1 0 0-15,-4 0-1 0,-5 4 0 0,-4 7 1 16,-6 2 0-16,-4 4 1 0,-4 3 0 16,0 0-1-16,0 1 2 0,-10 1-1 15,-1 0 1-15,0-2 4 0,-4 0-1 0,0-3 1 16,-3-2 2-16,1-2 0 0,-1-4 0 16,3-4-2-16,0-5 1 0,4 0-2 15,11 0-1-15,0-15-1 0,0 1-2 16,0-3-1-16,4-2-1 0,11-2 0 15,4-3 0-15,5 1 0 0,5-2-1 0,4 1 0 16,3 0 0-16,5 3 0 0,2 3 1 16,1 3-2-16,1 7 2 0,-2 8-1 15,-2 0 2-15,-1 0-2 0,-4 3 2 16,-5 9 1-16,-6 7-4 0,-6 4 2 0,-4 5-1 16,-7 4 1-1,-4 3-1-15,-4-2 1 0,0 1 0 0,0 1 2 0,-17-2 1 16,3-3 0-16,-2-3 3 0,-4-4 3 15,-1-4 1-15,-1-5 1 0,0-6-1 16,1-6-3-16,4-2-3 0,2 0-4 16,6-20-2-16,9-1-6 0,0-6-14 0,0-5-15 15,5-6-49-15,8-4-40 0,4-3 1 16,7-3 1-16</inkml:trace>
  <inkml:trace contextRef="#ctx0" brushRef="#br0" timeOffset="192773.73">23379 15551 205 0,'0'-10'78'0,"0"2"-6"0,0 0-11 0,0 8-11 16,0-11-22-16,0 11-17 0,0 0-2 15,0-8 1-15,0 8-2 0,0 1-1 16,0 3-1-16,-11 1 0 0,11 6-3 16,-16 0-2-16,5 5 0 0,-5 0 1 0,2 2-1 15,-5 1-1-15,0 3 1 16,-2-1 1-16,0-1 0 0,1 0 0 0,-1 0 0 15,1-3 0-15,3-1-1 0,2-3 1 16,4-1 0-16,11-1 0 0,-8-3-1 16,8 0 0-16,2-1-1 0,5 0 0 15,5-1 1-15,4 1 0 0,2 1 0 0,4 0-1 16,0 2 0-16,1-1 2 0,-1 3-2 16,-1-1-1-16,-3 2 1 0,-5 1-2 15,-5 1 0-15,-4 1 0 0,-4 2-1 16,0 1 4-16,-9 0 2 0,-4 0 1 0,-5 1 5 15,-3-3 4-15,-2 1 2 0,-3-2 3 16,0 0 1-16,0-2 0 0,2-1-2 16,2-3-2-16,3-4-3 0,6-4-1 15,13-2-7-15,-10 0-4 0,10-11 0 16,7-1-6-16,5-5-5 0,8-2-9 0,6-4-8 16,6-1-22-16,6-3-59 0,2 1-11 15,4-2 4-15,3 1 0 0</inkml:trace>
  <inkml:trace contextRef="#ctx0" brushRef="#br0" timeOffset="192956.47">23550 16165 217 0,'-14'15'117'0,"3"-2"5"15,-1-4 0-15,3-4 0 0,9-1-95 0,-16-4-12 16,16 0-9-16,-9 0-1 0,9-9-5 15,0-3 0-15,5-2-7 0,4-4-9 16,4 0-11-16,8-5-27 0,5-4-63 0,4-3-5 16,5-3 1-16,2-1 2 0</inkml:trace>
  <inkml:trace contextRef="#ctx0" brushRef="#br0" timeOffset="193955.46">23723 15565 168 0,'-12'0'86'0,"12"-8"-3"16,0 8-14-16,0 0-16 0,-8 0-14 15,8 0-19-15,1 0-8 0,3 0-2 16,3-7 0-16,5 7-1 0,4-7 0 16,3 7 1-16,2-12-2 0,4 12-2 0,0-15-5 15,3 9-1-15,-1-2-2 0,1 1-4 16,-2-1-2-16,0 1-2 0,-2 0-5 16,-1 7-2-16,-5-13-1 0,-3 13-1 15,-4-8 1-15,-5 8 4 0,-2 0 3 0,-4 0 4 16,0-9 0-16,0 9 10 15,-9 0 2-15,9 0 2 0,-15-9 4 0,4 9 1 16,1 0 1-16,-1 0-1 0,-2 0 0 16,1 0-1-16,-2 0-3 0,1 5 1 15,0 5-2-15,0 2 0 0,1 4-2 16,1 3-1-16,1 3 1 0,1 2-3 16,1 4 1-16,8 2-2 0,-16 2-1 0,16 1 1 15,-13 0-1-15,13-2 0 0,-12-1-1 16,12-3 1-16,0-2-3 0,-11-5 3 15,11-2-1-15,0-5-1 0,0-2 1 0,0-5-1 16,0-4 1-16,3-2 1 16,4 0-1-16,4-9 1 0,0 2-1 15,0-1 2-15,3 8-1 0,-1-13 1 16,1 13 0-16,-1-8 0 0,0 8 1 16,-1 0 0-16,-4 2 1 0,-3 6-1 0,-4 4-1 15,-1 6 1-15,0 4-2 0,0 4 1 16,-16 2 0-16,6 2-1 0,2 0-1 15,-1 1 1-15,9-1-1 0,-16-1 1 16,16-1 2-16,-10-3-1 0,10-3 2 16,0-5-2-16,0-4 1 0,4-5 2 0,3-3-1 15,5-5-1-15,0 0 2 0,2 0-1 16,1-8 0-16,-1 0 2 0,0-3-3 16,-1-3 0-16,1-2 1 0,-2-2 0 15,1-2-1-15,-3 0-2 0,-2-1 0 16,-1-1-1-16,-3 1-3 0,-2 0-6 0,-2 1-2 15,0 1-5-15,0 3-5 0,-16 2-9 16,6 2-20-16,-4 4-30 0,-1 8-21 16,-1-7 0-16</inkml:trace>
  <inkml:trace contextRef="#ctx0" brushRef="#br0" timeOffset="194705.55">24573 15673 165 0,'0'0'103'16,"-18"0"3"-16,6 0-1 0,-3 0-29 15,1 0-49-15,1 0-12 0,0 0-1 16,5 0-1-16,8 0-3 0,0 0-3 16,0 0-3-16,2-10 1 0,8 10-3 0,8-11 2 15,5 11-1-15,2-13-3 0,4 6 3 16,0 0-3-16,2-2-1 0,0 2 1 16,0-2-2-16,-2-2-2 0,-1 1 1 15,-2-1-4-15,-5 0 0 0,-4 1-1 16,-3-3-5-16,-5 1 0 0,-5 0-1 0,-2-3-3 15,-2-2 3-15,0-2-2 0,0-1 0 16,0-3 1-16,-8 1 0 0,8 0 4 16,-14-2 2-16,14 1 2 0,-15 0 3 15,6 1 1-15,0 1-1 0,0 1 4 0,1 2 0 16,-1 3 1-16,9 2 2 0,-16 1-1 16,16 0-1-16,-13 4 1 0,13 1-2 15,-10-1 2-15,10 1-1 0,0-1 1 16,0 0 1-16,0 0 3 0,0-2-1 15,0 1 2-15,0-1 1 0,0 1 1 16,0-2 3-16,0 1-2 0,0 1 2 0,0-1-1 16,1 2 1-16,0 0-1 0,0 8-2 15,0-12 1-15,0 12-3 0,-1-8-1 16,2 8 1-16,-2 0-4 0,0 0 1 16,0 0-2-16,0 0 1 0,0 0 2 15,1 0 0-15,2 0 1 0,0 6 3 0,2 2-1 16,1 6 3-16,3 7 1 0,0 6-1 15,0 7 0-15,0 7-2 0,2 7-2 16,-3 6-1-16,1 3-1 0,-1 7-2 0,1 3-2 16,-1 3-1-16,-2 2 0 15,0 2 0-15,-1-1 0 0,-3 0 0 0,0-5 1 16,-1-6 0-16,1-3 0 0,0-6 0 16,0-4 0-16,-1-6 1 15,1-4-1-15,0-4 1 0,-1-4 1 0,1-5-1 16,-1-2 0-16,1-5-2 0,-1-2 0 0,0-4-2 15,-1-3-6-15,0-3-8 0,0-4-6 16,0-3-10-16,0 0-11 0,-10 0-24 16,10-17-25-16,0 1-21 0,-10-6 0 15,10-2 5-15</inkml:trace>
  <inkml:trace contextRef="#ctx0" brushRef="#br0" timeOffset="194871.16">24856 15920 129 0,'0'-23'92'16,"0"5"2"-16,0 4-8 0,0 3-12 15,0 4-19-15,0 7-24 0,0 0-15 16,0 0-6-16,-10 0-1 0,1 2-5 0,-3 5-4 16,-3 5 0-16,-4 0-3 0,-4 2-4 15,-2 2-3-15,0 0-5 0,-3 2-7 16,1-1-16-16,1 0-32 0,-1 0-30 0,3-2-1 16,5-2 2-16</inkml:trace>
  <inkml:trace contextRef="#ctx0" brushRef="#br0" timeOffset="194987.09">24644 16012 202 0,'28'-8'92'16,"0"0"-5"-16,1 0-11 0,0 0-32 0,0 8-35 16,-1-12-3-16,-1 12-3 0,-2-9-3 15,0 9-3-15,-1 0-12 0,0-8-46 16,-2 8-32-16,-2 0-4 0,1-11 0 16</inkml:trace>
  <inkml:trace contextRef="#ctx0" brushRef="#br0" timeOffset="195862.84">25619 15132 217 0,'-9'0'102'0,"-3"0"2"0,-3 0-15 16,-2 0-36-16,-4 8-35 0,-3 7-2 15,-2 5-4-15,-4 3 0 0,0 4-3 16,0 2-3-16,0 3-2 0,1 0-1 15,4 2 0-15,3 0-3 0,3-2 0 16,3-2-2-16,6-2 0 0,10-4 0 0,0-4 0 16,0-6 2-16,2-1-1 0,10-6-1 15,8-4 0-15,5-1 2 0,4-2 0 16,5 0 0-16,3 0 0 0,2 1 1 16,2 0 0-16,2-1-1 0,1 3 3 15,-2 2 0-15,-1 3 0 0,-2 3 1 0,-4 5 0 16,-5 4 0-16,-5 4-1 15,-5 5 0-15,-6 5 1 0,-7 2-3 0,-5 5 0 16,-2 2 0-16,0 3 0 0,-16 2 0 16,0-1-1-16,-4 0 1 0,-4-3 0 15,-1-2 0-15,-2-3 2 0,0-5-3 0,0-4 0 16,1-6-2-16,2-6-1 0,1-6-1 16,2-9 0-16,2-3-3 0,3 0 0 15,2-16-1-15,2-4-1 0,2-7 4 16,1-3 2-16,9-5 4 0,-15-1-1 15,15 0 2-15,-16 0 2 0,16 0 1 0,-13 4 1 16,13 0 1-16,-11 7-1 0,11 4-2 16,-14 7-2-16,5 14 1 0,-3 0 0 15,-1 0-2-15,-1 3-1 0,-3 12 1 16,-1 3-1-16,1 4 0 0,-1 2-2 16,0 2 1-16,0 1 2 15,3-1-4-15,-1 0-1 0,4-2 0 0,1-3 2 0,11-3-3 16,0-7-2-16,0-4 1 0,0-7 5 15,0 0-5-15,11 0-3 0,2-17 4 16,4 1 1-16,1-4-1 0,2 1 3 16,0-3 0-16,0-1 0 0,1 1 0 0,0 0 3 15,-2 1 1-15,0 4 1 0,-2 3-1 16,-1 2 0-16,-2 5 3 0,-1 7-4 16,-3 0 3-16,-2 0 0 0,1 1-3 15,-4 6 1-15,1 0 0 0,-2 2-2 16,1 0 0-16,-2 0 0 0,2 0 0 0,-1 1-2 15,0-3 1-15,1 1 1 0,0-2 1 16,1 0-2-16,-1 0 2 0,3-3 1 16,-2 0-2-16,1-1 2 0,-1 0-2 0,0 0 0 15,0 0-6-15,-1 0-8 0,0 0-25 16,-1-1-63-16,-2 0-4 0,-1 0-2 16,-1 1 1-16</inkml:trace>
  <inkml:trace contextRef="#ctx0" brushRef="#br0" timeOffset="197612.69">16476 16637 154 0,'-20'-8'73'0,"3"8"-11"0,0 0-21 0,3-7-12 16,-1 7 1-16,4 0-2 0,2 0-3 16,9 0-13-16,-17 0-7 0,17 0 0 15,-13 0-1-15,13 0-2 0,-10-7-1 0,10 7 2 16,0 0-1-16,0 0 0 0,0 0-1 15,1 0 3-15,5 0 0 0,2 0 2 16,3 0-1-16,2 0 2 0,3 0-4 0,3 2 1 16,2 1 0-16,5 0 0 15,3 1 0-15,5 2 0 0,4-1-1 0,1 1 1 16,4-1 1-16,5 1 0 0,0 1 0 16,5-2 1-16,2 1 1 0,1-1 0 15,3-1 0-15,1 0-1 0,0-2-1 16,4 1 0-16,0-2 1 0,1 1-3 15,0-1 0-15,2 1-1 0,1-1 0 0,0 2-2 16,2 0 0-16,-1 0 0 0,-1 0 0 16,3 0 0-16,0 0 0 0,0 0 0 15,1 0 0-15,3-2 0 0,0 0 0 16,3-1 1-16,1 0-1 0,3 0 1 16,3 0 3-16,1 0-4 0,4 0-1 0,0 0 2 15,2 0-2-15,0 0 1 0,0 2 0 16,-2-1-2-16,0 1 2 0,-3 0 0 15,-3 2-2-15,-4-1 1 0,-3 1 2 0,-5 1-2 16,-6 0 2-16,-4 0-1 0,-4 1 0 16,-3 0 0-16,-4-1-4 0,-3 1 3 15,-2 1 2-15,-1-1 4 0,-3 0-5 16,-1 0 1-16,-1 1-1 0,1-1 2 16,-2 1-4-16,0 0 4 0,0-1-1 0,2 0 1 15,-1-1-2-15,0-2 1 0,3 1 1 16,0-2 0-16,2-1 1 0,1 1 0 15,3-2 1-15,1 0-1 0,4 0-2 16,3 0 2-16,3 0-1 0,4 0-1 16,3 0 2-16,4-9 1 0,5 9-3 0,0 0 0 15,5 0 1-15,3-7-1 0,1 7 1 16,4 0-1-16,2 0 0 0,3 0 0 16,2 0-1-16,2 2 0 0,-2 0 0 15,0 0 0-15,-1 2 0 0,-1 1 1 0,-1 0-2 16,-2 2 0-16,0 1 2 0,-1 0-1 15,-1 2 0-15,0 0 0 0,-2 0 2 16,3 1-1-16,0-2 0 0,-1 1-1 16,2 0 3-16,-1-1-3 0,2-1 0 15,2 0 1-15,0-1-1 0,2-3 0 0,-1 0-1 16,4-1 1-16,-4 0-2 16,2-2 2-16,-1 0-1 0,-4 1 2 0,-2-2 1 15,-2 0-2-15,-5 1 1 0,-2-1-1 16,-3 0 0-16,-3 2 0 0,-5-1 0 15,-3 1 0-15,-4 1 0 0,-3-1 1 0,-3 1-2 16,-6 0 0-16,-4-1-1 0,-2 1 2 16,-3 0 0-16,-2-1-1 0,-4 0 0 15,-2 1 2-15,-1-2-2 0,-3 1-2 16,-2-1 3-16,-2 0-1 0,-3 1 0 16,-2 0 0-16,-1 0 0 0,-4-1 2 0,0 2-1 15,-2 0 0-15,-2-2 0 0,0 3 1 16,-1-1-1-16,1 0 2 0,1 0 1 15,1-2-1-15,1 1 2 0,3-2-2 16,2 0 1-16,2 0-1 0,3 0 0 16,1 0 0-16,2 0-1 0,1 0 1 0,-1-8 0 15,2 8-2-15,0 0 0 0,0-11 0 16,-3 11 0-16,0-8 1 0,-3 8-1 16,-1-8 0-16,-5 8 0 0,-1 0-1 15,-2-7-1-15,-3 7 4 0,-2 0-2 16,-1 0 0-16,-1-8 0 0,-2 8-2 0,-1 0 4 15,-1 0-2-15,-1 0 1 0,0 0 0 16,-1 0-1-16,-1 0-2 0,0 0-2 16,0 0 0-16,1-7-2 0,1 7-5 0,-1 0-7 15,1-7-12-15,-1 7-58 0,0-12-25 16,-1 3 1-16,-1-1 2 0</inkml:trace>
  <inkml:trace contextRef="#ctx0" brushRef="#br0" timeOffset="199949.52">28460 11648 164 0,'6'-8'90'0,"-1"8"-4"0,2 0-21 16,-4-8-19-16,1 8-27 0,-2 0-14 0,0-9 0 15,-2 9-1-15,1 0-2 0,-1 0 0 16,2 1 4-16,0 3 2 0,0 2-1 16,1 1 0-16,2 3 2 0,-1 1-1 15,-1 3 1-15,1 3 1 0,0 1 0 16,1 3-5-16,-1 1 2 0,0 2-1 0,1 2-1 15,-1 0-1-15,2 4-1 0,-1 1 2 16,2 0-3-16,1 2-1 0,1 1 1 16,1 0 0-16,3 1-3 0,0 1 3 15,3 0 0-15,0 0-2 0,2-1 2 0,1 0-2 16,1-2 1-16,1-2-2 0,-2-1 2 16,1-3-1-16,0-2 4 0,-2-3-4 15,0-3 0-15,-1-3 1 0,0-4-1 16,0-3 1-16,1-5-1 0,0-4 1 15,0 0 0-15,0 0 0 0,0-7 1 0,-1 0-1 16,1-4 0-16,0-1 1 0,-1-3-2 16,-1-3 0-16,-2 1 2 0,-1-2-2 15,-2 0 0-15,-3-1 0 0,-2 2-1 16,-3 0 1-16,-3 2 0 0,0 2-1 16,0 0 1-16,0 3 0 0,-15 4-1 0,6 7 1 15,-2 0 0-15,-3 0 0 0,-2 0 0 16,-2 7 1-16,1 5-1 0,-3 3 0 15,0 2 1-15,1 3 1 0,-2 3 0 16,0 4-2-16,3 2 2 0,-2 1-1 16,3 2 0-16,-1 1-1 0,3 2 1 0,2-1 0 15,2 2-1-15,0-1-1 0,2 0 1 16,9 1 0-16,-16 1 1 0,16 0-1 16,-14 0 0-16,14 1 0 0,-13 0 0 15,13 0-1-15,-15 0 1 0,15 0 2 16,-13 1 1-16,13-1-2 0,-15 1-1 0,15-1 1 15,-13-1 2-15,13 0 1 0,-11-2-2 16,11 1 1-16,-8-2-2 0,8 1 0 16,0-1-1-16,0 0 3 0,-9 0 0 0,9 1-1 15,0 0 0-15,0 0-2 16,0 1 1-16,0 0 0 0,-9 2 0 0,9-1-1 16,0 2 1-16,-8 1-2 0,8-1 0 15,0 1 1-15,-12 0 0 0,12 0 1 16,-8-1 0-16,8 0-1 0,-10 0 0 0,10-1 1 15,0-1-1-15,-10-1 2 0,10-1 0 16,0 0-1-16,0-2 0 0,-9 0 0 16,9 2 1-16,0-1 0 0,0 2 1 15,0 0-2-15,0 2 0 0,-12 0 0 16,12 2-1-16,-8 2 2 0,8 1-1 0,-12 3 0 16,12 0 3-16,-16 2-4 0,8 1 0 15,-1 0 1-15,9 0-1 0,-16-1 0 16,16 0 0-16,-14-1-1 0,14-2 1 15,-10-2 0-15,10-1-3 0,0-3 3 16,0-1 0-16,0-3-1 0,0 0 2 0,0-2-1 16,0-2 0-16,0-1 1 0,0 0-1 15,0-1 0-15,0 0-1 0,0-1 2 16,0 1-1-16,-10 1 1 0,10 0-2 16,0 1 2-16,-11-1 0 0,11 0-2 15,-13-1 2-15,13-1 0 0,-15-1 0 0,15-2-1 16,-14-3 0-16,14-3 0 0,-13-1 2 15,13-3-4-15,-11-3 2 0,11-1 2 16,-9-4-4-16,9 0 1 0,0-1 1 0,-9-1 0 16,9 0 1-16,0 2-2 15,-11 2 1-15,11 2 1 0,-11 1-1 0,11 1 0 16,-14 2 3-16,14 0-2 0,-17 2-2 16,17-1 1-16,-16 0 0 0,6 2 0 15,2 0 0-15,-1-1 0 0,9-2 0 16,-14 0 1-16,14-1-2 0,-13 1 1 0,13-1 1 15,-11 1 1-15,11 1-2 0,-13 0 0 16,13 2 0-16,-13 1 1 0,3 1-1 16,1 0-1-16,-1 2 1 0,-2 0 0 15,0 0 1-15,0 2-3 0,-2-3 3 16,1 0 0-16,-2-2 1 0,2-2 0 0,-1 0 3 16,2-4 1-16,1 0-1 0,-1-3 1 15,3-1-1-15,9-2 0 0,-16-1 0 16,16-2-2-16,-11-2-3 0,11 1-1 15,0-2-7-15,-9 1-8 0,9-1-6 0,1-1-12 16,1 0-47-16,1 0-39 0,1 0-2 16,3-13 2-16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8T11:08:09.3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1069 3162 158 0,'8'6'5'0,"-1"0"-5"15,-1 1-31-15</inkml:trace>
  <inkml:trace contextRef="#ctx0" brushRef="#br0" timeOffset="1499.48">907 1912 161 0,'-11'11'100'16,"0"-1"-3"-16,0-2-20 0,11-4-22 15,-15-1-32-15,15-3-15 0,0 0 3 16,0-10-1-16,0-2-1 0,4-2-2 0,6-6 0 15,6-1 1-15,2-5-2 0,5-1 1 16,2-3-1-16,6-2-2 0,0-3-2 16,4 0 0-16,0 0 0 0,1-1-2 15,1 1 1-15,-1 2-2 0,-4 4 1 16,0 2-1-16,-3 5 1 0,-1 4 0 0,-6 5 0 16,0 5-1-16,-4 8 0 0,-2 0 2 15,-3 7-2-15,-3 9 1 0,-5 11 1 16,-4 9 0-16,-1 8-2 0,0 11 2 0,0 5 0 15,-16 3 1-15,5 6 0 0,-2 1-1 16,-3 1 1-16,-1-4-1 0,-1 2 1 16,-3-4 1-16,1-7-1 0,-2-5-1 15,1-11-1-15,0-11-1 0,2-11-1 16,2-10-1-16,-1-10 1 0,3 0-1 16,1-12 0-16,-1-8 0 0,3-11 2 0,2-6 1 15,10-7 1-15,-12-5 2 0,12-3 0 16,0-3 1-16,0 0 0 0,0 1-1 15,3 1 0-15,3 3-2 0,1 6 0 16,4 6 0-16,1 6-1 0,4 9 1 0,2 10-1 16,3 13 0-16,-2 0 1 0,3 0 0 15,0 11 2-15,-3 8-3 0,3 5 3 16,1 4-2-16,-3 5 0 0,0 0-2 16,-1 1 1-16,-3 2 1 0,1-3-1 15,-3-3 1-15,-2 0-1 0,-4-5 0 0,1-8-1 16,-4-5 2-16,-2-8-1 0,2-4 1 15,-3 0-1-15,1-17 0 0,2-3 0 16,2-8-1-16,3-6 0 0,2-6 1 16,3-3-1-16,3-3-1 0,1-2 2 0,3 0 0 15,4-2-2-15,-1 3 2 0,5 1 0 16,-1 5-2-16,2 4 1 0,-2 4 1 16,0 7 1-16,-2 6 1 0,-3 5 0 15,0 9 0-15,-2 6 0 0,-4 0 0 16,1 2 1-16,-6 9 0 0,-1 5-1 0,-2 5 1 15,-5 5-3-15,-4 6 1 0,-1 4 1 16,0 4-3-16,0 4 1 0,-12 1 0 16,1 5-2-16,-6 0-1 0,1-3 0 15,-7 2 0-15,0-5 1 0,-3-2-3 16,2-7-2-16,0-4 2 0,-2-9 0 0,2-9-1 16,2-9 1-16,4-4 0 0,0 0 0 15,2-22-1-15,4-2 4 0,3-8 0 16,9-6 3-16,-8-5 1 0,8-2 2 15,0 0 0-15,0 0 1 0,0 3 1 16,0 3 1-16,4 5-2 0,0 9 1 0,3 7-1 16,0 10-2-16,1 8 0 0,2 1-1 15,1 11 1-15,1 7-2 0,1 7 1 16,2 3 0-16,1 4 0 0,2 2-2 16,4-1-2-16,1 2 0 0,0-1-3 15,4-1-4-15,-2-3-2 0,3-5-4 0,-2-3-5 16,-1-7-10-16,1-4-25 0,-2-6-38 15,-1-4-16-15,-4-2 3 0</inkml:trace>
  <inkml:trace contextRef="#ctx0" brushRef="#br0" timeOffset="1738.85">2281 1649 137 0,'0'0'99'0,"0"-11"0"0,0 11 0 16,1-13-30-16,8 3-59 0,4-1-4 15,4-1 1-15,6-2-3 0,5-2-1 16,5-1 1-16,3-2 1 0,6 1-3 0,5 1-1 16,4-1-1-16,2 2-6 0,-1-2-3 15,2 3-5-15,-2-1-8 0,-6 2-32 16,-5 0-44-16,-3 3-4 0,-9 0 2 15</inkml:trace>
  <inkml:trace contextRef="#ctx0" brushRef="#br0" timeOffset="2434.71">2775 1462 201 0,'-20'32'101'15,"1"4"2"-15,1 7-15 0,2 2-48 0,0 3-33 16,3 3 0-16,0 1-5 0,0 2-2 15,2 0-2-15,1 1-1 0,0-1-5 16,2-1-1-16,8-1-12 0,-15-4-29 16,15-6-3-16,-11-8-1 0,11-8 1 15,0-9 2-15,-11-7 11 0,11-9 15 0,0-1 21 16,0-9 12-16,3-6 28 0,1-7 6 16,2-6 0-16,3-5 5 0,-2-6 0 15,5-2-8-15,-1-4-11 0,4 0-20 16,-1 1 1-16,3 0-1 0,3 2-1 15,1 3 0-15,5 3-5 0,1 2 1 0,2 3 1 16,4 1 1-16,2 3 1 0,2 0 0 16,6 1 1-16,2 1 1 0,2 0 0 15,3 2 1-15,1 2-1 0,0 2 0 16,1 2-3-16,0 4-1 0,-2 3 1 0,0 10-2 16,-5-7-1-16,0 7 1 0,-5 3-1 15,-5 5 0-15,-4 5 0 0,-5 6 1 16,-4 6-1-16,-4 4 1 0,-7 5-2 15,-3 3 0-15,-5 3-1 0,-3 2-2 16,0 2-3-16,0-1-2 0,-15 1-4 0,2 0-3 16,1-5-3-16,-4-2-4 0,0-4-2 15,-2-6-2-15,2-6 0 0,-1-4-2 16,-1-6-1-16,0-7-1 0,1-4 2 16,-4 0 2-16,2 0 5 0,-2-18 9 15,2 1 13-15,-3-4 7 0,-2-2 4 0,-2-1 9 16,1 2 7-16,-3 3 2 0,-1 2 0 15,1 4 0-15,0 13-7 0,1-8-9 16,3 8-6-16,2 7 0 0,0 4-4 16,4 7-4-16,4 4 0 0,5 4 1 15,9 2-1-15,0 1-1 0,0-2 1 0,1-3-1 16,11-2 0-16,5-6-1 0,4-4 1 16,3-8 2-16,4-4 1 0,0 0 1 15,5-12 0-15,-1-4 3 0,0-5 0 0,-3-7-1 16,-2 0 1-16,-4-5 1 15,-6 3-2-15,-5-1-1 0,-7 2 0 0,-5 3-3 16,0 4-2-16,0 3-1 0,-22 4-2 16,6 5-5-16,-7 10-2 0,-1-6-8 15,-3 6-8-15,1 1-24 0,0 4-39 0,5 2-16 16,3 1 0-16</inkml:trace>
  <inkml:trace contextRef="#ctx0" brushRef="#br0" timeOffset="3498.47">4026 1137 127 0,'10'0'92'0,"-5"0"-2"0,-2 1-16 15,-3 3-16-15,0 4-27 0,0 0-18 16,-13 3 1-16,2 1 1 0,-5-1 2 16,-2 4-2-16,0 1 1 0,-4 0-1 15,-2 0-4-15,2-1 0 0,-1 1-4 0,1-2-3 16,4-2 2-16,2-3-5 0,6 0 0 16,10-5-1-16,0-1 0 0,0-3-1 15,0 0 0-15,9 0-1 0,4 0-1 16,5 0 2-16,2 0-2 0,-1 0 1 15,2 0 0-15,-2 0 0 0,-4 0 1 0,-1 7 0 16,-5 2 0-16,-5 1-1 0,-4 4 1 16,0 1-3-16,0 5 2 0,-20-1 1 15,7 2 0-15,-5-2 0 0,-2 1 0 16,1-1-1-16,-3-2 1 0,4-2-2 0,0-2 1 16,0-4-1-16,4 1-1 0,4-4 0 15,10-2 0-15,-14-1 1 0,14-1 0 16,0 0 0-16,0-1 3 0,0 1 2 15,7 3 2-15,0 0-2 0,1 5 1 16,0 2 1-16,3 4 0 0,-3 5-1 0,0 1 2 16,3 5-1-16,-4 3-2 0,0 3-1 15,-1 2 1-15,0 1-1 0,-1 1 0 16,-1 0-1-16,-3 0 0 0,-1-2-1 16,0-3-1-16,0-5-1 0,0-3-3 15,0-5-2-15,0-5-7 0,0-5 1 0,-10-3-11 16,10-6-13-16,0 0-20 0,0 0-28 15,0-17-13-15,0 3 3 0</inkml:trace>
  <inkml:trace contextRef="#ctx0" brushRef="#br0" timeOffset="4355.41">4231 1402 189 0,'42'-44'68'15,"-4"1"-4"-15,1 2-13 16,-1 3-15-16,1 3-26 0,-7 2-8 0,-1 3-1 0,-4 4-1 16,-9 5-1-16,-1 1 2 0,-6 6 1 15,-8 1 1-15,-3 4 1 0,0 9 0 16,0-11 1-16,-9 11 2 0,-1 0-1 0,-1 0 2 16,0 0 1-16,0 3 0 0,-2 4 0 15,3 1-2-15,-1 7 1 0,3 4-2 16,-2 6-1-16,10 4 0 0,-18 6 0 15,9 6-2-15,-2 5-3 0,0 5 2 16,-1 6 0-16,-1 4-1 0,1 1 0 0,-4 0 0 16,-1 0 0-16,0-3 0 0,0-2 0 15,-1-4 0-15,1-2 1 0,0-4-1 16,2-6 1-16,1-3-2 0,3-7 1 16,0-5 0-16,0-5 0 0,11-6 0 0,-11-2-1 15,11-5 0-15,0-5-1 0,0-3-1 16,0 0-1-16,5-7 1 0,2-6-2 15,5-6 0-15,0-6 0 0,5-5-1 16,-1-7 3-16,5-1-1 0,2-3 2 16,-1-2 0-16,4-2 1 0,1 1 0 0,1 1 0 15,1 0 0-15,0 3 1 0,-1 2-1 16,-1 5-2-16,0 4 2 0,-2 3-1 16,2 6 0-16,-3 2 0 0,-1 5 0 15,-2 3 2-15,-2 10-1 0,-4-7-1 16,-1 7 0-16,-3 1 2 0,-2 5-1 0,-7 6 0 15,1 3 0-15,-3 6 0 0,0 4 1 16,0 2-1-16,-11 3 0 0,11 2 0 16,-16 1 0-16,6-1 0 0,1-1 1 15,-1 0-1-15,0-5 1 0,0-3 0 16,10-3 1-16,-14-5 0 0,14-5-1 0,-11-8 1 16,11-2 1-16,0 0-1 0,0-13-1 15,0-1-1-15,0-3 2 0,5-3-2 16,-2-2 0-16,2-2 0 0,1 0 1 0,3 0-2 15,-1 1 0-15,2 0 0 0,0 4 0 16,2 2 1-16,0 5-1 0,0 12 2 16,1-7 1-16,0 7 0 0,0 5 0 15,-2 5 1-15,-1 5 0 0,0 6 2 16,-2 6-1-16,-2 4-2 0,-1 2 0 0,0 2-2 16,-5 4-1-16,0 2 0 0,0-3-2 15,0 3 0-15,0-3-1 0,-11-2 0 16,11-5 0-16,-16-3 3 0,4-5 1 15,0-7 2-15,-2-5 1 0,1-6 3 16,2-5 2-16,-1 0-1 0,1 0 1 16,11-16 0-16,-13 0 1 0,13-5-4 0,0-5-2 15,0-3 0-15,0-3-2 0,3-1-1 16,6-1-1-16,2 2-1 0,2 0-2 16,2 2-7-16,0 3-5 0,2 0-2 15,1 6-9-15,1 2-30 0,0 2-37 0,-3 2-10 16,1 5 0-16</inkml:trace>
  <inkml:trace contextRef="#ctx0" brushRef="#br0" timeOffset="5026.42">5000 1296 163 0,'0'-8'93'0,"-11"8"1"15,11-8-4-15,0 8-55 0,0-10-32 16,5 10 2-16,1 0 1 0,5 0 1 16,0 0 1-16,1 0 0 0,2 7 0 15,-2 5 1-15,4 7-1 0,-4 6 0 0,-1 5-2 16,-1 5-2-16,-4 4-1 0,-1 5 0 15,-4 1-3-15,0-1 0 0,-1 0 0 16,0-1 0-16,0-5 0 0,0-3-1 16,0-7-1-16,-12-5-2 0,12-6 2 15,-10-7-1-15,10-8 1 0,-9-2-1 0,9 0-1 16,-11-12 1-16,11-4 1 0,-11-3 1 16,11-2 2-16,-15-1 0 0,15 0 0 15,-13 2 0-15,13 2 3 0,-11 6-1 0,11 4 0 16,0 8 1-16,-10 0-1 0,10 5 0 15,0 10-1-15,0 5 0 0,0 8 0 16,2 6-1-16,0 5 0 0,2 1 0 16,1 3-1-16,0 0 1 0,0-1 1 15,0-2 2-15,0-4 1 0,1-5 0 0,3-7 0 16,-2-6 1-16,-1-9-2 0,4-8-2 16,2-1-2-16,0 0-2 0,4-19-4 15,-2 0-3-15,4-7-4 0,1-5-4 16,-1-6-4-16,5-4-2 0,-2-4-3 15,4-5-6-15,1-2-5 0,-1 0-4 16,0-3-3-16,-1 2-2 0,-1 0 0 16,-3 2 2-16,0 2 0 0</inkml:trace>
  <inkml:trace contextRef="#ctx0" brushRef="#br0" timeOffset="5425.38">5489 1262 160 0,'1'-20'47'0,"-1"1"4"16,1 4 5-16,-1 1 1 0,3 4-3 0,-3-2-7 15,2 2-24-15,5 0-12 0,2-1-4 16,3 0-1-16,5 1 0 0,4 0-3 15,2-1 1-15,3 3-1 0,2-1 1 16,3 9 1-16,-1 0-1 0,0 0 3 16,-1 0 0-16,-4 4-1 0,-8 9 0 0,-4 7 0 15,-7 5-2-15,-6 5 0 0,0 6-1 16,0 3 1-16,-19 4-2 0,2 0-2 16,-6 2 0-16,-3 0-2 0,-3-1-4 15,-1-3-1-15,-3-5-5 0,-1-4-2 16,2-6 0-16,2-5-1 0,2-8-1 0,4-3 0 15,6-10 3-15,1 0 1 0,6 0 1 16,11-12 5-16,-9 1 2 0,9-4 1 16,1-3 2-16,4 1 0 0,4-2 1 0,1 2 3 15,3 1 2-15,3 3 4 16,1 4 3-16,1 9 1 0,-2 0 2 0,2 0-1 16,-5 0 3-16,-1 9 0 0,-3 11 1 15,-3 5 1-15,-4 8-1 0,-2 6-1 16,0 7-1-16,0 2-2 0,-8 6-1 0,8 1-2 15,-18 2-2-15,8 1-5 0,-1 0-4 16,0-2-4-16,1-5-4 0,0-1-8 16,0-7-6-16,2-8-9 0,8-6-24 15,-15-9-37-15,15-8-23 0,-11-6 0 16</inkml:trace>
  <inkml:trace contextRef="#ctx0" brushRef="#br0" timeOffset="5579.1">5551 1839 210 0,'15'-22'89'0,"-2"6"-4"0,2 6-19 16,-1 10-22-16,1 0-31 0,-2 0 0 0,1 0-3 15,1 3-3-15,1 7-6 0,-1 0-1 16,0 1-7-16,1-1-25 0,2 0-60 16,-2-1-10-16,2-3-1 0</inkml:trace>
  <inkml:trace contextRef="#ctx0" brushRef="#br0" timeOffset="7941.21">6130 1139 159 0,'0'0'98'0,"0"0"1"0,0-8-1 16,0 8-51-16,0 2-44 0,0 2-3 15,0 1 1-15,-14 5-1 0,5 3 2 16,-2 2 0-16,-5 0 1 0,1 6 0 0,-3 2 2 16,0 3 1-16,-3 1 1 15,1 1-3-15,0-1 1 0,1-1-2 0,2-1 1 16,2-2-1-16,6-4-1 0,9-6-2 15,0-3 1-15,0-7 0 0,0-3-3 16,6 0 2-16,9-7 1 0,5-3-1 16,4-4 0-16,4-1-1 0,2-3 1 15,1 1 1-15,-1-1-1 0,0 2 0 0,-2 2 0 16,-1 3 1-16,-5 4-1 0,-1 7 0 16,-7 0-1-16,-2 0 1 0,-4 5-2 15,-7 6 0-15,-1 5 0 0,0 0-1 16,0 4 0-16,-12 1-2 0,0 1 2 0,-1 0 1 15,-1-1 1-15,-1-2 0 0,-2-1 0 16,4-2 1-16,-4-3 1 0,3-3 3 16,3-1-4-16,1-3 1 0,10 0 0 15,-13 0 1-15,13-1 1 0,0 2 0 0,0 4 0 16,0 2-1-16,0 6 0 0,3 3-2 16,2 5 2-16,-2 2 2 0,1 4 0 15,2 1-4-15,-2 3 1 0,1-1-1 16,-2 2 0-16,0-3 1 0,-2-2-1 15,0-2 1-15,-1-5 1 0,0-3 0 0,0-7-2 16,0-5 9-16,0-5-3 0,0-5 1 16,-12-1 2-16,12 0-1 0,0-9 2 15,-10 0-2-15,10-2 0 0,0-2 0 16,0-2-5-16,0-5 0 0,0 1 0 16,5-3-1-16,2-3-1 0,3-1-1 0,5-2-1 15,2-2 0-15,2-3 0 0,5-1-1 16,3-4 1-16,5-1-1 0,2-1 0 15,1-1 1-15,2 1-1 0,0-1 2 16,2 2-1-16,1 0 0 0,-4 4 1 16,-1 3-1-16,-1 4 0 0,-2 4 0 15,-3 6 1-15,-2 6-1 0,-7 12 1 0,-4 0-2 16,-1 0 1-16,-9 9-1 0,-6 10 2 16,0 6-2-16,0 8 0 0,-17 7 1 15,3 6-1-15,-6 1 0 0,-3 3 0 16,0 3 0-16,-4-3-1 0,-1 0-3 0,-2-3-1 15,2-4-1-15,-1-5-1 16,1-6-1-16,4-8 0 0,2-8 2 0,1-8-1 16,3-8 2-16,4 0 4 0,5-8 3 15,9-8 7-15,-14-3-2 0,14-6 2 16,0-1 1-16,0-3 0 0,5 0 0 0,4 1 1 16,2 3 0-16,2 3-1 15,5 5 0-15,4 7-3 0,1 10 9 0,3 0-2 16,3 0 1-16,5 10-1 0,0 5-2 15,6 9 2-15,-1 2-2 0,3 3-1 16,2 5-3-16,0-1-6 0,0-1-4 0,0-1-3 16,-1-2-5-16,-2-6-6 0,-2-4-6 15,-2-6-10-15,-4-6-19 0,-5-5-30 16,-6-2-28-16,-3 0-5 0,-7-16 4 16</inkml:trace>
  <inkml:trace contextRef="#ctx0" brushRef="#br0" timeOffset="8578.85">6948 1182 148 0,'0'-22'95'0,"0"-1"1"16,0 2-1-16,0 0-41 0,0-1-51 15,1 1-3-15,4 1 4 0,1 3 4 0,1 1-2 16,1 5 2-16,0 11 3 15,-1 0 0-15,-2 0 1 0,-1 6 0 0,-2 12 0 16,-2 4 0-16,0 7-4 0,0 5-1 16,-10 3-1-16,1 5-2 0,-1 2 0 15,2 0-1-15,-2-1 1 0,-1-2 0 0,11-2 1 16,-12-6 0-16,12-7 0 16,0-7-1-16,2-8 0 0,7-7-2 0,5-4-2 15,7 0-2-15,1-15-3 0,6 0-2 16,2-5-4-16,2-4-2 0,0-4-5 15,-1-3-3-15,-1-3 1 0,-3-2 0 0,-4 0 5 16,-4 1 3-16,-3 0 0 0,-6 3 5 16,-4 2 3-16,-3 3 6 0,-3 2 3 15,0 5 0-15,0 1 3 0,-15 4-2 16,6 4 2-16,-2 11-1 0,-1 0 2 16,0 0 1-16,-1 0-1 0,-1 7 2 0,2 9-1 15,1 3 3-15,0 6 0 0,2 6-2 16,-1 6 1-16,1 5-2 0,0 5-3 15,9 7 0-15,-15 3-2 0,15 6-1 16,-12 3-2-16,12 1 0 0,-10 1-1 16,10-2 0-16,0-2-2 0,-9-4 0 0,9-5 1 15,0-7-1-15,-9-4-2 0,9-9-2 16,0-6-2-16,-10-9-2 0,10-5-2 16,-9-11 0-16,9-4-1 0,-13 0 0 0,13-6-1 15,-17-6 2-15,8-3 5 16,-3-3 1-16,2-3 5 0,-2 0 6 0,0-1 1 15,1 2 3-15,2 0-1 0,0 1 4 16,9 1-2-16,-11 1-1 0,11 2-1 16,0 0-2-16,0 3-4 0,1 1-2 0,6-1-1 15,6 3-2-15,3-2-7 16,5 0-7-16,2-2-15 0,5-1-46 0,2-2-35 16,2-1-2-16,2-1 2 0</inkml:trace>
  <inkml:trace contextRef="#ctx0" brushRef="#br0" timeOffset="9822.82">7646 837 218 0,'-10'5'109'16,"10"-2"0"-16,-11 0-1 0,11-2-54 15,2 1-51-15,5-2-3 0,4 0 0 0,3 0-9 16,4 0 6-16,3-9 0 0,4 9 1 15,2 0-1-15,2-7 0 0,3 7 0 16,-2 0 2-16,-3 0-4 0,-2 2-2 16,-5 3-3-16,-9 2-3 0,-9 4 0 15,-2 0 3-15,0 5-5 0,-10-1 8 0,-3 2-2 16,-6 0 1-16,-4 2 9 0,-2-3 6 16,-2 2 4-16,-3-1 4 0,1-2 1 15,1-1 2-15,3-2-7 0,2-2-2 16,6-3 1-16,1-1-1 0,9-2-3 15,7 0-3-15,0-1 2 0,0-1-3 16,1 0 1-16,7 0-2 0,6 0 1 0,-1 1-1 16,4-1-1-16,-1 1 0 0,-2 2 0 15,-3 1 0-15,-2 2-2 0,-4 2 1 16,-3 1-2-16,-2 1 1 0,0 2 1 0,-13 1 0 16,2 1 0-16,-6 0 0 0,0 0-1 15,-3-3 1-15,2 3 2 0,4-4-1 16,0-2 0-16,14-2 2 0,-8-4-4 15,8-2 2-15,5-2 0 0,5 0 0 16,6-8 2-16,7 1-4 0,3-5 0 0,4-1-1 16,3-1 1-16,0-3-3 0,1-2-1 15,0-2-3-15,0-2-2 0,-4-1-1 16,-1-4-2-16,-3 0 0 0,-3-1 3 16,-5-2-2-16,-1-1 2 0,-2-2 5 15,-5-1 1-15,-2-1 0 0,-1-2 2 0,-3 3 2 16,-3-2 1-16,-1 2 0 0,0 2 1 15,0 1 4-15,-12 3 0 0,4 2 0 16,-4 4 2-16,0 3 1 0,-1 4 0 16,-1 5 3-16,2 11-1 0,-2 0 1 15,3 0-2-15,-1 0 1 0,3 11-1 0,1 8-1 16,8 9 0-16,-15 6 0 0,15 7-3 16,-12 6 0-16,12 8 0 0,-19 3-2 15,8 5 0-15,-6 2-1 0,0 4 0 16,-6 1 0-16,-3-1 0 0,-3 0 1 15,-3-2 0-15,-3-2 1 0,-2-5-1 0,-2-3-1 16,-1-6 1-16,0-2 1 0,2-6-2 16,0-6-1-16,2-3-1 0,3-7 0 15,4-5-1-15,5-6-3 0,2-5-2 0,5-9 0 16,5-2-3-16,12 0-1 0,0-20-1 16,0-1-1-16,0-7 0 0,7-6 0 15,9-4 3-15,5-3 1 0,3-2 2 16,4 0 1-16,3 0 3 0,2 4 1 15,1 4 3-15,0 6 2 0,1 7 0 0,-2 9 1 16,-3 13 3-16,-5 0 0 0,-4 4 1 16,-6 12 0-16,-7 12 1 0,-6 8-1 15,-2 11 0-15,0 4-1 0,-11 6 0 16,-3 1-2-16,0 1 0 0,-2-1 1 16,0-4-3-16,-3-2-1 0,2-6-1 0,0-5-2 15,0-6-2-15,5-11-2 16,3-10-1-16,9-9-4 0,0-5-3 0,0-7-1 15,0-10-2-15,9-9 0 0,2-8 0 16,2-6 8-16,2-5-1 0,3-3 2 16,-1-2 3-16,2-3 3 0,2 3 3 0,1 1 1 15,-2 4 3-15,0 6 1 0,-2 4 1 16,0 9-1-16,-2 7 4 0,0 8-1 16,-2 11 1-16,1 0 0 0,-3 5 0 15,0 7 1-15,-1 8 2 0,-1 6-1 16,2 4-2-16,-1 3 0 0,2 2-1 0,3 1-1 15,1-1-1-15,-1 0-6 0,3 0-3 16,-2-4-1-16,3-3-6 0,-2-4-5 16,1-4-4-16,1-4-3 0,-2-6-3 15,0-6-10-15,0-4-4 0,-1 0-10 16,-1-11-17-16,-3-3-13 0,0-7-9 0,-3-5-3 16,0-4 12-16</inkml:trace>
  <inkml:trace contextRef="#ctx0" brushRef="#br0" timeOffset="9950.1">8227 1570 149 0,'1'-37'59'0,"-1"1"14"0,0 4 8 15,0 4-6-15,-12 5-15 0,4 6-33 16,-7 7-14-16,2 10 1 0,-5 0-3 0,-2 0 0 16,-1 3-1-16,-2 9-5 0,-1 3-4 15,0 5-1-15,2 2-7 0,0 4-8 16,2 2-20-16,1 3-43 0,1-1-29 0,2 0-2 16,1 1 1-16</inkml:trace>
  <inkml:trace contextRef="#ctx0" brushRef="#br0" timeOffset="11356.46">1408 2637 181 0,'-23'-9'95'16,"2"2"0"-16,2-2-12 0,-3 2-55 0,4 0-27 16,1 7-1-16,0-14 0 0,2 14-1 15,1-11-1-15,3 11 1 0,0-9 0 0,1 9 0 16,10 0 0-16,-11 0 1 0,11 0-1 16,0 0 2-16,0 0 0 0,0 0 2 15,0 0 2-15,4 0 0 0,1 0 1 16,1 0 2-16,5-7 1 0,0 7 1 15,3 0-1-15,5 0 3 0,4 0-1 0,2-9 0 16,7 9-2-16,2-12 0 0,4 12-2 16,7-13-1-16,3 6-1 0,4 0-2 15,5 7-2-15,2-14 0 0,3 14 0 16,4-13-1-16,-1 13 1 0,3-10-1 16,-1 10 3-16,3 0-3 0,1-8-1 15,-3 8 2-15,1 0-1 0,1 0 0 0,1 0 0 16,-1 0 2-16,2 0-1 0,-1 0 2 15,0 0-4-15,5 0 3 0,-2-7 2 16,3 7-2-16,2-8 1 0,0 8 2 16,-2-8 0-16,2 8-1 0,1-11 0 0,2 11 0 15,-1-14 0-15,2 14 0 0,-2-12-2 16,3 12 0-16,-2-11-1 0,2 11-1 16,0-8 1-16,-3 8-1 0,3-7 0 15,-2 7 0-15,1-8 0 0,-1 8-1 16,1-7 2-16,1 7 1 0,-4-9-1 0,1 9 0 15,0-10 0-15,-1 10-1 0,-1-11 1 16,-2 11 0-16,0-11 0 0,-2 11 1 16,-4-8-1-16,1 8 0 0,-3 0 0 0,-2-8-1 15,-3 8 0-15,-2 0 1 16,-1 0 1-16,-4 0 0 0,-2 0 1 0,-2 1-2 16,-2 0 0-16,-3-1-1 0,0 0 1 15,0 0 0-15,-2 0 1 0,4 0-1 16,1 0-1-16,-1-9 0 0,3 9 0 15,2-9 0-15,-2 9 1 0,4-10 0 16,-1 10 0-16,0-10 1 0,0 10-3 0,1-13 2 16,-2 13 0-16,2-9 3 0,-3 9-1 15,1-9 2-15,-2 9-1 0,2 0 1 16,-2-9-1-16,2 9-3 0,1 0 4 16,1 0 1-16,3-8-3 0,2 8-1 0,5 0 2 15,0 0-3-15,2-8 0 0,3 8 1 16,-1 0-1-16,0-8 1 0,-1 8-1 15,-1 0-1-15,-1-10 1 0,-2 10-1 16,-3-8 1-16,-4 8-1 0,-3-7 0 0,-5 7-1 16,-2-6 1-16,-7 6 1 0,-1 0-2 15,-4-10 1-15,-3 10 0 0,-3 0 1 16,-4 0-3-16,-2-7 2 0,-5 7 0 16,-2 0-4-16,-4 0-7 0,-7 0-15 15,-2 0-39-15,-5 0-58 0,0 0-3 0,-12 0 0 16,-4-10 0-16</inkml:trace>
  <inkml:trace contextRef="#ctx0" brushRef="#br0" timeOffset="44466.58">4064 3880 209 0,'0'-10'91'0,"-16"2"-10"16,9 0-24-16,-4 0-19 0,-1 0-25 16,0 0-1-16,-3 1-1 0,0 7 0 15,1-14-3-15,-1 14 1 0,1-13 0 16,-2 13 1-16,3-12-4 0,-3 12 0 15,2-10 2-15,0 10-2 0,1-10-1 0,-2 10 1 16,3-8-2-16,1 8-3 0,-2 0 0 16,2 0 0-16,-3 0-1 0,2 4 1 15,1 2-1-15,-2 2 0 0,2 5 0 0,-1-1 0 16,0 5-1-16,-2 2 2 16,0 3-1-16,3 3 0 0,-5 4 1 0,4 1 0 15,0 2-1-15,0 2 1 0,3 1-1 16,9 1 1-16,-8 2 0 0,8-2-1 15,1 1 1-15,2-1 0 0,5 0-1 16,3-2 0-16,4-1 1 0,5-3 1 16,-1-3-1-16,7-3 0 0,2-6 1 0,2-4 1 15,3-6-1-15,1-5 0 0,1-3 0 16,3 0 1-16,-1-10 0 0,1-3-2 16,0-5 0-16,-2-4-1 0,1-4 1 0,-1-3 0 15,-2-5-1-15,-3 0 0 0,-3-2 0 16,-3 0 0-16,-5 1 0 0,-3 1 1 15,-7 2 0-15,-5 2-1 0,-5 2 0 16,0 3 0-16,0 2 1 0,-23 2 1 16,8 3-1-16,-7 2 1 0,-3 2-1 0,0 4 2 15,-5 2-3-15,1 8 0 0,0-9-4 16,-2 9-3-16,4 0-6 0,0 1-7 16,3 5-6-16,2 1-30 0,4 2-44 15,1 1-13-15,3 1 2 0</inkml:trace>
  <inkml:trace contextRef="#ctx0" brushRef="#br0" timeOffset="45309.44">3871 3894 132 0,'0'-7'90'15,"0"7"1"-15,0 2-16 0,-15 5-28 16,7 5-29-16,-3 4-15 0,-4 6 0 0,-2 6 1 16,-2 2 1-16,-3 4 0 0,-1 2 1 15,0 0 2-15,0 0-2 0,0 0 2 16,3-1-2-16,1-4-2 0,3-3 1 16,4-6-2-16,12-9 1 0,-7-6-2 15,7-7-1-15,3 0-1 0,8-11 1 16,6-5 0-16,5-6-1 0,4-5 1 0,3-4 0 15,4 0 0-15,-2-3 0 0,4-1 1 16,-3-2 0-16,2 2-1 0,-4 1 2 16,-1 4 1-16,-4 3 0 0,-5 7-2 15,-4 6 1-15,-5 7 2 0,-6 7-2 0,-5 0 0 16,0 7 0-16,0 6 0 0,-15 6 0 16,2 4 1-16,-2 4 0 0,-4 3-1 15,2 0 1-15,-3 1-1 0,0-1 1 16,3-1-1-16,-1-2-1 0,2-4 0 15,4-5 0-15,12-7 0 0,-9-7-2 0,12-4 1 16,4-13-1-16,7-3 1 16,5-3 0-16,3-5 0 0,2-3-1 15,4 0 2-15,1-4-2 0,1 1 2 16,3 0-1-16,-2 3-1 0,1 3 0 16,-4 4-1-16,-6 8-1 0,-3 12 1 0,-8 0 0 15,-5 0-2-15,-6 10 1 0,0 9 0 16,-8 7 0-16,-6 4 1 0,-4 5 1 15,-2 3 1-15,-6 0 1 0,-2 0 2 16,1-2-1-16,0-1 1 0,0-3-1 0,4-7 1 16,6-7-2-16,2-8 1 0,15-8-2 15,0-2 0-15,0-16-2 16,9 0 1-16,4-4 0 0,6-3 0 16,2 1-2-16,5-3 0 0,-2-1-1 0,1 1 2 15,1 1-1-15,-3 2 0 0,0 4 1 16,-1 2-1-16,-6 6 2 0,-4 10 2 15,-5 0-2-15,-6 0 1 0,-1 6 1 16,0 6-2-16,-13 5-1 0,1 4 1 16,-5 4-2-16,-3 0-5 0,0 3-10 0,0-1-18 15,0 0-50-15,0 0-23 0,2-4-1 16,1-2 1-16</inkml:trace>
  <inkml:trace contextRef="#ctx0" brushRef="#br0" timeOffset="47501.31">4031 4102 152 0,'0'0'71'15,"-10"-9"-6"-15,10 9-10 0,0 0-10 16,0 0-12-16,0-6-14 0,0 6-11 0,-9 0-3 15,9 0 0-15,0 0 1 16,0-8-3-16,0 8 0 0,0 0 1 0,0 0 0 16,0 0 0-16,0 0 1 0,0-8-2 15,1 8-1-15,1-8 1 0,1 8 1 16,3-11 1-16,-1 11-2 0,2-14 0 16,-1 6 0-16,5-3 0 0,0 2 1 0,1-3 2 15,5-2-2-15,4-3 0 0,-1 0-1 16,7-1 2-16,2-2 0 0,4 0 0 15,1-3-1-15,4 0-1 0,4 0-1 16,-1-2 1-16,3 1 0 0,3-1-1 0,2 0 0 16,-1 1 0-16,3 0 0 0,0 2 0 15,-1 2 0-15,2-3 2 0,-1 4-3 16,-1 0 0-16,2 3 1 0,0 1-1 16,1 1 0-16,-1 2-1 0,1 2 0 15,1 0 1-15,0 3 0 0,1 7-2 0,-1-11 1 16,-1 11 1-16,-1 0-1 0,-1 0 1 15,-4 0 0-15,0 3-1 0,-3 4 0 16,-1 0 0-16,-3 2 0 0,-4 3 2 16,-2-2 0-16,-2 3-1 0,-3-1 0 15,-1 3 1-15,-3-1-1 0,-1 1 2 16,-3 0-1-16,0 0-1 0,-2 0-1 0,-2-1 1 16,-1-1-1-16,-3-1 0 0,1-2-2 15,-5 0-3-15,-1-1-2 0,-1-1-7 16,-1-3-4-16,-1 1-5 0,-4-3-31 0,-1-1-48 15,1-2-3-15,-1 0 0 0</inkml:trace>
  <inkml:trace contextRef="#ctx0" brushRef="#br0" timeOffset="47861.21">6116 3451 208 0,'0'-9'91'0,"0"1"-6"0,0 0-30 16,0 8-38-16,0-12-14 0,0 12 1 0,0 0-1 16,0 0 2-16,0 0-1 0,0 0 3 15,1 3-1-15,3 4 0 0,1 3 2 16,2 2-1-16,1 1 0 0,1 2 1 16,2 1-4-16,0 3 0 0,4-1-2 15,-3 1 1-15,2 2-3 0,0 0 3 0,2 0 0 16,-4-2-2-16,3 2 0 0,-2-3 1 15,-2 0 3-15,-1-2 2 0,-2-1 1 16,-1-2-1-16,-2 0 1 0,-1-4 0 0,-4 1 2 16,0-3-1-16,0-1-7 0,0-1 6 15,-13 0-1-15,4-2 0 0,-5-2-3 16,0 2 1-16,-7-1 1 0,-1 1-5 16,-2 3-6-16,-4-2 0 0,-2 1 2 15,-1 0-16-15,0 1-11 0,0-1-45 0,0 0-38 16,2 1-1-16,2 0 0 15</inkml:trace>
  <inkml:trace contextRef="#ctx0" brushRef="#br0" timeOffset="49379.09">6813 3785 186 0,'3'0'76'0,"-2"-8"-5"0,0 8-10 0,1-8-13 15,3 8-16-15,-1-10-24 16,1 10-2-16,1-13-2 0,0 5 0 0,2-1-2 16,1-1-1-16,-3 2 2 0,1-3-2 15,-1 2 1-15,1 0 1 0,-2 0 0 16,-1 2 1-16,0-3 1 0,-3 2 1 16,-1 0-1-16,0 2-1 0,0-4 0 15,0 3 1-15,-10-1-2 0,10 0 0 0,-14 2 1 16,4-2 0-16,0 1 0 0,-2 7-1 15,0-12 1-15,-3 12 1 0,1-8 0 16,-4 8-1-16,1 0 0 0,-5 0-1 0,0 1 0 16,-1 4 2-16,-4 2-2 0,0 2 0 15,-2 4-1-15,0 1 1 0,1 1 2 16,-1 3-1-16,2 1-1 0,1 1 0 16,1 2-1-16,1 1 2 0,2 2 0 15,5 1-1-15,2 0-1 0,4 0-1 0,11 0 1 16,-11 1 0-16,11-1 0 0,1 0 1 15,4 0-2-15,2-1-2 0,4 1 2 16,5-3 0-16,1-1 0 0,5-2 0 16,2-1-1-16,4-3 0 0,2-2 1 15,3-4 0-15,3-3 0 0,2-1 0 0,2-5 1 16,4-1 0-16,-2 0-1 0,4 0 0 16,0 0 2-16,2-12-3 0,-1 4 1 15,2-1-1-15,-4-1 1 0,2-2 0 16,-3 1-2-16,-1-3 1 0,-3 0 1 15,-3 1 0-15,-3 1-1 0,-6-3 0 0,-2 1 0 16,-5 0 1-16,-6-2-1 0,-3-1 0 16,-6 0 1-16,-6-1-2 0,0-2 0 15,0 1 1-15,-11-1-1 0,0-1 1 16,-3 0-2-16,-4 0-1 0,-2 1 1 0,-2 1-1 16,-2 0 0-16,-2 3-1 0,1 1-3 15,0 1-2-15,2 4-2 0,0 2-6 16,1 8-6-16,4-10-9 0,0 10-34 15,2 0-40-15,2 1-3 0,1 3 2 16</inkml:trace>
  <inkml:trace contextRef="#ctx0" brushRef="#br0" timeOffset="50508.7">6334 4139 171 0,'1'0'66'0,"-1"0"-6"15,1 0-6-15,0 0-6 0,0 0-7 16,-1 0-15-16,0 2-18 0,0 3-3 0,0 2 0 16,0 3-1-16,-12 1 0 0,12 2 0 15,-13 2-1-15,6 1 0 0,-5 3 0 16,-1 1 0-16,-2 2 1 0,-1 1 2 15,-5 2 1-15,2 0-1 0,-7 0-1 16,1 1 2-16,-3 0-1 0,-1-2 0 16,-3 2 1-16,-1-2-2 0,1 1 0 0,-5 0-2 15,1-3 2-15,-4 1-2 0,3-4 0 16,-1-2 0-16,-1-1-1 0,-3-2-1 16,2-4 3-16,-2-2-1 0,-2-1-2 15,0-4 2-15,0-3 0 0,-1 0 2 0,-1 0 4 16,2 0-2-16,-2-11 1 0,2 11-1 15,0-14 1-15,1 6-1 0,1 1 0 16,0-2 0-16,4 2-4 0,2-1-1 16,2 0-2-16,2 8 1 0,3-12-1 15,1 12 1-15,3-12-2 0,-1 12 1 0,3-14-1 16,0 6 1-16,0 0 0 0,4-1 0 16,-4 0 0-16,1 0 1 0,-1-1 0 15,1-1-1-15,-1 0 1 0,-3 1-1 16,2-1 0-16,0 2-1 0,-2-1 2 15,1 0-1-15,-1 2 0 0,1 1-1 0,-1 7 1 16,3-13-1-16,-1 13 1 0,1-10 0 16,1 10 1-16,1-6 0 0,1 6-1 15,0 0-1-15,3-10 2 0,0 10 0 16,3 0-1-16,-2-8 0 0,4 8-1 16,-1 0 1-16,2-8 0 0,1 8-1 0,0 0 1 15,-3-8-2-15,13 8 0 16,-10 0 0-16,10 0 0 0,0 0 0 15,0 0-2-15,0 0 1 0,0 0 1 16,0 2-2-16,0 4 3 0,4 1-1 0,2 4 1 16,2 3 0-16,3 2 1 0,0 3 0 15,3 4 0-15,-1 3 0 0,3 5 1 16,2 1 3-16,-1 4-4 0,0 1 0 16,-1 2-2-16,-1 0-1 0,0 0-4 0,-4-2-1 15,0 0-4-15,-2-3-2 0,-1-3 0 16,-3-3-10-16,-2-5 0 0,0-5-7 15,-2-5-22-15,-1-6-36 0,0-4-13 16,1-3 1-16</inkml:trace>
  <inkml:trace contextRef="#ctx0" brushRef="#br0" timeOffset="50733.33">4303 4502 129 0,'-10'-10'96'16,"10"3"1"-16,-13 0-1 0,13-1-29 0,0 8-48 0,0-14-10 16,4 6-1-16,4-4 0 0,7 1 1 15,2-3 2-15,4-1 1 0,5 0-2 0,3-2 1 16,4 2-3-16,6-3-3 0,0 1-4 16,2 1-1-16,-1-1-6 0,-1 2-9 15,1 2-15-15,-5-1-56 0,-2 2-21 16,-4 3-2-16,-3-1 1 0</inkml:trace>
  <inkml:trace contextRef="#ctx0" brushRef="#br0" timeOffset="51978.86">7232 3758 150 0,'-9'0'81'0,"9"0"-8"0,0-9-10 15,0 9-7-15,0-11-18 0,0 11-17 0,0-15-12 16,3 8 1-16,3-3-2 0,-1 0-2 15,3-1-2-15,2 1-3 0,1-3 2 16,1 1-5-16,4 0 5 0,1-1-2 16,1-1-1-16,5 1 0 0,4-3 1 15,2 1 0-15,2-1 1 0,4 1 0 0,4 0-1 16,3 0 2-16,4 0 0 0,-1-1 1 16,6 5-2-16,0-1 1 0,0 3-1 15,3 9 0-15,1-9-1 0,1 9 1 16,-2 1-1-16,1 3 0 0,0 5-1 15,-2 0-1-15,0 2 4 0,2 1-2 0,-2 1 0 16,1 0 0-16,-3 0 1 0,0 0 0 16,0-2 1-16,-3-1 0 0,1 0 0 15,-4-4 0-15,0-2-2 0,-5 0 1 16,-1-4 1-16,-5 1 0 0,-3-1-3 0,-2 0 0 16,-6 0-2-16,-2 0-5 0,-5 0-9 15,-2 0-24-15,-6 0-58 0,-6 0-7 16,-2 0-1-16</inkml:trace>
  <inkml:trace contextRef="#ctx0" brushRef="#br0" timeOffset="52352.74">8771 3304 146 0,'12'-8'101'0,"0"8"-1"16,2 2-1-16,-2 1-7 0,5 1-92 16,-3 2-1-16,4 1 0 0,1 2 1 0,-2 2-1 15,3 1 1-15,-1 4 0 0,1-1 1 16,2 4 3-16,2 5 0 0,-1 1 1 16,2 1 0-16,-2 2 1 0,-2 0-1 15,-2-2 1-15,-2 1 1 0,-3-3-2 16,-1 0-2-16,-3-3 0 0,-1-3 4 0,-2-1-1 15,0-4-1-15,-4 2 0 0,-3-4 1 16,0 0-2-16,0-1 1 0,-11-1 0 16,2 0-1-16,-3-1-3 0,-5 2 0 0,-2-4 0 15,-4 0-1-15,-2 1 0 16,-2-1-1-16,-1-1-2 0,-1 0-6 0,-1 0-1 16,0-2-8-16,2-1-5 0,3-2-13 15,0 0-42-15,1 0-30 0,4 0-3 16,4-7 5-16</inkml:trace>
  <inkml:trace contextRef="#ctx0" brushRef="#br0" timeOffset="53038.95">10070 3762 195 0,'7'-10'89'0,"-3"3"-6"15,-3-1-31-15,-1-3-32 0,0-2-18 16,0-1 1-16,-12-1 1 0,1-3 1 0,-3 0 3 15,-1 1 2-15,-4 0 1 16,-2-1-1-16,-4 4 2 0,0 1-2 0,-4 3 2 16,-1 10-3-16,-2-11-2 0,-2 11-3 15,0 2 0-15,-3 3-2 0,1 6 1 16,1 5 2-16,2 7-2 0,0 6 0 0,2 4 0 16,3 8 0-16,2 4-1 0,4 5 3 15,7 2-3-15,4 1 1 0,11 2-1 16,-11 0-1-16,11-2 0 0,2 1-1 15,8-5 0-15,6-4 2 0,4-5 0 16,6-7-2-16,4-8 3 0,3-8-3 0,7-9-3 16,3-7 4-16,1-1 2 0,3 0 0 15,-1-16-2-15,1-4-2 0,1-3 1 16,-2-8 1-16,-1-4-2 0,-4-7 1 16,-1-4 0-16,-3-5 1 0,-2-2-1 15,-4-1-1-15,-5 0 1 0,-5 0 0 16,-4 2 0-16,-8 4-1 0,-4 1 0 0,-5 4 0 15,0 4-2-15,-11 7-3 0,-2 5-3 16,-8 6-3-16,-5 9-5 0,-4 12-7 0,-5-9-27 16,-4 9-44-16,-1 4-8 0,0 3-2 15</inkml:trace>
  <inkml:trace contextRef="#ctx0" brushRef="#br0" timeOffset="53794.78">9512 4125 146 0,'0'10'91'0,"-15"-2"1"16,15 1-20-16,-11 0-27 16,11-2-38-16,-11 3-6 0,11-1 0 0,-13 2 1 15,13-1 1-15,-14 1 2 0,14 2 0 16,-17 0 0-16,9 1 3 0,-1 2-2 16,-2-1 1-16,0 2 0 0,-2 0-1 0,-2 0-1 15,0 1 0-15,-4 1 0 0,-1-1-1 16,-1 2-1-16,-2-1 0 0,-4 2 1 15,-1 1 0-15,-4 0-2 0,-2 1 1 16,-6 1-2-16,-5 2 1 0,-4-1 2 16,-5 0 1-16,-3 0 0 0,-4-4 1 0,-2-2 1 15,-3-4 1-15,-2-2 0 0,-2-6 1 16,-1-6 0-16,1-1 0 0,1 0-2 16,-2-10 0-16,3-1-1 0,4-7 0 15,1-3-1-15,5-5 1 0,1-1-2 16,2-3-2-16,3-1 2 0,3 0-1 0,3-1 0 15,3 2-1-15,1 0-1 0,3 3 0 16,2 0 1-16,4 3-2 0,3 2 1 16,1 0 1-16,4 3-2 0,3 2 0 0,2 2 0 15,4 2-2-15,3 1 2 0,2 1-2 16,1 3 1-16,10 8-1 0,-13-12 0 16,13 12-1-16,0 0 0 0,-9-8-1 15,9 8 1-15,0 0 2 0,0 1-1 16,0 1 1-16,0 1-2 0,1 0 1 0,1 0 0 15,-1 0-2 1,0 1 1-16,1 1-1 0,0-1 0 0,1 2 0 16,-1-1-1-16,0 1 2 0,3-1 0 0,-4 1 1 15,1 1 0-15,1 0 1 0,-1 1-1 16,1 3 2-16,-3-1 2 0,1 3-2 16,-1 2 1-16,0 4 0 0,0 3 1 15,0 4 0-15,-10 4 0 0,10 4-1 16,-12 4 1-16,12 4-1 0,-16 3-1 0,7 2 0 15,-2 3-1-15,0 3-4 0,-1-2-5 16,-2 1-8-16,1-2 1 0,1-2-2 16,0-6-4-16,0-6-14 0,2-7-29 0,-1-7-36 15,11-7-1-15</inkml:trace>
  <inkml:trace contextRef="#ctx0" brushRef="#br0" timeOffset="53979.53">7416 4478 175 0,'12'-26'99'0,"2"3"2"0,0 3-5 15,3 1-40-15,3 3-47 0,4 2 0 16,6 0-5-16,4 2 0 0,4 1-1 0,6 2-3 16,3 2-1-16,6 7-8 0,2 0-11 15,3 0-37-15,2 0-43 0,-2 0-4 16,-1 0 3-16</inkml:trace>
  <inkml:trace contextRef="#ctx0" brushRef="#br0" timeOffset="54903.31">10400 3739 185 0,'-14'0'75'15,"14"-9"-7"-15,0 9-16 0,-9-13-13 0,9 6-13 16,1-3-13-16,3 1-1 16,1-3 0-16,5-1-1 0,2 0 1 0,3-2-3 15,3-1 1-15,5 0-3 0,4 1 0 16,5 0-1-16,2 0-1 0,7 0 0 15,7 3 0-15,4-1-1 0,7 1-1 16,5 2 1-16,5 2 0 0,1 1 1 16,4 7 0-16,0-9-1 0,1 9-1 0,2 0 2 15,-2 0-2-15,0 0 1 0,-3 2-1 16,-2 2-1-16,-2 2 1 0,-4 2-2 16,-4 2 2-16,-4 1-2 0,-4 1 1 0,-4 1-2 15,-3 1 2-15,-4 0 0 0,-4-1 0 16,-2 0 0-16,-7-2-3 0,-2 0 1 15,-5-1-4-15,-2 0-5 0,-6-4-7 16,-4-3-15-16,-6 0-55 0,-2-3-26 16,-1 0 2-16,0 0 0 0</inkml:trace>
  <inkml:trace contextRef="#ctx0" brushRef="#br0" timeOffset="55219.23">12113 3269 212 0,'3'0'100'0,"2"5"0"15,0 3 0-15,4 2-75 0,2 4-24 16,4 2 0-16,2 3-2 0,2 2 0 0,2 4 2 16,0 4 1-16,3 1 0 0,3 5-1 15,3 3 0-15,0 2 2 0,1-1 2 16,-2 0 1-16,-3-2 1 0,-3-2 5 15,-5-4 0-15,-1-3 0 0,-6-3 2 16,-4-2-1-16,-3-7-1 0,-4-2-4 0,0-5-3 16,0-3-3-16,-14-4-2 0,1-1-3 15,-5-1-5-15,-5 0 0 0,-2 0-3 16,-5 0-2-16,0-7-1 0,-2 7 0 0,1 0-3 16,0-11-6-16,2 11-28 0,4-10-46 15,1 10-8-15,4-13 1 0</inkml:trace>
  <inkml:trace contextRef="#ctx0" brushRef="#br0" timeOffset="55674.05">13087 3455 126 0,'24'0'94'16,"-6"0"-1"-16,-2-9-1 0,-6 9-28 16,-4 0-59-16,-6 0-10 15,0 5 7-15,-14-1-5 0,-4 3 2 0,-2 3 4 16,-3 3 4-16,-2 4 2 0,-2 4 1 16,-1 4 2-16,-2 4-1 0,-1 3 0 15,-1 3-1-15,2 2-1 0,4 1-3 16,1 3 2-16,5 0-2 0,5 0 0 0,5-1 2 15,10-1-1-15,0-2 0 16,0-1-1-16,6-4 0 0,9-5 0 0,5-3-3 16,5-6 1-16,7-2-1 0,4-6 0 15,5-4-1-15,2-4 1 0,4-2 0 16,0 0 0-16,2-13 2 0,-1 0 1 0,0-5-2 16,-1-4 0-16,-3-7 0 0,-2-5 1 15,-2-3-1-15,-6-5-1 0,-6-2-1 16,-5-2-2-16,-7 0 0 0,-7-1-1 15,-9 1-1-15,0 2-2 0,0 2-6 16,-25 5-4-16,-1 2-3 0,-6 7-2 16,-5 3-3-16,-2 5-9 0,-2 7-23 15,-1 3-41-15,2 10-13 0,2 0 2 16</inkml:trace>
  <inkml:trace contextRef="#ctx0" brushRef="#br0" timeOffset="56272.91">12930 4064 180 0,'-12'5'83'0,"12"0"-9"0,0 0-9 16,-8-2-13-16,8 2-27 0,0-1-19 15,0 1-3-15,0 2-1 0,-11 1 1 16,11 0-1-16,-11 2 1 0,11 1 0 0,-14 1-1 16,5 0 1-16,-3 1 0 0,0 2 0 15,-3 1 0-15,-1 0 1 0,-3 3 1 16,0-1-2-16,-3 1 1 0,-3 1 0 15,-2 1-1-15,-4 1 1 0,-3 2-1 16,-2 0 0-16,-4 2 0 0,-5 0 1 0,-4 1 2 16,-4 0 0-16,-2-2 0 0,-3 0 1 15,-3-5-1-15,-2 0 0 0,-2-3 2 16,-2-3-2-16,-2-1 0 0,-2-5-1 0,-1-3-2 16,-1-3 2-16,-3-2 3 0,0 0-1 15,0 0 1-15,-1-15 0 0,-1 4 3 16,1 0 2-16,3-3-2 0,0-1 0 15,4-2-2-15,5-2-1 0,2-1-3 16,5-1 1-16,5-1-1 0,5 0-4 0,6 1-1 16,7-1-2-16,5 0 2 15,6 2 0-15,5 1-3 0,2 0 1 0,5 1 1 16,1 3-2-16,11 2 0 0,-14 2 0 16,14 1-2-16,-10 2 0 0,10 8-3 15,0-11-3-15,0 11-2 0,0 0-1 0,0 0-3 16,0-7-1-16,0 7-2 0,0 0-2 15,4 2-3-15,-1-1-3 0,2 2-13 16,0 0-26-16,0-2-30 0,0 0-3 16,0 1 1-16</inkml:trace>
  <inkml:trace contextRef="#ctx0" brushRef="#br0" timeOffset="56459.24">10611 4224 161 0,'-12'0'88'16,"12"-8"-1"-16,-11 8-11 0,11 0-21 0,-11 3-26 15,11 3-18-15,-8 6-2 0,8 3 1 16,0 5-2-16,-13 7 0 0,13 6-2 16,-14 8-2-16,5 5-2 0,0 4-2 15,-5 5-1-15,2 3-1 0,-2-1-3 0,3 1-6 16,-2-1-4-16,0-4-7 0,2-4-25 16,3-7-47-16,8-8-7 0,-15-7 1 15</inkml:trace>
  <inkml:trace contextRef="#ctx0" brushRef="#br0" timeOffset="56658.82">10627 4300 166 0,'10'-9'110'0,"-2"9"-2"0,3-10 2 0,2 10 0 16,6-9-96-16,3 9-11 0,8-9-2 15,4 9-1-15,7-14 0 0,6 5-5 16,3-2-9-16,5 1-8 0,4 1-35 16,4-1-48-16,3 0-4 0,1 0-2 0</inkml:trace>
  <inkml:trace contextRef="#ctx0" brushRef="#br0" timeOffset="58795.51">13611 3637 151 0,'7'0'88'0,"0"-13"-12"16,2 5-4-16,0-2-19 0,3-1-22 0,1 0-19 16,0-2-2-16,4 2 0 15,1-3 0-15,3 2 1 0,2-1 0 0,2 1-2 16,2-1-1-16,3 1 1 0,5-1-3 15,2 2 0-15,4 0-1 0,5 2-2 16,2 3 1-16,7 6-2 0,4-9 1 16,3 9-1-16,4 0 2 0,2 0-2 0,3 3 1 15,0 3-2-15,1 2 2 0,1 1-2 16,-1 4 0-16,-1-2 0 0,-2 3 0 16,0 0-1-16,-5 1 1 0,-4-1 0 15,-7 0-2-15,-3 0 1 0,-5-1 0 16,-5-2 0-16,-6-3 0 0,-3 1 1 0,-6-2-1 15,-5-1 1-15,-3-1-2 0,-5 0 0 16,-3-2-2-16,-5 0-6 0,-4 1-8 16,0-1-4-16,0 0-21 0,-10-1-36 0,0-1-26 15,-1-1-4-15</inkml:trace>
  <inkml:trace contextRef="#ctx0" brushRef="#br0" timeOffset="59110.93">15236 3341 181 0,'4'-10'78'0,"1"10"-1"0,1-10-16 16,0 10-25-16,0 0-21 0,1 0-8 0,1 4 3 16,1 5-1-16,3 3 0 0,0 6-1 15,3 2-1-15,-1 4 1 0,3 3-1 16,-2 5-3-16,2 3 2 0,0 1-4 15,0 1 2-15,-2 2 0 0,1-3 1 16,-3-1 3-16,-1-1 1 0,-1-2 2 0,-3-4 1 16,-2-3-1-16,-2-3 0 0,-4-3-2 15,0-3 0-15,0-7-1 0,-10 0-1 16,2-4-5-16,-5-3-2 0,-4-2-1 16,-1 0-3-16,-3 0-4 0,-2 0-5 15,-2 0-5-15,-1 0-7 0,-1-10-26 0,1 10-47 16,0-12-10-16,1 5 4 0</inkml:trace>
  <inkml:trace contextRef="#ctx0" brushRef="#br0" timeOffset="59883.06">16327 3854 198 0,'29'-25'76'0,"-4"-1"-8"16,-3 0-16-16,-6-1-25 15,-4 1-21-15,-4 2 1 0,-6 2 3 0,-2 1-1 16,0 4 1-16,0 4-2 0,-17 3 3 16,3 10-2-16,-5 0 1 0,-1 0-1 15,-3 2-1-15,-2 9 0 0,-1 7-2 0,0 6 1 16,-1 4 0-16,2 7-3 0,1 4 0 16,2 4-2-16,5 4 2 0,3 3-3 15,4 2-1-15,10-1 0 0,0 0 0 16,0-3-1-16,0-3 1 0,5-6 0 15,7-8-1-15,7-6 3 0,4-9-1 0,5-9 3 16,4-7 1-16,4 0 2 0,4-9-1 16,1-8 1-16,4-9 2 0,0-6-1 15,1-9-2-15,0-5 0 0,0-5-2 16,-4-2-1-16,-2-2 0 0,-6 1-1 16,-5 1-1-16,-9 1-1 0,-4 4-1 15,-10 2-1-15,-6 6 2 0,0 4-6 0,-12 6-1 16,-5 6-4-16,-7 8-6 0,-5 5-7 15,-5 11-22-15,-1 0-53 0,-3 0-10 16,1 0-1-16</inkml:trace>
  <inkml:trace contextRef="#ctx0" brushRef="#br0" timeOffset="60657.05">16055 4422 173 0,'0'4'78'16,"0"2"-2"-16,0 2-11 0,-11 1-18 0,11 2-22 16,-13 2-14-16,3 1-1 0,-2 2-1 15,-4 2 2-15,-1 2-2 0,-4-1-2 16,-3 3 2-16,-4-1 0 0,-1 1 0 15,-2 2-2-15,-3-3 1 0,-3 1-1 16,-1-1-2-16,-3-2 2 0,-1 1-1 16,-1-5-1-16,-3 0 1 0,0-5-1 0,-1-2 0 15,-1-3 3-15,-3-3-2 0,0-2-1 16,-2 0 2-16,-2 0 0 0,-2-8-3 16,-1-1 0-16,-1-1-1 0,-3-3 0 15,-1-2-1-15,-1-2-1 0,-4-2 1 0,1 0 0 16,-1-3-2-16,1 1-1 0,2-2 3 15,1-2 1-15,3-1-2 0,3-1 0 16,3-1 0-16,4 0 1 0,2-2-2 16,6-1 0-16,4 1 2 0,2 0-2 0,6 0 1 15,5 2 0-15,1 0 0 0,2 1 1 16,3 3-1-16,3 1-1 0,0 2 0 16,4 3 2-16,0 2-4 0,4 3 2 15,-1 0-2-15,10 3-1 0,-14 2 0 16,14 8-3-16,-8-10 0 0,8 10 1 0,0 0 1 15,0-7-2-15,0 7 2 0,0 0 0 16,0 0 1-16,0 2 1 0,0-1 2 16,0 2 0-16,0 0 0 0,1 4 0 15,1 1 1-15,0 3 1 0,1 4-1 16,0 4 2-16,0 7-1 0,-2 3-1 0,1 6 0 16,-2 4 0-16,0 5 1 0,0 6 0 15,0 3-1-15,0 2 0 0,0 2-1 16,-12 0-2-16,12-2-2 0,-10-1 0 15,10-4-2-15,-13-3-6 0,13-7-8 0,-12-4-8 16,12-7-15-16,-12-6-36 0,12-8-28 16,-9-7-2-16,9-5 2 0</inkml:trace>
  <inkml:trace contextRef="#ctx0" brushRef="#br0" timeOffset="60830.89">13872 4393 184 0,'12'-24'100'0,"1"4"4"0,3 3-3 16,2 2-52-16,4 3-41 15,1 2-3-15,6-1-3 0,4 1-2 0,5-1 0 16,2 1-3-16,7 0-9 0,2 2-21 16,5 1-61-16,2 0-7 0,-1 0-2 15</inkml:trace>
  <inkml:trace contextRef="#ctx0" brushRef="#br0" timeOffset="64390.45">16357 3743 138 0,'0'0'71'0,"0"-7"-8"0,0 7-6 16,0 0-10-16,0 0-10 0,0 0-13 16,0 0-14-16,0 0-8 0,0 0 0 0,-9 0 0 15,9 0 1-15,0-9 1 0,0 9 2 16,-11-8-1-16,11 8 2 0,0-9 4 16,-11 9-2-16,11-12 2 0,-9 12-2 15,9-16 0-15,0 16-3 0,-12-13-2 0,12 13 1 16,0-12-3-16,0 1-2 15,0 5-1-15,0 6 0 16,0 0-1-16,4-6 2 16,2 6 0-16,-1 0 0 15,2 0-1-15,1 1 1 0,1 1-1 16,-1-1 1-16,1 1 0 0,1 1 0 0,0 0 0 16,0 4 0-16,1-3 0 0,0 2 0 15,0 2 1-15,1 0 0 0,-2-1-1 16,1 2 0-16,0 1 0 0,-1 1-2 15,2-1-3-15,1-1-5 0,1 2-16 0,2 0-58 16,0-1-15-16,3-3-1 0</inkml:trace>
  <inkml:trace contextRef="#ctx0" brushRef="#br0" timeOffset="65260.86">16364 3667 182 0,'-9'0'81'0,"9"-8"-11"16,0 8-16-16,0 0-13 0,0-11-17 16,0 11-17-16,0 0 1 0,0-8-1 0,0 8 1 15,0 0-1-15,0 0-2 0,-9-6 0 16,9 6 1-16,0 0-1 0,-13 0-1 15,13 0-1-15,-13 0 1 0,13-10 2 16,-17 10-2-16,17 0 0 0,-17-10 3 16,17 10-5-16,-14 0 0 0,14-9-1 0,-8 9 1 15,8 0-1-15,0-9-1 0,3 9 0 16,5-7-2 0,2 7 2-16,2 0 0 0,4 0 0 15,-1 0 0-15,4 0 1 0,-1-7-1 0,3 7 0 16,-1 0 0-16,0 0 0 15,0 0 0-15,1-8 0 0,-1 8 0 0,-1 0 0 16,2 0 0-16,-3 0-1 0,1 0 1 16,-1 1 2-16,0 4 0 0,0 0 0 15,-2 2-1-15,0 2 2 0,-1 1-2 16,0 0 0-16,-2 3 1 0,-1-4 0 16,0 1-1-16,-3 0-1 0,-1 0-1 0,-1-1 1 15,-1 0 0-15,-3-2-1 0,0-1 0 16,0 1-1-16,-1-1-6 0,1-2-4 15,0 1-8-15,1-1-33 0,3 0-49 0,-2-1-1 16,1-1 1-16</inkml:trace>
  <inkml:trace contextRef="#ctx0" brushRef="#br0" timeOffset="105981.38">16406 3728 191 0,'8'0'78'0,"0"-11"-17"15,2 11-5-15,0-12-7 0,2 12-17 16,3-13-25-16,0 5-2 0,3-1 0 0,1-3 0 16,2 2-1-16,1-3 0 0,2 0 0 15,1-3 0-15,0 0-1 0,3-2 1 16,-1 0 0-16,0 0-1 0,0-2 1 15,-1 0-1-15,-2-1 1 0,-1 0-1 16,-2 1 0-16,-3 0-2 0,-2 1 1 0,-3 0 1 16,-2 1-1-16,-3 0 0 0,-2 0 0 15,-3 0 1-15,-2 0-2 0,-1 0 1 16,0-2-1-16,0 1 2 0,-11 1 0 0,2-2 0 16,-3 2-1-16,-2-1 0 15,-5-2 1-15,-1 0-1 0,-3 0 0 0,-2 0 2 16,-3 2-2-16,-2-2-1 0,0 0 0 15,-1 1 0-15,0 0 1 0,-1 0-2 16,0 0 0-16,0 0 0 0,2 0 1 0,-2 0-1 16,2 1 0-16,1-1 0 0,1 1 0 15,-1-3 1-15,0 1-2 0,-2-2 1 16,0 1 0-16,-3 1 0 0,-2 0 0 16,-2 1 0-16,-4 2 1 0,-3 0 0 15,-4 2 0-15,-1 4-1 0,-5 3 1 0,-3 0 0 16,-2 9 0-16,-2-10 1 15,0 10-1-15,0 0-1 0,-2 0 0 0,2 2 0 16,-1 2 0-16,0 1 0 0,2 1 0 16,0 1 1-16,-1 0 0 0,2 0-1 15,0-2 1-15,0 2-1 0,0-1 1 16,-2-1 1-16,-2 2-2 0,0-1 2 0,0-1-1 16,0 0-1-16,2 0 0 0,0-2 2 15,2 0-1-15,2-2 1 0,3-1 0 16,2 0 0-16,3 0-1 0,2 0 0 15,4 0 1-15,1-10 2 0,5 10-3 0,1-12 1 16,2 2 0-16,1 2 1 0,2-3-3 16,0 1 3-16,0-1-2 0,0-1 1 15,0 0 0-15,2 0 0 0,-2 1 0 16,2-2-1-16,-3 1-1 0,4 0 1 16,-4 1 0-16,1 1-1 0,0-2 3 0,-3 3-3 15,0-1 0-15,-1 0-4 0,-1 1 2 16,-2-1 1-16,-1 2 2 0,0 0-1 15,-1 1-1-15,-3 7 2 0,1-12-1 16,-2 12 7-16,0-13-7 0,0 13 1 16,-1-11 1-16,1 11-1 0,3-9 0 0,-1 9-1 15,1-9 1-15,-1 9-1 0,2-8 0 16,1 8-5-16,1-11 5 0,0 11 1 16,0-12-1-16,2 12 0 0,-1-16 0 15,1 9 1-15,-1 0-1 0,-3-1 2 16,2 1-1-16,0-2-2 0,-2 2 2 0,2 0-1 15,0 1 0-15,0 6 2 0,-3-14-2 16,3 14 0-16,-1-14 0 0,0 14-1 16,0-13 1-16,1 13 0 0,0-12 1 0,0 12-1 15,2-13 0-15,-1 13 1 16,-2-13 0-16,0 13 0 0,-1-13-1 0,0 13-1 16,-2-13 0-16,-1 13 2 0,-2-10-1 15,0 10 0-15,-4-9 0 0,-1 9-2 16,-1-7 1-16,0 7 0 0,-1 0 2 0,1-7-1 15,0 7 1-15,-1 0-1 16,3 0-1-16,-3 0 1 0,3-9 2 0,-1 9-1 16,1 0-1-16,-1 0 0 0,5-6 2 15,-3 6-1-15,1 0-2 0,-1-9 0 16,0 9 1-16,-2 0 1 0,-1-9-3 0,-1 9 2 16,-2-8 0-16,-2 8 1 0,0 0-4 15,-1-9 3-15,0 9 0 0,1 0 1 16,-3 0-1-16,3-8-1 0,0 8 2 15,0 0-2-15,1 0 2 0,2 0-2 16,-2 0 1-16,3 0-1 0,3 0 1 0,-3 0-1 16,4 0 2-16,-2 0 0 0,1 0-2 15,-1 0 1-15,0 0 0 0,0 0 0 16,-1 0 0-16,0 0 1 0,2 0-1 16,-2-9 2-16,-1 9-2 0,3 0-1 15,-2-8 2-15,3 8-1 0,-1 0-1 16,0-7 1-16,2 7 0 0,0 0-1 0,0-8 1 15,4 8-2-15,0 0 1 0,1 0 2 16,0 0-1-16,1 0 0 0,2-8 0 16,1 8 1-16,-1 0-1 0,2 0 1 15,0 0-1-15,1 0 1 0,0-7-1 0,-1 7 0 16,0 0 0-16,0 0 1 0,1 0 0 16,-3 0-1-16,3 0 0 0,1-7-1 15,-3 7 2-15,2 0-1 0,0 0 1 16,2 0-1-16,-1 0 0 0,2 0 0 15,2 0 0-15,-1 0 0 0,4 0 2 0,-2 1-2 16,4-1 1-16,-3 1 1 0,3 1-2 16,-1-2 1-16,0 2 0 0,-1-1 0 15,1 0 0-15,0 2 0 0,0-3-1 16,-1 2 1-16,-1 0-1 0,0 0 0 16,0 1 0-16,1 0 0 0,-2-1 1 0,0 0-1 15,0 2 0-15,-1-1 0 0,-1 3 0 16,1-1 0-16,-2 0 1 0,2 0-1 15,-4 2 0-15,2-1 0 0,0 1-1 16,-1 1 1-16,1-1 0 0,-1 3 0 0,0-4 0 16,1 3 1-16,-1-2-3 0,1 0 2 15,0 0 0-15,0 1 0 0,0-1 1 16,1-1-1-16,1 1 1 0,-2 0-1 16,2 1 0-16,-1-3-1 0,-1 3 3 0,-1-2-2 15,2 1 0-15,-1 0 0 0,0 0 1 16,-1 1-1-16,1-2-1 0,0 1 1 15,-3 0 0-15,0-1 0 0,-1 0-2 16,0 1 3-16,-2 0-1 0,-3-1 0 16,1 1-1-16,0 0 1 0,-4 0 1 0,2 1 0 15,0-1 3-15,-1 2-3 0,-1 0-1 16,1 1 0-16,-1-1 0 0,3 2 0 16,-3 0 0-16,1 0 0 0,0 1-1 15,1 0 0-15,1 1-3 0,-1 1 3 16,-1-2 1-16,0 2-1 0,0 1 1 15,-2 1 1-15,0-2-1 0,0 1 0 0,-1 1 0 16,-2 1 0-16,-1 0-1 0,3 1 1 16,-1 0 0-16,0 1 1 0,2 2 0 15,1 0-1-15,-2 0 0 0,5 0 0 0,-2 1 3 16,5 0-3-16,-2 0 1 16,1 3-1-16,4-1 0 0,-1 1 0 0,1 1 0 15,1 1-1-15,0 0 1 0,1 2 1 16,-2-2-4-16,2 3 3 0,-2 0-1 15,0 0 4-15,2 3-3 0,-1 0-1 0,1 1 1 16,0 1 0-16,3-2 0 0,1 3-1 16,1-1 1-16,0 0-1 0,3-1 0 15,1 3-2-15,2 0 3 0,2 2 0 16,1 0 0-16,2 1 0 0,2-1 0 16,0 0 0-16,2 1 0 0,1-1 1 0,2 0-1 15,-3-1 0-15,4-1 0 0,0-2 0 16,0-3 0-16,3-3 0 0,8-3 1 15,-17-4-1-15,17-2 0 0,-11-3 0 16,11-5 0-16,-10-1 0 0,10-2-1 16,0-3 2-16,-11-3-1 0,11 0 0 0,0-2 0 15,0-1-1-15,0 1-1 0,0-1-1 16,0 0-4-16,0 0 0 0,0 0-5 16,0 0-6-16,0 0-1 0,0 0-6 15,4-7-17-15,-2 7-28 0,2-7-38 16,1 7 3-16,0-13 1 0</inkml:trace>
  <inkml:trace contextRef="#ctx0" brushRef="#br0" timeOffset="106439.33">2809 3521 172 0,'-15'-9'79'0,"15"0"-7"15,-12 0-7-15,12 2-19 0,0 7-22 16,-7-10-18-16,7 10 0 0,0 0-2 16,3 1 2-16,4 6 3 0,1 1-1 15,1 1-1-15,0 2-3 0,5 4-1 0,-1 3 1 16,4 3 2-16,0 3 0 0,2 3-2 15,2 1-1-15,0 5 1 0,2 0 1 16,1 1 0-16,1 2-1 0,0 0 0 0,0 0-1 16,-1 0-1-16,2-2 0 15,-4-1 0-15,-3-5 0 0,2-1-1 0,-5-4 0 16,-1-3 0-16,-2-2 0 0,-1-4 1 16,-4-3 2-16,-2-2-1 0,-1-3 1 15,-1-3 1-15,-2-1 1 0,2-2-1 0,-3 0 0 16,-1 0 1-16,1-9 1 0,3-1-3 15,0-4 1-15,2-3 0 0,1-6-2 16,5-5-1-16,3-5 0 0,3-5-1 16,5-3-1-16,2-7-2 0,6-3-8 15,5-4-7-15,4-3-29 0,1 0-66 0,3 1 0 16,-3 2 1-16</inkml:trace>
  <inkml:trace contextRef="#ctx0" brushRef="#br0" timeOffset="151488.81">16983 3793 190 0,'0'-8'55'0,"0"-2"-6"0,0 1-6 15,-8-1-6-15,8 0-8 0,0 1-6 16,0-1-15-16,0 0-5 0,0-1 0 16,0 0 1-16,0 1-1 0,0 0-1 15,0-2 1-15,-9 1-2 0,9-1 2 16,-11 0 0-16,11 2-1 0,-13 0 1 16,13 1-1-16,-16-1-1 0,7 2 0 0,0 0 1 15,0-1 0-15,-1 1 0 0,-1 1-1 16,1-1 0-16,-2 1 0 0,0-1 0 15,0 0-1-15,-1 2 1 0,1-1 0 16,-4-2 2-16,3 3-3 0,-3-3 2 0,1 2 0 16,-1 7 0-16,2-13 0 0,-2 13 0 15,2-11 0-15,-2 11 0 0,2-10 0 16,0 10 0-16,1 0-2 0,0-8 1 16,-1 8 0-16,1 0-1 0,-1 0 0 15,0 0 1-15,-1 2 0 0,1 1-1 0,-2-1 0 16,2 1 0-16,-1 0 1 0,1 0-1 15,-1 0-1-15,1 1 2 0,0-1 0 16,0 0-2-16,2 0 1 0,-2 1 1 16,2 0 1-16,-1 1-1 0,1 2-1 15,-1 0 0-15,-1 1 1 0,1 3-1 0,-2 0 1 16,1 2-1-16,-2 3 0 0,2 0 0 16,-3 3-1-16,2 1 2 0,-1 0-1 15,2 1 1-15,-2 5 0 0,1-2-1 16,0 1 0-16,0 3 1 0,0 0 0 15,1 0 0-15,0-1 0 0,2 1-1 0,1-2 0 16,0-1 1-16,2-1-1 0,9-1 1 16,-14-1-1-16,14 0 0 0,0-3 1 15,-10-1-1-15,10 0 0 0,1-2 2 16,3-2-1-16,1 2-1 0,2-3 1 16,2 1 0-16,1 0 1 0,3 1 0 0,0-2-1 15,3 1 1-15,1 0-1 0,2 0 0 16,1-1 0-16,1-2 0 0,2 0-1 15,0-2 2-15,2-1-2 0,-1-1 1 0,1-3-1 16,0 1 0-16,0-2 2 0,-2-2-1 16,-1-1 0-16,0 0 0 0,-1 0 0 15,-1 0-2-15,0-7 2 0,0 7-1 16,-2-12 1-16,2 6 0 0,-2-3-2 16,2 0 2-16,0-3 0 0,1-1 0 15,1 0 0-15,2-3 1 0,-1 1-1 0,0-2 0 16,1 0 0-16,-1-1 1 0,1-1-2 15,-2 0 0-15,1-2 0 0,-1 0 1 16,-2 0-1-16,-2 0 0 0,1 1 0 16,-5-1 0-16,1-1 0 0,-3 1 0 15,-1 0 0-15,-1-1 1 0,-2 0 0 0,-2 1-1 16,0 0 0-16,-3 2 0 0,0-1 0 16,-1 1 0-16,-2 0 0 0,0 1 0 15,0 2 0-15,0 0 0 0,-10 1 0 16,10 1-1-16,-13 1 2 0,5 0-1 0,-3 0 0 15,0 0 0-15,-3 3 0 0,0-1 0 16,-1 0 0-16,-2 2-1 0,-1-1 0 16,0 3 1-16,-2-2-1 0,1 2 1 15,-2 7 0-15,1-11 0 0,1 11 0 0,1-7 0 16,0 7 0-16,3 0-3 0,-2 0 0 16,3 0-1-16,0 0-2 0,1 0-3 15,2 3-1-15,-1 1-5 0,3 2-10 16,-2 0-49-16,-1 1-26 0,2 1 1 15</inkml:trace>
  <inkml:trace contextRef="#ctx0" brushRef="#br0" timeOffset="173438.6">3530 4342 133 0,'0'0'45'0,"1"0"-1"0,-1 0 3 16,0-6-1-16,0 6-3 0,0 0-6 15,0 0-12-15,0 0-10 0,0 0-11 16,0-9-1-16,0 9 0 0,0-9-2 15,0-2-1-15,0-4 1 16,0 8-1-16,1-1 0 0,3 0-1 16,-1 0 0-16,4 0 1 0,0-2 1 15,2 2-1-15,1 0 0 0,2 8-2 16,3-13-2-16,-2 13 0 0,2-8 0 16,1 8 0-16,1 0-1 0,-3 0 1 0,2 0-2 15,-1 0 2-15,-2 0 3 0,-2 0 2 16,-1 0 3-16,-2 0 0 0,-3 1 1 15,0 1 1-15,-4 0 0 0,-1 1 0 16,0 1 2-16,0-3-3 0,0 1-1 16,0 1 2-16,-12-2-1 0,12 2-2 0,-12 1 0 15,12 0 1-15,-16 1 0 0,4 2 0 16,1 2-1-16,0 3 0 0,-6 3-1 16,1 3-1-16,-2 2 2 0,-3 6 1 0,2 2-2 15,-4 6 0-15,0 4-1 0,0 1 0 16,1 5 0-16,0 1 1 0,0 2 0 15,3 1-1-15,-1 3-1 0,2-2 1 16,4 0-1-16,0 1 0 0,2-6 0 16,4 2 2-16,8-1 0 0,-16-3-1 0,16-2 0 15,0 1 1-15,0-2-1 0,-7 0 0 16,7 1 1-16,1-2 0 0,1 1-2 16,2-1 0-16,3 1 0 0,2 0 0 15,-1-1 0-15,4 1 0 0,0 0 0 16,2-1 3-16,1-1-2 0,3-1-1 0,0 0 0 15,1-2 1-15,2 0 0 16,1-2-1-16,1 0 1 0,1-1 1 0,-2-2-1 16,2 1-1-16,1-1 0 0,1 2 0 15,1-3 0-15,-3 1 1 0,3 2-1 16,1 0 2-16,0 1-2 0,1 1 0 0,0-1 0 16,2 0-3-16,3 0 3 0,2 0 1 15,1-1-1-15,3-1-1 0,3 1 1 16,4-1 0-16,0-1 1 0,4-1-1 15,3-1 0-15,-2-2 2 0,5-2-2 0,0 2 0 16,2-1 1-16,0-2-1 16,1 0 1-16,0 0 0 0,1 1 2 0,-2-2-4 15,2-1 2-15,1 0-1 0,1-2 1 16,0 0 0-16,2-2-1 0,2 0 2 16,1-3-2-16,1-1 0 0,3-2-2 0,0 0 2 15,-2-2 1-15,3 0-1 0,0-2 1 16,0-1 0-16,-1 1-1 0,0 0 0 15,1-1 1-15,-3 2-1 0,2-2-1 16,-1 2 2-16,2 1-1 0,0-1 2 16,1 2-2-16,-1 0 0 0,1 0 2 0,0 0-4 15,-1 1 2-15,1-1 2 0,-1 2-1 16,1-2-1-16,-2 1-1 0,0 0-1 16,-1 0 1-16,1-1 1 0,-2 1 0 0,2-2 0 15,1 1 0-15,0-1-1 16,0-1 1-16,1 1-1 0,1-2 2 0,0 1-1 15,1-3 1-15,-1 2-1 0,-1-2-3 16,1 1 3-16,-1-1-1 0,-1 1 4 16,3-2-3-16,-5 1 1 0,1 0-2 15,2-1 1-15,-3 2-1 0,1-1 1 16,1-1 0-16,-3 2 1 0,1-2 0 0,1 1-1 16,-3-1-1-16,1 1 1 0,-1 0 1 15,-1-1-1-15,-1 1 0 0,-3-1 0 16,0 2 1-16,-2-1-2 0,1-1 1 0,0 1-1 15,-1-2 2-15,0 0-1 0,1-1 0 16,-1-1-1-16,3 0 3 0,-3 0 0 16,1 0-2-16,1-9 1 0,-1 9-1 15,-1-10 1-15,0 10-2 0,-1-13 1 16,-1 5 0-16,-1 1 1 0,-2-1-2 0,1 1 0 16,-1 7-1-16,-1-12 1 0,0 12 1 15,1-11-1-15,0 11 2 0,0-10-1 16,1 10 0-16,1-12 0 0,0 5-1 15,2-1 1-15,1-2 1 0,0 0 0 16,3-3-1-16,-1 0 2 0,2-1-2 0,-2-1 1 16,2 0-2-16,1-1 4 0,2 2-2 15,-2-1 0-15,1 3-1 0,-1-2 0 16,0 3 0-16,0 0 0 0,-3 1 0 16,0 1-2-16,-1-1 3 0,-2 2-4 15,0-1 3-15,-1-1-1 0,-1-2-1 0,-2-1 1 16,1-1 1-16,-1-1 0 0,0-2 0 15,-1 0 0-15,2-2 0 0,2 1 0 16,0-3-1-16,1 2 1 0,1-2 1 16,-1 0 0-16,0 0-1 0,1 0 0 0,-2 1-1 15,-3 0 2-15,2 1-1 0,-3-2-1 16,0 0 2-16,-2 0-2 0,-2 0 1 16,-1-1 0-16,-2 1-1 0,-2-1 0 15,0 1 1-15,-2-1-1 0,0 0 0 16,-1 1 1-16,-1 0 0 0,2 2 0 0,-2-1 0 15,0 1-1-15,-2 0 1 0,0 3 0 16,0-1 0-16,-2 0 0 0,0 2 0 16,0 0 0-16,-1-2-1 0,1 1 0 15,-2-1 0-15,0 1 1 0,2 0 1 16,-3 0-1-16,0-1 1 0,0 0 0 0,1-1-1 16,-2 1 0-16,0 0 0 0,-2 1 0 15,-1 1 1-15,-1 1-1 0,-1 0-1 16,-1 2 1-16,-3-2 0 0,0 2-1 15,0-1 1-15,-1 2 2 0,-1-2-2 16,0 1 0-16,-1-1-1 0,1 2 2 0,-1-3-1 16,1-1 1-16,0-1-1 0,1 0 0 15,0 0 0-15,1 1-2 0,-1-3 2 16,1 1 0-16,-1 0 0 0,1 0 0 0,0 0 0 16,1 0-1-16,-1 0 0 15,0 0 1-15,0 1 1 0,0 0-1 0,0 1-1 16,1-1 0-16,-2 1 0 0,2-1-1 15,-1 2 2-15,-1-1-1 0,2 1 2 16,-1 1 1-16,0 1-2 0,-1-1 1 0,-1 1 0 16,0 0 0-16,-1 1 1 15,0 2-1-15,-1-1 0 0,-2 0 0 0,0 0-1 16,-2 2-2-16,0-1 2 0,-3 1-1 16,1 0 1-16,-2-2 0 0,2 1-1 15,-3-1 2-15,0 0-1 0,0-1 1 0,1-1-1 16,-1 0 0-16,0 0 1 15,-1 0-1-15,0 0 0 0,0 1 1 0,0-2-1 16,-1 0 0-16,1 0 0 0,-1 0-2 16,1 2 3-16,-4 1-1 0,1 0 0 15,-2-1 1-15,2 0-1 0,-1-1 0 16,0 1 1-16,1-2-2 0,2-1 0 0,0-1 2 16,3 1-1-16,0-2 1 0,2 1-2 15,1-2 0-15,3-1 1 0,0 0 0 16,2 0-1-16,0 0 2 0,1 2-1 15,-3-1-1-15,1 1 0 0,-2 1 1 0,-1 3 1 16,-2-1 0-16,-3 2 1 0,0 0-3 16,-2 0 2-16,-2 0-2 0,-1-3 1 15,2 0 0-15,-1-1 1 0,0 0-1 16,1 2-1-16,-3-1 1 0,1 1-2 16,0 0 3-16,0 1-1 0,-1 0 1 0,0 0 0 15,0 0-1-15,-1 3-1 0,0 0 0 16,-1 1 1-16,-1 1 0 0,-1 7 0 15,0-11-1-15,0 11 0 0,1-15 0 0,0 7 1 16,1-1 0-16,0-1 0 16,2-1 0-16,-1 1 0 0,1-1-1 0,1 2 3 15,-2-1-2-15,0 2 0 0,0 1 0 16,1 0-1-16,-1-1 1 0,0 8 0 16,-1-13 0-16,1 13 0 0,0-13 0 0,-1 13-2 15,-1-12 3-15,1 12-1 0,-1-13 0 16,0 6 0-16,0-2 0 0,2 0 0 15,-2 2 0-15,-1-2 0 0,0-1 0 16,-1 2 0-16,0 1 0 0,-1 7 0 16,-1-13 0-16,0 2 0 0,0 4 0 15,-10 7 0 1,10 3-1-16,-15 1 1 16,6 2 0-16,-4 2 0 0,-2 2 2 15,-3 2-2-15,-4 1 1 0,-3 2 0 16,-1 2 0-16,-4 1 0 0,0 1 0 15,-2 1 0-15,-1 2-1 0,1-1 2 0,-2 0-4 16,0 1 4-16,1 0-2 0,2 0-2 16,1-1 1-16,3-2-2 0,3-1-4 15,3-2-4-15,4-1-3 0,1-4-19 16,3-1-48-16,4-4-16 0,9-2-4 0</inkml:trace>
  <inkml:trace contextRef="#ctx0" brushRef="#br0" timeOffset="173693.33">16816 4181 198 0,'16'0'79'15,"-2"3"-5"-15,-1 2-13 0,-1 5-16 16,-3 2-34-16,0 2-2 0,1 4-2 0,-1 2 0 15,2 1 0-15,1 2 1 0,0 0-2 16,2 0 1-16,0 1 2 0,2-1-5 16,1 0 0-16,1-1-3 0,-1 0-1 15,2-3-3-15,-1 0-4 0,2-2-9 0,-3-2-39 16,0 1-44-16,0-5-1 0,-5 0 2 16</inkml:trace>
  <inkml:trace contextRef="#ctx0" brushRef="#br0" timeOffset="195404.79">17182 3724 196 0,'0'0'69'0,"0"-7"-7"15,-11 7-11-15,11 0-16 0,-9-12-13 16,9 12-13-16,-10-9-2 0,10 9 0 16,-14-11 1-16,14 11-4 0,-12-12 4 0,12 12-2 15,-15-14 0-15,15 7-1 0,-15 7-3 16,15-14 0-16,-14 14 2 0,14-14-2 15,-15 14 1-15,15-12-2 0,-14 12-1 16,14-10 2-16,-16 10-2 0,16-10 0 16,-14 10 2-16,14-8-1 0,-15 8 0 0,15-9 0 15,-13 9-1-15,13-8 1 0,-18 8 0 16,9 0-1-16,0-9 1 0,-1 9-1 16,1-7 0-16,-1 7 0 0,-1 0 0 15,-1-8 0-15,-1 8 0 0,-1 0 0 16,-1 0 0-16,0-8 0 0,0 8-1 0,-2 0 1 15,1 0 0-15,-2 0 0 0,0 0 0 16,0-7 0-16,-2 7 0 0,1 0 1 16,-2 0-1-16,0 0 1 0,2 0 0 0,-1-9-1 15,-1 9 2-15,2 0-2 16,-1-7 1-16,-1 7 0 0,3 0 0 0,-1-7 0 16,2 7 0-16,0 0 0 0,1 0-1 15,3-9 1-15,0 9-1 0,-1 0 0 16,3 0 0-16,-1 0 0 0,2 0-1 15,1 0 1-15,-1 0 1 0,-5 2-1 16,15 0 0-16,-16 2 0 0,16 1 0 16,-14-1 0-16,14 2 1 0,-15 3-1 15,15 1 1-15,-16 0-2 0,7 1 0 16,1 0 1-16,-1 3 0 0,1 0 0 0,-1 0 0 16,0 1 0-16,1 1 0 15,8 0 0-15,-16-2-1 0,16 1 1 0,-16-1 0 16,16 1 1-16,-13 2-1 0,13-2 0 15,-14 2-1-15,14 1 0 0,-12 1 1 16,12 0 0-16,-13 0 0 0,13 1 0 0,-10 0 0 16,10 1-1-16,0 1 1 0,-11 2-1 15,11 1 2-15,0 0 0 0,0 0-1 16,-10-2-1-16,10 2 2 0,0 0-1 16,0-1 0-16,1 1 1 0,0-2-1 15,1 0 1-15,0 0-1 0,0-2 0 0,0-1 0 16,0-2 0-16,0-2 0 0,1 0 0 15,1-3 0-15,0 0-1 0,0-2 1 16,1-1 0-16,2-1 0 0,0-1-1 16,1-2 1-16,0 1-1 0,3-2 1 15,0 0 1-15,0-1 0 0,4-1-2 0,-1 0 1 16,3-2 0-16,2-1 0 0,-1 0 1 16,3 0-1-16,0 0 1 0,1 0 0 15,2-11-2-15,0 11 1 0,1-8 0 16,0 8 0-16,1-13 0 0,2 5 0 15,-1 0-1-15,1 1 1 0,-1-2 1 0,1 1-2 16,-1 0 1-16,-1-1 1 0,2-2-1 16,0 0 0-16,-1-1 2 0,0-1-1 15,-1 1-1-15,-1-2 0 0,-3-1-1 16,0 0 2-16,-1 0 0 0,-2 1-1 16,-2-2 0-16,2-1 0 0,-3 2-1 0,0-2 1 15,-1 2 0-15,0-2 1 0,-1 0 0 16,1 2-2-16,-1-1 1 0,0 0 0 15,0 1 1-15,-1 0 0 0,1 0 0 16,-2 0-1-16,1 0 1 0,-3 1-1 0,-1 0 0 16,0 1 0-16,-4 0 0 0,-1 1 0 15,-3-1 0-15,-1 1 0 0,0 0-1 16,0 0 2-16,0 0-1 0,0 2 1 16,-10-3 2-16,10 1-1 0,-12 0 0 15,12 0 1-15,-13 0 0 0,13-1 0 0,-14 1 1 16,14 0-3-16,-15 0 0 0,15 1 1 15,-17 0-1-15,8 0 0 0,0 1 0 16,-1 0 0-16,0 2 0 0,0 0 1 16,-1 1-2-16,1 7 1 0,-1-13 0 0,0 13-1 15,0-10 2-15,1 10-1 0,-2-8 1 16,1 8-2-16,0 0 1 0,1-10-2 16,0 10 2-16,-2 0-1 0,1 0 0 15,1-8 0-15,-1 8-1 0,1 0 2 16,0 0-1-16,-1 0 0 0,2 0 0 0,0 0-3 15,-1 0 0-15,10 0-6 0,-14 0-3 16,14 0-8-16,-18 4-42 0,8 2-42 16,-1-1 1-16,-2-1 0 0</inkml:trace>
  <inkml:trace contextRef="#ctx0" brushRef="#br0" timeOffset="198532.4">13036 3480 132 0,'1'0'62'16,"1"0"-6"-16,-1-8-6 0,1 8-6 16,1 0-7-16,-1 0-15 0,0 0-13 15,1 0-9-15,0-8 0 0,0 8-1 0,1 0 2 16,-1 0 0-16,1 0-1 16,-1 0 0-16,2 0 0 0,-1-8 0 0,-1 8-1 15,1 0 2-15,0 0-1 0,1 0 1 16,0 0-2-16,1 0 1 0,0 0 1 15,0 0 0-15,1 0-1 0,2 1-1 0,-1 0 3 16,1 1-2-16,1 0 0 0,0 2 0 16,0-2 0-16,0 1 0 0,1 0 1 15,-2 1 2-15,0 2-2 0,0-3-1 16,-1 1 0-16,-2 1 0 0,0 2 1 16,-1-3-1-16,1 2 1 0,-2-1 1 0,1 0-2 15,-2 0-3-15,2-1 4 0,-1 2 1 16,1-1-1-16,2 0 1 0,-2-1-1 15,1 2-1-15,-1-1 0 0,2 0 0 16,0 0 0-16,-1 0 0 0,1 1-1 16,-2 0 1-16,1 0-1 0,1 1 1 0,-3 0-1 15,1 0 2-15,-1 0 0 0,0-1-1 16,0 1 0-16,-1-1 2 0,2-1 0 16,-3 1-1-16,1-1 1 0,-1-1-1 15,0 0 2-15,0 0-2 0,1-1 1 0,-1-1 2 16,-1 1-2-16,1-2-1 0,-1 0 0 15,0-1 1-15,0 0-1 0,0 1-1 16,0-1-1-16,0 2-3 0,2-1-27 16,-1-1-57-16,1 3-1 0,-1 0-1 0</inkml:trace>
  <inkml:trace contextRef="#ctx0" brushRef="#br0" timeOffset="200288.93">13345 3473 126 0,'-11'0'68'0,"11"0"0"0,-15 0-6 15,15 0-16-15,-15 0-18 0,7 0-15 0,-1 0-10 16,9 0-1-16,-15 0 0 0,15 0-1 16,-13-7 0-16,13 7 1 0,-15 0-2 15,15 0 6-15,-12 0-2 0,12 0 1 16,-10 0-1-16,10 0 1 0,0 0 1 15,-10 0 0-15,10 0 0 0,0 0-2 0,0 0-2 16,0 0 1-16,0-7-1 0,-8 7-1 16,8 0 1-16,0 0 0 15,0 0-3-15,0 0 1 16,1 0 0-16,0 0-1 16,1 0 1-16,0 0-1 0,1 0 2 0,0 0-3 15,0 2 4-15,2 1-1 0,1 1-2 16,0 0 5-16,2 1-2 0,0 2 1 15,3 0 1-15,0 1 0 0,0 0-2 16,2 1-3-16,-1 0 2 0,1 1 1 16,0 0 4-16,-1-1-5 0,2 1 0 0,-3-1 3 15,3-1-9-15,-3 0 5 0,-2-1 1 16,1-2 5-16,-3 1-4 0,0-2-1 16,-1 1 1-16,-1-3 0 0,0 1 2 0,-1 0-4 15,-1-3 4-15,0 1 0 0,0 1-1 16,-2-2-1-16,0 1-2 0,0-1 2 15,-1 0-2-15,0 0-1 0,0 2-4 16,0-1 0-16,0 2-5 0,0 0-5 16,0 3-17-16,0 0-52 0,0 2-10 15,0 1-5-15</inkml:trace>
  <inkml:trace contextRef="#ctx0" brushRef="#br0" timeOffset="203690.81">17545 1306 193 0,'5'0'67'0,"-1"-10"-10"16,-3 10-10-16,-1-12-17 0,0 12-16 16,0-12-7-16,-8 12-4 0,8-12 2 15,-11 12-2-15,11-11 0 0,-12 11 0 16,12-14 0-16,-15 6 0 0,15 1 0 15,-14-3-2-15,14 3 1 0,-14-2 0 0,14 2-4 16,-17 0 3-16,17-2-1 0,-16 9 0 16,6-11 0-16,1 11 0 0,-2 0 0 15,-1 0 0-15,-1 0 0 0,-3 3-1 16,0 5 1-16,-1 5 1 0,-2 3-1 16,-1 1 0-16,0 5 0 0,1 1 0 0,0-1 0 15,1 3 0-15,2 0 0 0,1 0 0 16,3-1 1-16,2-1-2 0,10-2 1 15,-15-4 0-15,15-1 1 0,0-4 0 16,0-3 0-16,0-2 1 0,2-5-1 16,6-2 1-16,0 0-2 0,3 0 1 0,2-14 1 15,2 4-1-15,2-4 0 0,2-2-1 16,3-5 1-16,1 1-2 0,3-5 1 16,2-3 0-16,2-1 1 0,1-1 0 0,1-4-1 15,3 2-1-15,-1-1 0 16,-1 1 1-16,0 0 0 0,0 2 0 0,-3 0 1 15,-1 4-2-15,-3 0 0 0,-2 1 0 16,-2 4 0-16,1-2 1 0,-3 3 0 16,-2 2 1-16,-2 1 0 0,-2 4 1 0,-2 2 0 15,-3 2 2-15,-2 2-1 16,-3 7 0-16,-3 0 1 0,-1 0 1 0,0 1-1 16,0 6-1-16,-14 7-1 0,2 4 0 15,-2 4-1-15,-4 2 1 0,-2 4 0 16,-1 1-1-16,0 2 0 0,0 0-1 15,-1 0 1-15,1 1-1 0,2-2 2 16,1-1-2-16,5-3 0 0,1-1-3 0,12-5 1 16,-13 0-2-16,13-4-1 0,0 0-4 15,0-3-2-15,4-3-9 0,4-1-18 16,3-3-24-16,1-1-25 0,3-4 1 0</inkml:trace>
  <inkml:trace contextRef="#ctx0" brushRef="#br0" timeOffset="204326.81">18120 1174 192 0,'9'-10'80'15,"-3"2"-10"-15,-4 1-11 0,-2 7-16 16,0-12-23-16,0 12-15 0,0 0-3 16,-18 0-1-16,7 3 0 0,-5 4 1 15,-2 3 0-15,-4 3-1 0,-1 2-1 0,-1 2 1 16,-2 1 0-16,2 2 2 0,0 2-3 15,3-3 1-15,1 2-1 0,3-2 1 16,4-1-2-16,4-2 1 0,9-4 0 16,0-2 0-16,0-4 0 0,2-4 0 15,9-2 0-15,6 0 0 0,1 0 0 0,7-13-1 16,0 3 1-16,3-2 1 0,1-3-1 16,0-1 0-16,1-2-1 0,-1-2-2 15,-2 1 3-15,-2 2 0 0,-1-2 0 16,-2 3 0-16,-5 2-1 0,-1 3 0 0,-5 3 2 15,-4 8 0-15,-1 0 1 0,-6 0 0 16,0 1-1-16,0 8-1 0,0 2 1 16,-12 4-1-16,12 2 0 0,-13 0 0 15,13 3-2-15,-13 0-2 0,13 1 2 16,-9 1-1-16,9-3 0 0,0-2 0 0,0-2-1 16,0-4 0-16,0-2 2 0,6-5 1 15,5-2 1-15,2-2 0 0,5 0 0 16,1 0 0-16,4-12 1 0,2 3 1 15,1-1 0-15,0-2 0 0,2 1-1 16,1-1 0-16,2-1-1 0,-1 0 3 0,1 0-2 16,-1 0-1-16,-2 2 2 0,-1 0-3 15,-3 0 1-15,-4 0-2 0,-2-1 0 16,-3 1 0-16,-5-1 1 0,0-1-4 16,-5 0 3-16,0 0 1 0,-4 2-2 0,-1-1 2 15,0 1 2-15,0 4 0 0,-11 0-1 16,11 7 1-16,-17 0 0 0,6 0-1 15,-1 0 2-15,-3 0-1 0,1 7 0 16,-3 5 1-16,0 4-1 0,-3 3 0 16,2 3 1-16,-2 2-1 0,2 2 1 0,2 1-2 15,0-1-2-15,3 2 0 0,4-3-4 16,9 0-6-16,-12-6-38 0,12-1-36 16,2-4-3-16,3-5 1 0</inkml:trace>
  <inkml:trace contextRef="#ctx0" brushRef="#br0" timeOffset="204700.14">19014 1227 178 0,'4'0'86'16,"-4"0"-7"-16,0 0-12 0,-15 0-23 16,-3 6-26-16,-4 6-12 0,-5 5 0 15,-4 1-2-15,-3 4 0 0,0 2-1 16,0 3-1-16,1 0-2 0,2 0 1 15,3 0 0-15,2-1-1 0,3-1 0 0,6-3 0 16,6-5 2-16,11-4-1 16,0-6-1-16,0-6 1 0,8-1-1 0,8 0 0 15,5-12 0-15,3-1 0 0,5-4 0 16,3-2-1-16,2-5 0 0,3-2-2 16,0 0 3-16,1-2-1 0,0 1 0 0,-1 1 1 15,-2 1 0-15,-3 4 0 0,-3 2 0 16,-3 3 1-16,-4 5-1 0,-4 11 2 15,-7-7-2 1,-4 7 3-16,-5 5-1 0,-2 3-1 0,0 6 0 0,0 3 0 16,-15 3 0-16,6 3-1 0,-1 1 0 15,10 1-2-15,-14 3-1 0,14-1-5 0,-13 0-4 16,13 0-25-16,-9-2-40 0,9-3-15 16,0 0 1-16</inkml:trace>
  <inkml:trace contextRef="#ctx0" brushRef="#br0" timeOffset="205147.74">17209 1588 147 0,'16'0'70'0,"6"4"1"15,7 1-1-15,5 2 0 0,8 1-28 16,9 1-36-16,10 1 1 0,8 0 0 0,9 2-1 16,8-2 0-16,6 1-2 0,4-2 0 15,3 0-1-15,4 1-1 0,3-2 1 16,0 1-2-16,0-1-1 0,-4-1 0 0,-4 0-3 15,-7-2-3-15,-9-1-6 16,-10-1-15-16,-10-3-61 0,-11 0-9 0,-10 0 0 16</inkml:trace>
  <inkml:trace contextRef="#ctx0" brushRef="#br0" timeOffset="206191.02">15119 1382 187 0,'0'3'63'0,"0"0"-3"0,2 0-6 16,2 1-5-16,3 2-9 0,2 0-36 15,1-1 2-15,2 0-1 0,3 2 1 16,2-1 2-16,4-2-3 0,1 2-1 16,4-1 0-16,0 1-2 0,4 0-1 0,1 0-1 15,3 2-4-15,-2-1-3 0,1 2-14 16,-1-1-51-16,-1 2-23 0,-1 1 1 16</inkml:trace>
  <inkml:trace contextRef="#ctx0" brushRef="#br0" timeOffset="207360.65">19776 1663 192 0,'0'0'77'0,"-11"0"-11"0,11-9-12 0,-10 9-15 16,10 0-18-16,0 0-18 0,0-6-3 15,-9 6 0-15,9 0-1 0,0 0 2 16,0 0 0-16,1 0-1 16,3 0 0-1,3 3 1-15,0-1-1 0,2 2 0 0,2-1 1 16,3 1 0-16,2 2 0 0,2 0 0 16,3 1 0-16,1 1 0 0,4 0 0 15,0 1 1-15,4 0-2 0,0 1 1 16,2 0-1-16,0 2 1 0,0-1 0 15,0-1 1-15,0 1 0 0,0-1 1 16,-1 0 0-16,1-3 1 0,-2-1 2 0,0 0-2 16,-3-3 1-16,1 0-1 0,-3-2 0 15,-1-1 0-15,-4 0-2 0,1 0 0 16,-3 0-1-16,-3 0 1 0,-2 0 1 0,0 0-3 16,-4-7-1-16,-2 7-2 0,0 0-5 15,-3 0-6-15,-1 0-23 0,-1 0-52 16,-1 0-6-16,-1 2-3 0</inkml:trace>
  <inkml:trace contextRef="#ctx0" brushRef="#br0" timeOffset="208969.5">15178 1168 178 0,'-17'33'75'0,"-1"5"-7"0,-3 3-12 16,0 5-17-16,0 4-30 0,-1 5-9 15,0 0 1-15,2 0-1 0,-1-2 0 16,2-5-1-16,2-3 1 0,1-5 0 16,3-7-7-16,3-5-6 0,10-9-19 0,-11-8-30 15,11-8-20-15,0-3 1 0</inkml:trace>
  <inkml:trace contextRef="#ctx0" brushRef="#br0" timeOffset="209227.22">15299 1067 157 0,'22'-14'80'15,"0"2"-10"-15,-1 12-16 16,-3-10-12-16,-2 10-25 0,-2 0-16 0,-2 6 0 15,-3 1 0-15,-3 2 1 0,-3 4-2 16,-3 1 0-16,0 3 2 0,0 1-1 16,-10 0-1-16,2 2 0 0,-5 0 0 0,0-1-1 15,-3 1-1-15,-1-1-2 0,-1-1 0 16,0 0 0-16,-1-2-1 0,2-3-2 16,0 0 2-16,0-1-7 0,3-2-3 15,1-3-6-15,2-1-17 0,2-5-34 16,9-1-2-16</inkml:trace>
  <inkml:trace contextRef="#ctx0" brushRef="#br0" timeOffset="209838.67">15676 1057 194 0,'10'6'76'0,"1"2"-12"0,-1 1-10 16,-2 3-21-16,1-2-22 0,-2 1-10 0,-1 0 0 16,-2-2-1-16,0 0 1 0,0-2-1 15,-2 0 0-15,1-1 2 0,-2-2-2 16,1-1-1-16,1-3 1 0,2 0-1 0,3 0 0 16,4-10 1-16,2 0-1 0,4-3 0 15,3-3 1-15,4-2-2 0,2-1 1 16,3-1 1-16,0-2-1 0,2 0 2 15,0-1-1-15,0 1-1 0,-1 3 0 16,-3-1-1-16,-2 4-1 0,-6 4 0 0,-1 2 1 16,-6 10-1-16,-3-7 0 0,-4 7 0 15,-2 1 0-15,-3 3-1 0,0 3 4 16,-1 1 0-16,0 1 0 0,0 0-1 16,0 1 0-16,0-2 1 0,0 2 1 15,0-2-1-15,0-1 2 0,0-1 1 0,0-3-2 16,0-2 1-16,0-1 0 0,0 0 1 15,4 0 0-15,0-13-2 0,2 5 2 16,0-3-2-16,-1-1 0 0,0-2 0 16,1-2 2-16,1 0 0 0,-1-1 1 15,-1 2 0-15,0-2 0 0,-2 3 1 0,0 2-1 16,-2 4-1-16,-1 8 1 0,0 0-1 16,0 0 1-16,-11 4-2 0,2 8-1 15,-4 4 0-15,0 7 0 0,-2 4-1 16,1 3-1-16,-1 2 1 0,4 2 0 15,0 1 0-15,1 1-1 0,10-2 0 0,-13-1 1 16,13-2-1-16,0-3 1 0,0-4 0 16,1-4 1-16,5-2-1 0,2-5 0 15,4-6-2-15,0-1-2 0,3-3 0 16,-1-3-2-16,1 0-5 0,-1 0-6 0,1-7-5 16,-1 0-16-16,1-2-20 0,-1-3-24 15,0-4 2-15</inkml:trace>
  <inkml:trace contextRef="#ctx0" brushRef="#br0" timeOffset="211658.18">20466 1267 194 0,'0'0'81'0,"0"-9"-14"0,0 9-16 16,-11 0-18-16,11-7-19 0,0 7-12 16,0 0 0-16,0 2 0 0,-9 2 0 0,9 1-1 15,0 3 1-15,-11 0 0 0,11 3 0 16,-15 2 1-16,6 0-2 0,-1 3 3 16,-1-2-3-16,0 1 1 0,-2 1-1 15,1 0 0-15,-3 0 0 0,2-2 0 16,0-1-1-16,0-2 0 0,1-1 1 0,1-3-1 15,2-1 1-15,9-2 0 0,-15-2 0 16,15-1-1-16,-8-1 1 0,9-7 0 16,4 7-1-16,3-16 1 15,1 8-1-15,2-2-1 16,3 0 0-16,1-1 1 0,1 2 0 0,-1-1 0 16,2 3 0-16,1-1-1 0,0 8 1 15,-1-10-1-15,-2 10 1 0,-1 0 0 16,-2 2 0-16,-3 2 0 0,0 5-1 15,-4 1 1-15,0 3 0 0,-3-1 0 16,1 2 0-16,-1-2 1 0,-1 2-1 0,0-3 1 16,-1 2-1-16,0-3 0 0,1-1 0 15,-1 0 3-15,1-1-3 0,0-3 0 16,2-2 0-16,2-1-1 0,1-1 1 16,2-1-1-16,2 0 1 0,2 0 0 0,2 0 0 15,3-7-3-15,0 7 2 0,4-11 0 16,1 3 1-16,1-2-1 0,2-1 1 15,0-2 0-15,0 1 1 0,-2-2-1 16,-1 0 1-16,-1 0 0 0,-1 0 1 0,-4 0 0 16,-1 2-1-16,-4 1 0 0,-3 1 0 15,-1 1 0-15,-4 2-1 0,-3 7 2 16,0-10-2-16,0 10 1 16,-13 0-1-16,-2 0-1 15,5 0 1-15,1 0 0 0,0 4 0 0,-3 1 1 16,1 3-1-16,0 3-1 0,-1 1-1 15,1 3 2-15,0-1 2 0,0 4-1 16,1-1-1-16,1 1-1 0,9-1 1 16,-16 1-3-16,16-2 3 0,-10 1 1 15,10-4-1-15,0 0 0 0,0-2 0 0,0-4-1 16,4-2 1-16,2-2 1 0,3-2-2 16,3-1 0-16,1 0-1 0,2 0-1 15,1-10 0-15,0 10-1 0,0-13-1 16,2 5 2-16,-1 1-1 0,0-4-1 0,1 0 3 15,-3 0 0-15,-1 0 1 0,0 0 1 16,-2 0 0-16,-1 2 2 0,-3 1-1 16,0 0 0-16,-3 8 1 0,2-13 1 15,-2 13-2-15,0-9-1 0,-1 9 0 16,1 0 0-16,-1 0 2 0,-1 0-2 0,1 2 2 16,-1 1 0-16,1 3-2 0,-1-1 0 15,-1 2 3-15,2 0-1 0,0 1 0 16,-1 1-1-16,0 0 0 0,1 1-1 15,-1 1-1-15,-1-1-1 0,0 1-3 16,2-1-3-16,-1-2-7 0,1-1-15 0,0-1-18 16,-1-2-24-16,3-2-14 0</inkml:trace>
  <inkml:trace contextRef="#ctx0" brushRef="#br0" timeOffset="211790.41">21174 1446 126 0,'0'-8'81'15,"0"8"-8"-15,-12 1-13 0,0 2-16 16,-3 4-19-16,-3 2-25 0,-3 3-6 0,-2 2-22 16,-1 0-22-16,0 1-18 0,-1 2-15 15</inkml:trace>
  <inkml:trace contextRef="#ctx0" brushRef="#br0" timeOffset="212128.27">20992 1580 156 0,'33'-10'81'0,"2"-2"-6"15,1 0-11-15,3 1-20 0,2-1-30 16,-1 2-10-16,1 0-3 0,1-1-1 16,-3 3 0-16,-1-1-3 0,-4 3 1 15,-3-1 0-15,-2 7-1 0,-3-15 0 16,-4 8-1-16,-4 0-1 0,-1-1 3 16,-5 0 0-16,-2-1 2 0,-5-1 1 0,-3 1 2 15,-2 0-1-15,0 0-1 0,0 0 1 16,-11 0 2-16,11 9-2 0,-17-11-1 15,7 11 1-15,-2 0-1 0,-1 0 0 0,-1 2-2 16,1 7 1-16,-3 1 2 0,1 5-2 16,-1 2 0-16,2 3 2 0,-1 3 0 15,3 1-1-15,1-2 1 0,-1 2-1 16,3-2 2-16,9 0 0 0,-15-3-1 16,15-1 1-16,-9-1-1 0,9-4-1 0,0-1-1 15,0-3 2-15,0-1-3 0,3-4 0 16,5-1-3-16,0 0-4 0,3-2-9 15,1-1-31-15,1 0-38 0,4 0-2 16</inkml:trace>
  <inkml:trace contextRef="#ctx0" brushRef="#br0" timeOffset="213049.02">20255 1810 127 0,'0'0'82'16,"-13"0"-9"-16,13-8-11 0,0 8-13 16,-10 0-15-16,10 0-17 0,0-7-15 15,2 7-1-15,2 0 0 0,3 0-1 16,3 0 1-16,1-7 0 0,5 7 2 16,1 0 0-16,4 0 0 0,3 0 1 15,3 0 0-15,3 0-1 0,5 3 1 16,2-2 0-16,2 2 0 0,2 2-1 0,3-1-1 15,0 2 0-15,2 1 0 16,-1-1 0-16,1 3-3 0,-1 0 3 0,0-1-2 16,-3 2 0-16,1-2 1 0,-1 1-1 15,-1-2 1-15,-3-2-1 0,0 1 0 0,-5-1 0 16,-2-1 2-16,-6-1 2 0,0-1 3 16,-4-1-1-16,-2-1-1 0,-5 0 3 15,-1 0-1-15,-3 0 2 0,-3 0-1 16,-3 0-1-16,-2-9-2 0,-2 9-3 15,0 0 0-15,0 0 1 0,0 0-2 16,-10-8-1-16,10 8 1 0,-8 0-1 0,8 0-1 16,-12 0 1-16,12-8 0 15,0 8 3-15,-9 0-1 0,9 0-4 16,0 0 4-16,0 0-4 0,0 0 4 16,0 0-4-1,0 0-2-15,0 0 1 0,0 0 2 16,0 0 0-16,0 0 0 15,0 0 0-15,0 0 0 16,0 0 0-16,0 0-3 0,0 0-3 16,0 0-6-16,0 0-5 0,0 0-15 0,0 0-44 15,0 2-23-15,2-1-1 0</inkml:trace>
  <inkml:trace contextRef="#ctx0" brushRef="#br0" timeOffset="-213145.44">13403 3523 176 0,'-9'0'62'0,"9"0"-7"16,0 0-11-16,0 0-9 0,0 0-10 16,0 0-12-16,0-7-9 0,-9 7-2 15,9 0-1-15,0 0 0 16,-12-10 0-16,12 10 1 15,-11 0-1-15,11-8 0 0,-12 8 1 16,12 0 1-16,-12-10-1 0,12 10 2 16,-15-7-1-16,15 7-2 0,-16-9 1 0,16 9-1 15,-16-10 2-15,16 10-2 16,-17-9 0-16,17 9 3 0,-18-10-3 0,4-1-1 16,14 11 1-16,-13-9 0 15,13 9 1-15,-14-7 1 0,14 7 0 16,-9 0-1-16,9-9-4 0,-10 9 4 0,10 0 0 15,0 0-1-15,-11-7 1 16,11 7-1-16,0 0 0 0,0 0-2 0,-9 0 1 16,9 0 1-16,-9 0 0 15,9 0 0-15,-12 0-2 16,12 1 0-16,-11 0 2 0,11 0 0 0,-12 1-1 16,12 0 0-16,-14 0 0 15,14-1 0-15,-15 1-1 0,15-1 1 0,-15 2 1 16,15-2-1-16,-13 1-1 0,13 0 1 15,-16 0-1-15,16 1 0 0,-14-1 0 16,14 2 1-16,-14-2 1 0,14 1-2 0,-12 1 1 16,12 0 1-16,-13-1-1 15,13 0-1-15,-12 2 1 0,12 0 0 0,-12 0 1 16,12-2-2-16,-12 2 1 0,12-2 1 16,-9 1-2-16,9 2 1 0,-10-2-1 15,10 1 1-15,-12 2 0 0,12-1 1 0,-12 1-1 16,12-2 1-16,-13 2-2 0,13-1 1 15,-12-1 1-15,12 1 1 16,-11 0-1-16,11 3-1 0,-13-3 0 0,13 1 0 16,-12 0 0-16,12-1 0 0,-11 1 0 15,11 1 0-15,-9 1 0 0,9 2-2 16,-11 0 1-16,11 0 2 0,-12 2 0 0,12 0-1 16,-11 0 0-16,11 1 0 0,-11 1 1 15,11 0-2-15,-12 0 1 0,12 0-1 16,-11 0 2-16,11 1-2 0,-11-1 1 15,11-1-1-15,-12 0 1 0,12-2 0 16,-9 1 0-16,9 0 1 0,0 0-1 0,0-1 1 16,-9 0-1-16,9 1 0 0,0-2 1 15,0 2-1-15,0 1 0 0,1-1 0 16,1 2 0-16,0-1 0 0,0 1 0 16,1 2 0-16,0-2 0 0,-1 0 1 15,1-1-3-15,-2 1 3 0,1-1-1 0,0-1 2 16,0-2-2-16,0 0 0 0,1-1-1 15,0-1 0-15,0-2 0 0,0 0 0 16,0 0 2-16,1-1-1 0,0-1 0 16,1 1-2-16,2-1 2 0,-2 0-1 15,3 1 2-15,-3-1 0 0,2 0 1 0,2 0 0 16,0 0-1-16,-1-1 0 0,2-2 1 16,-1 1 0-16,2-2 0 0,-3 1-1 15,3-2 0-15,-1 0-1 0,2 0 2 16,-1 0-1-16,2 0 0 0,0 0 0 0,1-9-1 15,2 9 0-15,-1-9 0 0,2 9 1 16,0-7 0-16,0 7 0 0,1-9-2 16,1 9 2-16,0-7-1 0,0 7 3 15,-1-7-2-15,-1 7-1 0,1 0 0 16,-2-9 0-16,-1 9 1 0,0 0-1 0,-1-7 0 16,-1 7-1-16,2-8 1 0,-1 8-3 15,0-8 2-15,-1 8 1 0,0-8 0 16,-1 8 0-16,-1-9-1 0,2 9 1 15,-1-12 1-15,1 12 1 0,-2-15-1 16,0 8-1-16,2-2 1 0,-2 0-1 0,-2 0 1 16,2-1-1-16,-4 1 1 0,2-2 0 15,1-1-1-15,-1-1-1 0,1 0 0 16,1-2 1-16,0 2 0 0,-1-1 1 16,1 1-1-16,-2-1 0 0,1 1-1 15,-1-1 2-15,0 1 0 0,0 0-1 0,-1 0 3 16,0 0-2-16,-2 2 0 0,-1 1-1 15,-2-1 1-15,-2 1 0 0,1-1 0 16,-2 1-2-16,0-1 1 0,0 0 1 0,0-2-1 16,0 1 0-16,-11 1 0 0,11-2 0 15,-11 1 0-15,11 0 0 0,-12-1 0 16,12 0 0-16,-11 3-2 0,11-2-1 16,-10 5-4-16,10 7-1 0,0-10-10 15,-12 10-39-15,12 0-37 0,0 2 0 0,-11 3-1 16</inkml:trace>
  <inkml:trace contextRef="#ctx0" brushRef="#br0" timeOffset="-205702.85">13513 3701 129 0,'0'0'40'0,"1"0"-1"16,1-7 0-16,0 7-5 0,2-8 1 15,1 8-3-15,1-12-5 0,2 4-5 16,1-1-8-16,2 0-12 0,1 0-2 0,-1-2-1 15,3 1 0-15,0-1 2 0,0 0-1 16,2 0 0-16,-2 1 0 0,1 1 1 16,-1 0-2-16,0 2 0 0,-1 0 2 15,0 7-1-15,-2-12 0 0,1 12-1 16,0-10 1-16,-1 10 0 0,1-8 0 0,-2 8 0 16,0 0-1-16,2-7 1 0,-3 7 2 15,1 0-2-15,1 0 0 0,-2-8 1 16,0 8-1-16,-1 0-1 0,0 0 1 15,-1 0 0-15,0 0 0 0,-1-8 0 16,2 8-2-16,-1 0 2 0,0 0-1 0,0-6-3 16,2 6-24-16,-2 0-51 0,0 0-4 15,1 0-2-15</inkml:trace>
  <inkml:trace contextRef="#ctx0" brushRef="#br0" timeOffset="-203687.41">15159 3272 140 0,'-10'0'65'16,"10"0"-2"-16,0 0-9 0,0 0-9 15,-9 0-13-15,9-8-16 0,0 8-17 16,-11 0 1-16,11-9 1 16,-9 9-2-16,9 0 2 0,0 0 1 15,-9-7 0-15,9 7 1 0,0 0 2 16,0 0-2-16,-10 0 0 0,10 0 1 16,0-7 0-16,0 7 0 0,0 0-2 15,0 0 0-15,-9 0 0 0,9 0 0 16,0 0 1-16,0 0 0 0,0 0-1 0,0 0 1 15,0 0-1-15,0-7 0 0,0 7 1 16,0 0-2-16,-9 0 0 0,9 0 0 16,0 0 1-1,0 0 0-15,0 0 0 0,0 0 0 16,0 0 1-16,0 0-1 0,0 0 1 16,0 0 1-16,0 0 0 0,0-7 0 15,0 7-1-15,-9 0 0 0,9 0 0 16,0 0 0-16,0 0-1 0,0 0 1 15,0-8-2-15,-9 8-1 0,9 0 1 16,0-7 1 0,0 7-4-1,0 0 4-15,-8 0-2 0,8 0 2 16,0 0 0 0,0 0-3-16,0 0 2 0,0 0 1 15,0 0-1-15,0 0 1 0,0 0 0 16,0 0-1-16,0 0 2 0,0 0-2 15,0 0-2 17,0 0 1 15,0 1-1-47,0-1 0 0,0 3 1 15,0-2 0-15,1 1 0 0,0 0 1 16,0 1-1-16,1 0-1 0,0 1 1 0,0-1 0 15,1 2 0-15,-1 1 1 0,0 0-1 16,2 2 0-16,-2-1 0 0,2 1 1 16,-2 2-2-16,1-2 2 0,1 1-1 0,-1-1 0 15,1 2 0-15,-1-2-1 0,2 1 1 16,-2-1 0-16,0-1 0 0,1-1-2 16,0 1 2-16,-1-2 0 0,0 1 0 15,1-3 0-15,0 3 1 0,0-1 0 16,-1 0-1-16,0-1 0 0,0-1 0 0,0 2 1 15,0 0-1-15,0 0 0 0,0-2 0 16,0 2 0-16,0 1 0 0,2-2 0 16,-1 1 0-16,-1-1 1 0,1 2-1 15,1 0 0-15,-1 0 0 0,0 0 0 16,2 1 0-16,-1 3-1 0,0-3 1 0,1 2 0 16,0 1 0-16,-1 1-1 0,2-1 1 15,-2 2 1-15,1-1-1 0,-1 1 1 16,1-1-1-16,0 1 1 0,0-2-1 15,-1 0 0-15,0 0 0 0,-1-1 0 16,2 0 2-16,-1-2-4 0,0 1 2 0,-1-3 0 16,1 1 0-16,-1-1 0 0,1 1 0 15,-1-1 0-15,1-2 0 0,-1 2 0 16,0-1 0-16,0 0 0 0,-1-1 0 0,1 0 0 16,-1 1 2-16,0-1-4 0,1 0 2 15,-2-1 0-15,0 1 2 0,0-2-2 16,-1 0-2-16,0 1 4 0,0-1-1 15,0 1 0-15,0-2-1 0,-1 1 1 16,0-1-1-16,1 2 0 0,-1-1 0 0,1 1 1 16,-1 0 0-16,1 1-1 0,1 1-1 15,1 1 1-15,1 1-6 0,2 0 6 16,1 0 2-16,1 1 3 0,2 0-5 16,2 2 0-16,-1-2 0 0,1 1 0 15,2 0 1-15,1-1 1 0,0 1-2 0,-2-1 0 16,2-2 0-16,-3 0 0 0,0-1 0 15,-2-1 0-15,-1 0 0 0,-1 0 1 16,-1 0-1-16,-3-1-2 0,0-1 2 16,0 1 0-16,-3-2 1 0,1 1 0 15,-2-1 1-15,0 0 0 0,0 0 1 0,0 0 0 16,0 0 2-16,0 0 1 0,-9 0 1 16,9-9-2-16,-9 9-1 0,9 0-1 15,-14-8 1-15,5 8 0 0,-1-9-2 16,-3 9-1-16,-1-6 0 0,-3 6-2 15,-3 0 1-15,-1-10 0 0,-3 10 1 0,-2 0 0 16,-3 0 0-16,-2 1-2 0,-1 2-2 16,0-1-1-16,-1 3-5 0,1 0-4 15,1 2-15-15,1 0-66 0,1 1-11 16,1-1-2-16,3-2 0 0</inkml:trace>
  <inkml:trace contextRef="#ctx0" brushRef="#br0" timeOffset="-200760.32">12207 3698 150 0,'6'7'46'0,"0"2"-1"0,2 0 0 15,0-1 1-15,3 0-8 16,-1 1-2-16,2 0-10 0,2 0-18 0,0-2-4 16,1-1-1-16,0 0-1 0,1-1-2 15,-1-1 1-15,0 0 0 0,-1 0 0 0,-2-2 1 16,-1 0-1-16,0 1-1 0,-2-1 1 16,0-1-1-16,-1 0 0 0,0 2 0 15,-1-3-2-15,0 1-7 0,0 0-29 16,-1 0-45-16,-1 0-4 0,3 0-1 15</inkml:trace>
  <inkml:trace contextRef="#ctx0" brushRef="#br0" timeOffset="-199461.4">12312 3598 128 0,'0'0'79'0,"0"-9"-9"0,0 9-11 0,-12-7-15 15,12 7-14-15,0 0-18 0,0-11-9 16,-9 11-2-16,9 0-2 0,0-10 1 16,-11 10 0-16,1-10 1 0,10 10 0 15,-9 0-1-15,-2 0 0 16,11-7 0-16,-12 7 0 0,12 0 2 16,-11 0-1-16,11 0 0 0,-14 0 0 15,14 0 0-15,-12 0 0 0,12 0 0 16,-9 0-1-16,-2 0 0 0,11 0-1 15,-10 0 1-15,1 0-1 16,0 0 2 0,9 1 0-16,0-1 0 0,-10 0-1 15,10 1 0-15,0-1 1 16,-9 0-1-16,9 0-1 16,0 0 0-16,0 0 0 0,0 0 3 15,1 0-2-15,-1 3-1 0,1-2 2 16,1 2 1-16,0 1-1 0,1 1 1 15,1 0 1-15,2 2-1 0,0 1 2 16,1 1-3-16,1 1 2 0,2 1-1 0,0 1 0 16,-1 1 3-16,3-2-3 0,0 2 1 15,0-2-1-15,1 1 1 0,-2-3 1 16,2-1-1-16,-1 1 1 0,-2-2-2 16,1-3 1-16,-2 1-2 0,-1-1 1 15,-1-2 0-15,1 0 0 0,-1-1-1 0,-2 0-1 16,1 0 1-16,-1 0 0 0,0 0 2 15,-1-1-3-15,-1 1 0 0,-1 0 0 16,1 0 0-16,-1-1 0 0,1 1 2 16,-3-1-2-16,1 2 1 0,1-2-1 0,-1 0 0 15,0 1 4-15,-1-1-3 0,0 0 0 16,0 0 1-16,0 0-1 0,0 0-2 16,0 0 2-16,0 0 1 15,0 0-4-15,1 0 3 16,-1 0-2-16,0 0 2 0,0 0 0 15,0 0-6 1,0 0 0-16,0 3-6 0,0 0-14 16,0 3-63-16,-9 2-6 0,9 0-3 15</inkml:trace>
  <inkml:trace contextRef="#ctx0" brushRef="#br0" timeOffset="-198668.05">12238 3242 159 0,'-18'0'66'0,"18"0"1"0,-15 0-12 0,15 0-12 16,-13 0-16-16,13 0-13 0,-10 0-10 16,10 0-1-16,0 0-2 0,0 0 0 15,-10 0 1-15,10 0 1 0,0 1-1 16,1 2-1-16,2 3 0 0,0 2 1 0,3 1-1 16,-1 0 0-16,2 2 0 0,1 1 0 15,2 1 0-15,-1 1 1 0,3 2 0 16,0 2 2-16,1-2-1 0,0 2-4 15,0 2 5-15,0-2 0 0,0 1 0 0,-1 0 1 16,4 0-2-16,-5 2 0 0,1-1 1 16,2 2-2-16,-3 1 2 0,2 1-2 15,-2 2 0-15,-1 0 0 0,1 0 0 16,0 0-1-16,-1 0 0 0,2-1 1 16,-2-1-2-16,2 2 1 0,-4-3-2 15,1-1 1-15,0 0 1 0,0-3-1 0,-1-3 0 16,-2 0 1-16,1-3-1 0,0-4 0 15,-2 0 1-15,0-3 0 0,-1-1 0 16,-2-1 0-16,0-1 0 0,-1-1 1 16,-1-1 2-16,0 0-1 0,0-1 0 15,0 0-1-15,0 0 1 0,-9 0-1 0,9 0 1 16,-11 0 0-16,11 0-1 0,-17 0-1 16,7 0 0-16,-3 0-1 0,-2 0 0 15,-4 2 1-15,0 3-1 0,-4 2 0 16,-2 0 0-16,-3-1 1 0,-2 3-1 0,-4 1 0 15,0-2 1-15,0 2 0 0,-1-1 0 16,-2 0 0-16,2 0 1 0,1-3-1 16,2 0 1-16,3-1-1 0,3-1-1 15,4-1 0-15,2-1-3 0,4 0-2 0,5 1-4 16,11 1-6-16,-11 0-24 0,11 1-57 16,0 0-4-16,0 1-1 0</inkml:trace>
  <inkml:trace contextRef="#ctx0" brushRef="#br0" timeOffset="-197457.75">13334 3393 200 0,'-11'-11'77'0,"-1"2"-6"15,0 0-16-15,-1 1-26 0,-1 8-27 16,1-12-1-16,-2 12-1 0,1-10 2 16,-1 10-2-16,-2 0 1 0,0-9 1 0,0 9-1 15,0 0 0-15,-1 0-1 0,2 0 0 16,-4 0 0-16,3 2 2 0,-1 1-2 15,-1 1 3-15,2 1-3 0,0 1 0 0,0 1 0 16,-1 0 0-16,3 3 0 16,-3-1 0-16,3 4 0 0,-2 1 1 0,2 2 0 15,-1 2-3-15,1 3 3 0,-1 3 1 16,2 3 0-16,-2 3 0 0,2 0-1 16,-1 4 1-16,3 1-1 0,-1 1 0 0,2 2 1 15,0 3 1-15,1-3-2 0,10 1-1 16,-14 0 0-16,14-2 0 0,0-2 0 15,-11-2 0-15,11-4 1 0,0-4 3 16,3-2-5-16,2-2 1 0,-1-4 2 16,4-4 0-16,2-4 0 0,2-5 1 0,5-3 1 15,5-1-2-15,5 0 0 0,4-8-3 16,5 0 3-16,8-4 0 0,3-1-1 16,7-1 0-16,3 0-1 0,3-4-1 15,2 1 0-15,2-2 1 0,-1 1-1 16,-1-1-1-16,-3 1 0 0,-4 1 0 0,-7 0-1 15,-5 0 1-15,-8 1 0 0,-9-2-1 16,-5-1-1-16,-10 0 0 0,-6-2-5 16,-5 2-11-16,0 0-42 0,-11-1-28 15,-2 0-1-15</inkml:trace>
  <inkml:trace contextRef="#ctx0" brushRef="#br0" timeOffset="-190256.07">16126 5323 133 0,'4'-11'91'0,"-1"2"-18"0,-2 0-3 15,0 1-9-15,-1 0-21 0,0 8-24 16,0-12-6-16,0 12 2 0,0-9-2 16,0 9-1-16,-10 0-1 0,10 0-2 15,0 0 0-15,0 0-4 0,0 0 1 0,0 0-2 16,0 0-3-16,2 3-2 16,2 3-3-16,1-1-2 0,1 0-3 15,1 1-1-15,1 3-5 0,0-2-18 16,0 0-16-16,-2 2-11 0,0 0-16 15,-2 0-9-15</inkml:trace>
  <inkml:trace contextRef="#ctx0" brushRef="#br0" timeOffset="-189125.53">15964 5628 140 0,'-18'17'82'16,"3"-2"1"-16,4-5-16 0,11-5-24 15,0-3-20-15,0-2-13 0,0 0-7 16,11-12 0-16,5 0 0 0,4-1-2 15,4-4 1-15,4-2 1 0,1 0 2 16,3-3-3-16,1-1 0 0,1-1-2 0,0 0 3 16,-1 2-1-16,0 1 0 0,-5 1-1 15,-1 4 1-15,-3 1 0 0,-3 2-4 16,-5 6 5-16,-3 7-2 0,-5 0 0 16,-4 0 0-16,-4 7 0 0,0 6 0 0,0 7 2 15,-15 6 0-15,3 6-1 0,-4 5 2 16,-3 5-2-16,-3 5 1 0,-1 5 1 15,-3 4 0-15,-3 4-1 0,1 0-2 16,-2 2 1-16,0-1 2 0,1 0-2 16,0-3 0-16,1-2 0 0,1-5 1 15,3-3-2-15,2-7 1 0,1-2 1 0,4-6 0 16,3-6-2-16,5-8 1 0,9-9-1 16,0-7-1-16,9-3-3 15,8-18-3-15,5-3-2 0,6-6-4 16,4-6 0-16,6-7-2 0,2-4-2 15,4-5 0-15,3-3 0 0,1-5 1 0,3-1 3 16,-1-3 3-16,-3 3 4 0,-2-1 2 16,-5 7 5-16,-5 2 5 0,-4 3 1 15,-5 5 3-15,-3 5 0 0,-6 5 2 0,-2 4 0 16,-4 5-3-16,-4 9 1 0,-5 14-3 16,-2 0-3-16,0 0 0 0,-9 14-1 15,-2 11 0-15,-5 7-2 0,0 5 0 16,-3 6 0-16,2 2 0 0,-2 3-1 15,2 0-1-15,1 1 0 0,0-1 0 0,0 0-1 16,2-4-1-16,5-6 2 16,9-9 0-16,0-9 0 0,0-8 0 0,0-10-2 15,1-2 0-15,9 0 1 0,5-15-2 16,0-3 0-16,4-6 0 0,1-5-2 16,0-5 0-16,2-4 0 0,2-2 0 0,0-3 1 15,-3 0 1-15,1 0 1 0,-2 1 2 16,-4 3-1-16,0 2 1 0,-5 3 0 15,-4 6 1-15,-3 3-1 0,-4 5 0 16,0 5 1-16,0 6-1 0,-16 9 2 16,2 0-2-16,-3 0 1 0,-2 0 3 0,-2 6-4 15,-1 2 0-15,-1 3 1 0,1 0-1 16,0 3 0-16,2-1 1 0,1 0-3 16,4 1 2-16,4 0-1 0,2 0-3 0,9-1 4 15,0 0 0-15,0 0 0 16,0 0 1-16,2 0-1 0,7 0 0 0,2-2 0 15,2 2 0-15,3 0 4 0,0 1-4 16,3 1 1-16,1-1-1 0,0 3 1 16,1-1-1-16,0 1-1 0,-2 1 1 15,1 1 1-15,-3-1-1 0,-2 2-1 16,-4-1 2-16,-1 4 1 0,-7-1 0 0,-3 2-1 16,0 1 1-16,0 0 2 0,-14 0 2 15,3 0-1-15,-3-2-1 0,-5 0 0 16,0-2-1-16,-1-1 0 0,-2-1-1 0,0-2-2 15,0-1 0-15,0-2-3 16,0-3-1-16,2-4-1 0,3-3-1 0,1-4-1 16,2 0 0-16,0 0 0 0,2-8 0 15,1-2 2-15,2-3 0 0,9-2 1 16,-15-4 1-16,15 0 0 0,-9-3 4 0,9-1-3 16,0 0 0-16,0-1 1 0,0 1 2 15,3 2-2-15,1 2 1 16,2 3 0-16,2 4 2 0,1 3 0 0,1 9 0 15,1 0 3-15,1 0 1 0,2 2 0 16,1 5 2-16,1 5 0 0,0 2-1 0,1 2 2 16,2 3-3-16,-1 0 0 0,2 1 0 15,0 0 0-15,-1-1-3 0,0-1 0 16,0 0-1-16,-2-3 0 0,-1-1-1 16,-2-3-2-16,-3-1 1 0,0-2 0 15,-3-2-3-15,-1-2-3 0,-2-2-1 0,-1-1-9 16,-2-1-15-16,-2 0-39 0,0 0-27 15,0-14-2-15</inkml:trace>
  <inkml:trace contextRef="#ctx0" brushRef="#br0" timeOffset="-188656.57">16414 5718 161 0,'-12'0'93'15,"0"0"-10"-15,2-8-11 0,1 8-27 16,-1 0-39-16,10 0-1 0,-13-7-2 16,13 7 0-16,0 0-2 0,0 0 2 15,2 1 0-15,8 0 1 16,5 2-1-16,1 1 0 0,5-2 1 16,2 0 0-16,2 0-1 0,4 1 1 15,1-2-2-15,2 0-2 0,0 1 3 16,2-2-2-16,-2 0 1 0,0 0 0 0,-2 0-1 15,-4 0 1-15,-2 0 1 0,-1 0 2 16,-4 0-1-16,-4 0 1 0,-3 0 0 16,-1 0 1-16,-4 0-1 0,-1-8 1 15,-3 8-1-15,0 0-2 0,-1 0-3 16,-1 0-1-16,-1 0 0 0,0 0-10 0,0 0-10 16,0 0-37-16,0 1-44 0,0 1-3 15,-11 0 2-15</inkml:trace>
  <inkml:trace contextRef="#ctx0" brushRef="#br0" timeOffset="-187988.45">15343 6397 207 0,'-11'0'79'0,"2"0"2"16,9 0-25-16,-15 0-33 0,6 0-23 15,9 0 1-15,0 0 0 16,5 0 0-16,3 0 3 0,5 0 2 16,4 0 1-16,5 0 1 0,7 0 1 0,4 0 0 15,4 3 1-15,5 0-2 0,4 1 0 16,5-1-1-16,3 0-1 0,4-1-1 15,2-1 1-15,2 1-2 0,1-2 0 16,1 2-1-16,0-1-1 0,-1 1 1 16,-3-1-1-16,-1 0-1 0,-3 0-1 0,-2 0 0 15,-3-1 1-15,-4 0 0 0,-4 0 1 16,-1 0-1-16,-6 0 1 0,-2 1 1 16,-4-1-2-16,-3 1 1 0,-3 1-1 0,-4-1 1 15,-2 0 0-15,-3-1-2 0,-1 1-2 16,-5-1-4-16,1 0-4 0,-2 0-11 15,-3 0-37-15,-1 0-47 0,-2-9 2 16,-2 9-1-16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8T11:12:35.3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4001 9583 153 0,'2'0'94'0,"2"-8"-3"16,-2 8-20-16,1-8-40 0,-2 8-30 15,-1-7 2-15,0 7-1 16,0-10 1-16,0 10 2 0,0-10-2 0,0 10 0 16,0-7 2-16,0 7-1 0,0-11 1 15,0 11-2-15,-9-12 0 0,9 12 1 16,0-11-3-16,-8 11-2 0,8-14 4 16,-12 7-2-16,12-3 2 0,-12 2 1 0,12-2 0 15,-17 0 2-15,7 2 0 0,-1 0-2 16,0 8 2-16,-1-12 0 0,1 12-4 15,-4 0 1-15,1 0-1 0,-2 0-1 16,3 3-1-16,-4 7 1 0,2 4-1 0,1 7 2 16,-2 6-1-16,-1 5-1 0,2 7 4 15,1 6-3-15,3 3-2 0,2 5 2 16,9 1 2-16,-9 3-2 0,9-1 0 16,0 1-1-16,3-4 0 0,4-3 1 15,2-5-1-15,3-6 1 0,4-8 0 0,6-6 0 16,-2-10 0-16,6-7 3 0,2-6-4 15,2-2 3-15,2 0 0 0,0-22 1 16,4 1-2-16,-1-6 1 0,0-6 1 16,4-3-1-16,-4-4 0 0,0-2-2 15,1-1 1-15,-6-1 0 0,-2 0 0 0,-5 3-2 16,-5 0 1-16,-6 4-1 0,-7 2 0 16,-5 5 0-16,0 3-1 0,0 6 1 15,-22 3-1-15,4 4 0 0,-6 3 0 16,-4 3 1-16,-4 8-1 0,-1-6 0 15,2 6-3-15,-1 0-6 0,3 0-6 0,2 0-6 16,6 2-29-16,1 2-51 0,6 0-4 16,4-1-1-16</inkml:trace>
  <inkml:trace contextRef="#ctx0" brushRef="#br0" timeOffset="1270">4251 9810 154 0,'0'-8'80'15,"0"8"-6"-15,-11 0-11 0,11 0-11 16,-10-8-14-16,10 8-20 0,0 0-5 0,-12 0-8 15,12 0-1-15,0 0-2 0,-9 0 0 16,9 0 0-16,0 0 0 0,0 0-1 16,0 0 0-16,0 0 0 0,2-7-7 0,1 7 8 15,3 0 0-15,2 0 0 16,3 0 0-16,0 1 0 0,0 0-1 0,2 0 0 16,1 1 0-16,2 1 0 0,-1-1-1 15,3 1 0-15,-1 0 1 0,1 1 1 16,1 0-1-16,0 0-1 0,1 0 2 15,-1 0 0-15,1-1 0 0,1 0 1 0,0-1 0 16,-1 0-1-16,2-2 3 0,0 0-2 16,0 0 0-16,2 0-1 0,-1 0 0 15,2 0 1-15,-1-8 0 0,1 8-1 16,1 0 0-16,-1-8-1 0,2 8-1 0,-1 0 1 16,0-10 0-16,1 10 0 0,-1 0-1 15,1-8 0-15,0 8 0 0,1 0 0 16,-3-9 1-16,1 9 0 0,0-8-1 15,1 8 0-15,0-8 0 0,1 8 0 16,0-8 0-16,-2 8 0 0,2 0 0 0,0-8 0 16,-1 8-1-16,2 0 2 0,-1 0-1 15,1 0 0-15,0 0 0 0,0 0 0 16,-1 2 0-16,1-1 1 0,-1 1-1 16,0 1 0-16,0-1 0 0,1 1-1 15,-1-1 2-15,-1-1 0 0,2-1 2 0,0 1-2 16,1-1 2-16,1 0-3 0,0 0 2 15,1 0 0-15,1 0-1 0,1 0 2 16,1 0 2-16,-2-7-1 0,2 7-3 16,-1 0 3-16,1 0-1 0,1 0-1 0,0 0 1 15,-1-7 1-15,0 7-2 0,0 0-1 16,-1 0-1-16,0 0 1 0,-1 0 1 16,1-8-1-16,-1 8 0 0,-2 0 0 15,0 0 0-15,-2-9-1 0,-1 9 1 16,-2 0-1-16,0 0 0 0,-4 0 1 0,-5-8-1 15,1 8-1-15,-5 0 0 0,1 0 0 16,-5 0-4-16,-1 0-4 0,-2 0-5 16,-3 0-6-16,-1 0-21 0,0 0-62 15,-2-8-7-15,0 8 2 0</inkml:trace>
  <inkml:trace contextRef="#ctx0" brushRef="#br0" timeOffset="1619.83">6682 9533 182 0,'0'0'95'16,"-10"0"2"-16,10 0-19 0,0 0-33 16,0 0-39-16,0 0-3 0,3 4 0 0,0-1 0 15,2 1 1-15,4 1 0 0,2 2 1 16,0 0-2-16,3 2 2 0,6 0 1 15,-2 2 2-15,4 0-2 0,1 1 0 16,1 1-2-16,1-2 1 0,-3 1-1 16,3-1 1-16,-2-1-1 0,-3 1 2 0,-2-2 2 15,-1 0 1-15,-3-2 1 0,-2-1-1 16,-4 2 0-16,-4-1-1 0,-4 1 1 16,0 2-3-16,0 0-4 0,-12 1-2 15,-1 0 0-15,-3 0-5 0,-5 3-2 0,-2-1-2 16,-2-1-4-16,-1 2-2 0,-1-1-4 15,1-2-5-15,0 0-18 0,2-3-36 16,4-1-28-16,4-3 0 0,2-2 2 16</inkml:trace>
  <inkml:trace contextRef="#ctx0" brushRef="#br0" timeOffset="2296.96">7931 9385 130 0,'0'-7'83'0,"0"7"-5"16,0-10-10-16,-13 10-13 0,13-12-17 15,-15 12-21-15,15-14-10 0,-18 7 2 16,7 0-1-16,-1-1-2 0,-2 1 0 0,-1-1 0 15,-2 1 0-15,0 7 0 0,-3-9-1 16,-2 9-1-16,-1 0-2 0,-2 0-1 16,-1 0 0-16,1 1 0 0,-4 5 0 0,1 3 0 15,-3 3 0-15,1 3 1 0,0 1-1 16,2 3 0-16,0 1-1 0,1 3 1 16,2 2 0-16,2 3 0 0,2 4 1 15,2 1-1-15,3 2 2 0,4 3 0 16,1 0 1-16,11 1 0 0,0 1 0 0,0 0 1 15,0-1 2-15,0 1-2 0,11-1 0 16,2-2 0-16,7-1-1 0,3-4-1 16,7-5 0-16,4-4 1 0,7-5-1 15,3-6-1-15,6-5 0 0,-1-6 0 16,5-1 3-16,2 0-3 0,-2-12-1 0,0-2 1 16,-2-5 0-16,-1-6-2 0,-3-5 0 15,-4-4 0-15,-6-5 0 0,-6-2 2 16,-6-4-4-16,-7-1 2 0,-4-1 0 15,-8 0 0-15,-4 1 0 0,-3 0 2 16,0 3-4-16,-13 2 4 0,0 4-2 16,-4 5-2-16,-5 2 2 0,-1 7-4 0,-2 7-1 15,-3 3-5-15,0 13-5 0,1-7-10 16,1 7-39-16,-1 3-46 0,3 6 1 16,2 3-2-16</inkml:trace>
  <inkml:trace contextRef="#ctx0" brushRef="#br0" timeOffset="3178.47">8153 9667 199 0,'0'0'77'0,"-12"0"-1"16,12 0-12-16,-9 0-19 0,9 0-18 16,0 0-22-16,-8 0-1 0,8 0-2 15,0 0 1-15,0 0-2 0,0 0 0 0,0 0 0 16,2 0 1-16,3-7 1 15,1 7-3-15,2 0 4 0,1 0 0 0,2 1 2 16,2 0-1-16,1 1 0 0,3 1 0 16,1-1 1-16,4 1-1 0,2 1 1 15,1-1 0-15,2 2 0 0,3-2-1 0,2 2 1 16,1-1 0-16,2 1-1 0,0 0 1 16,3 0-2-16,-1 0-2 0,3 0 1 15,0 0-1-15,-3 0-1 0,2 0 1 16,-1-1-1-16,2 1-1 0,-3 1 1 15,0-1-2-15,-1 0 1 0,1-1 1 0,0 0 1 16,0 0 0-16,-2-1 1 0,1-1-1 16,0 0 0-16,1-1 1 0,-1 0 1 15,0-1-1-15,-1 1 0 0,1-1 0 16,0 0-1-16,0 0 1 0,0 0 1 16,0 0 0-16,-1 0 0 0,1 0-2 0,1 0 1 15,-1 0-1-15,2 0 1 0,-1 0-1 16,-1-7-1-16,1 7 0 0,1 0 0 15,-3 0-1-15,0-9 0 0,-2 9 1 16,-3 0 0-16,-2-10 0 0,-1 10-1 16,-6 0 0-16,-1-8 0 0,-3 8-3 0,-4 0-4 15,-2 0-2-15,-3-9-6 0,-3 9-9 16,-2 0-23-16,-2-10-50 0,-1 10-16 16,0-12-1-16,0 12 3 0</inkml:trace>
  <inkml:trace contextRef="#ctx0" brushRef="#br0" timeOffset="3546.19">9946 9522 165 0,'2'0'66'0,"3"0"-1"0,0 0-1 0,3 0-5 16,-2 3-18-16,3 3-29 0,2 1-1 16,4-1-3-16,0 3 2 0,3-1-1 15,2 2-2-15,-1-1 1 0,2 1-2 16,2-1 0-16,0 2 1 0,0-3-2 16,3 0-1-16,-3 0-1 0,0-2 0 0,-1 1 0 15,-2-2 4-15,-3 0 2 0,0-1 0 16,-4 1 3-16,-3 0-1 0,-5 0 0 15,-5 3-4-15,0 1 4 0,0 3-2 16,-14 0-5-16,1 3-1 0,-5 2-1 0,-2 1-3 16,-3 1-2-16,0 0-4 0,-3 0-3 15,2 0-2-15,1 0-8 0,0-1-6 16,1-3-27-16,5-2-50 0,5-3-8 16,1-4 0-16</inkml:trace>
  <inkml:trace contextRef="#ctx0" brushRef="#br0" timeOffset="4120.85">11238 9389 205 0,'3'-11'87'0,"-2"0"-9"16,-1-1-13-16,0-3-20 0,0 3-24 15,0-2-9-15,-10 0 1 0,10 1-3 16,-17 1 1-16,5 1-2 0,-2 2 2 0,-3 1-3 16,-1 8 0-16,-4 0-1 0,0 0 0 15,-2 2 0-15,-3 9 0 0,-1 7 2 16,-2 7-3-16,1 7 0 0,-3 5-1 16,2 6 0-16,3 4-1 0,4 2 1 15,3 3-2-15,7 1-1 0,13 0-1 0,0 0 0 16,0-3 1-16,0-4 0 0,11-7 0 15,11-8 4-15,7-9-4 0,6-10 1 16,8-9-1-16,8-3 0 0,4 0 1 0,3-20 1 16,3-3 0-16,1-9 1 15,3-8 0-15,-1-9-4 0,-2-8 3 0,-1-7-1 16,-5-2 1-16,-2-3 1 0,-7 0-3 16,-7 1-2-16,-9 3-1 0,-8 2-4 15,-10 5 0-15,-9 5 0 0,-4 8-4 0,0 7-1 16,-19 9-1-16,-4 9-4 15,-7 9-3-15,-5 11-4 0,-5 0-8 0,-4 1-34 16,-2 7-49-16,0 4 1 0,2 3 3 16</inkml:trace>
  <inkml:trace contextRef="#ctx0" brushRef="#br0" timeOffset="4864.72">11771 9464 172 0,'0'0'76'0,"0"0"-8"0,0 0-8 16,0 0-9-16,0 0-17 0,0 0-18 16,0 0-13-16,0 0 2 0,2 0-1 15,1 0-1-15,2 0 1 0,-1 0 4 0,1 0-2 16,3 1 3-16,1 0 1 15,3 0-1-15,2-1 0 0,4 0 0 0,2 0 1 16,5 0 1-16,5 0 0 0,1-10-2 16,6 10-2-16,5-9 3 0,3 9-2 15,5-11 2-15,4 11-3 0,2-12-1 0,5 12 1 16,3-12-2-16,2 12-2 16,0-9 1-16,3 9-1 0,1-8 0 0,3 8 2 15,1 0-1-15,1-8 1 0,3 8-2 16,2-10 1-16,-1 10 0 0,3-13 1 15,-1 5-1-15,1 0 0 0,1-2-2 0,-1 0-3 16,-2 0 3-16,1 1 0 0,-4-1 2 16,0 0-2-16,-5 2-1 0,-1 8 2 15,-9-11 0-15,-4 11-1 0,-5 0 1 16,-6-8 2-16,-6 8 2 0,-6 0 3 16,-5 0-1-16,-6 0 1 0,-5 0-4 0,-6 0 0 15,-4 0-6-15,-6 0 0 0,-3 0-6 16,0 0-7-16,0 0-9 0,-13 0-9 15,3 0-11-15,0-8-29 0,-2 8-52 16,-2-11-4-16,1 11 6 0</inkml:trace>
  <inkml:trace contextRef="#ctx0" brushRef="#br0" timeOffset="5190.63">14194 9022 126 0,'0'0'91'16,"0"0"1"-16,0 0-9 0,0 0-27 16,0 0-31-16,0 0-18 0,0 5 0 0,0 0 1 15,0 1 1-15,0 1 1 16,5 3 2-16,2 0-1 0,4 2 0 16,0 1 1-16,3 1-1 0,3 0-1 0,2 1-2 15,1 1 0-15,3-1-2 0,0-1-1 16,-1 0-1-16,3 1 2 0,-2-1-2 0,-2-1 2 15,-2-2 2-15,-1 0 2 16,-5-2-1-16,-4 2-2 0,-7 1 1 0,-2 1-3 16,0 4-3-16,-18 2-1 0,-2 0-1 15,-5 3-2-15,-6 1-3 0,-5 1-5 16,-1 1 0-16,-1 0-4 0,-1 1-6 16,1-1-7-16,1-1-20 0,3-2-60 0,6-4-4 15,8-5 2-15</inkml:trace>
  <inkml:trace contextRef="#ctx0" brushRef="#br0" timeOffset="5695.39">15602 8933 189 0,'-14'0'90'0,"-4"0"-4"0,-5 1-9 16,-6 7-13-16,-3 3-26 0,-2 5-15 15,-3 7-1-15,-4 3-2 0,0 8-2 16,0 6-1-16,-1 5-3 0,2 5-4 16,5 0-5-16,4 2-1 0,5-1-2 15,6 2-2-15,7-1 1 0,13-3-1 16,0-3 0-16,0-3-1 0,0-5 0 0,14-5-4 16,10-9 2-16,7-7-1 0,5-9-2 15,7-6 3-15,2-2-1 0,4 0 0 16,-1-13-1-16,1-1 2 0,-2-4 5 15,0-6 0 1,-4-4-1-16,-2-5 1 0,-6-3-1 0,-7-5 0 0,-8-3 0 16,-6 0 2-16,-9 0-3 0,-5 0 1 15,0 3-2-15,-15 2-1 0,-5 3-1 0,-8 2-1 16,-5 5 0-16,-4 4-3 16,-5 4-6-16,1 5-11 0,2 4-28 0,0 12-57 15,4-8-2-15,5 8 1 0</inkml:trace>
  <inkml:trace contextRef="#ctx0" brushRef="#br0" timeOffset="6217.96">15850 9303 201 0,'0'1'94'0,"0"0"-7"0,0-1-23 0,0 1-33 15,0 0-25-15,0 0-1 0,0 1 1 16,3-1 4-16,4 0 0 0,4 1 3 0,3 0 0 15,2 1 3-15,3 0 2 0,5 1-2 16,3 1-1-16,3-2-1 0,2 1-3 16,4-2-2-16,1 1-2 0,3 0 1 15,2-1-4-15,-1-1-1 0,0 0-1 16,0-1 1-16,-4 1-2 0,-2-1-1 16,-3 0 0-16,-4 0 0 0,-2 0-4 0,-6 0-3 15,-2 0-5-15,-5 0-9 0,-2-8-15 16,-6 8-64-16,-3-8-15 0,0 8 2 15,-2-13 0-15</inkml:trace>
  <inkml:trace contextRef="#ctx0" brushRef="#br0" timeOffset="6597.13">16469 9094 205 0,'0'0'81'0,"0"0"-8"15,2 2-16-15,0 0-12 0,1 2-13 0,2 0-14 16,1 0-3-16,3 2-2 0,1 2-1 16,5 0 0-16,2 2-3 0,2-2 0 15,4 3-2-15,3 0 0 0,2 0-2 16,3 1 0-16,1 0 0 0,1-1 1 0,0 0 1 15,-1-1 0-15,0-1 2 0,-3 0 2 16,-3-2 3-16,-2-1 6 0,-3-1-2 16,-5 0 0-16,-4-1 1 0,-7 2-4 15,-5-1-1-15,0 3-4 0,-11 2-3 16,-3 2-7-16,-8 2 0 0,-4 3-7 0,-3 1-3 16,-2 1-5-16,-3 2-7 0,2 2-2 15,-1 0-6-15,1 1-4 0,3 0-7 16,2-1-24-16,4-1-36 0,7-3-14 15,8-4 4-15</inkml:trace>
  <inkml:trace contextRef="#ctx0" brushRef="#br0" timeOffset="7031.59">17520 9034 143 0,'8'-8'91'0,"-5"8"2"15,-3 0-13-15,0 0-21 0,0 0-36 0,-15 0-8 16,0 9 1-16,-2 5 2 0,-4 4 0 16,-2 4 3-16,-2 4-3 0,1 4-3 15,0 3-2-15,2 3-1 0,4 0-4 16,3 3-1-16,4 0-3 0,11-3-1 15,0-1-2-15,0-1 1 0,0-4 0 16,9-5 3-16,7-5-3 0,5-6-2 0,8-4 1 16,6-6 0-16,4-4 0 0,4 0 1 15,1-8-1-15,3-5-1 0,1-5 0 16,-2-5-2-16,1-6 2 0,-4-3 0 16,-2-3 0-16,-5-3 0 0,-4 1 0 0,-7-2-1 15,-6 2 1-15,-7 0 0 0,-7 3 0 16,-5 0 0-16,0 4 0 0,-15 3 0 15,-4 4 0-15,-4 5 1 0,-7 4-1 16,-4 4 0-16,-3 10-2 0,1-8-2 0,-1 8-5 16,3 0-4-16,2 0-5 0,3 4-7 15,4 1-28-15,4 2-57 0,7-2-5 16,5 0 4-16</inkml:trace>
  <inkml:trace contextRef="#ctx0" brushRef="#br0" timeOffset="8262.44">17791 9022 138 0,'-23'16'22'0,"-1"2"-3"0,1 1-4 0,-1 1-13 16,1 1-2-16,1-2-19 0,3 0-27 15</inkml:trace>
  <inkml:trace contextRef="#ctx0" brushRef="#br0" timeOffset="9965.57">4042 9645 166 0,'-10'0'91'0,"-1"0"-13"0,-3 0-10 16,2 2-24-16,-5 3-28 0,0 3-10 16,-3 4-2-16,-2 2 1 0,3 3 0 0,-2 2-1 15,0 2-1-15,0 0 2 0,0 1 4 16,2-1-6-16,2 0-1 0,1-2 0 15,3-1-1-15,-1-2-1 0,5-2 0 16,9-3 0-16,-14-5-1 0,14-3-2 0,0-3-4 16,0 0 4-16,6-8 0 0,3-2 0 15,2-2 1-15,3-2 0 0,2-2 0 16,2-3 0-16,3 0 1 0,0-3-2 16,2 0 1-16,1-1 2 0,0-1 0 0,-1 1 0 15,3 2 0-15,-4 1 0 0,-3 5 0 16,-1 3 2-16,-2 3 0 0,-5 9 0 15,-4 0 0 1,-3 2-1-16,-4 7 0 0,0 5 0 0,0 9 0 0,-17 4 1 16,2 4-1-16,-4 2 0 0,-2 3 1 15,-4 0 1-15,3 1 2 0,-5-3-2 0,3 1 0 16,0-3 0-16,2-4-1 0,2-5 0 16,3-6 0-16,6-5-1 0,11-9-1 15,0-3-1-15,0-9 1 16,7-4-1-16,5-2 0 0,7-5 0 15,3-2-1-15,1-2 1 0,1-3 0 0,4-2 0 16,1 1 0-16,-1-1 0 0,1 0 1 16,-1 3 1-16,-2 4-1 0,-4 6 1 15,-2 4 0-15,-5 12 0 0,-7 0 0 16,-4 2-1-16,-4 9 0 0,0 7 1 16,-9 7 0-16,-3 6-1 0,-5 5 2 0,-3 1 0 15,-2 3 2-15,-3 1-1 0,-1-1 2 16,0-1-2-16,1-3-1 0,2-4 0 15,3-6-2-15,3-6 3 0,4-8-2 16,13-6-1-16,-12-6-3 0,12 0 2 16,2-10-3-16,7-4 2 0,1-5 1 0,4-4 0 15,4-6 2-15,5-2-2 0,2-3 0 16,-1-1 1-16,4-1-1 0,-1 4-1 16,-3 1 1-16,0 5 0 0,-4 6-3 15,-6 8-1-15,-4 12-2 0,-6 0-9 16,-4 3-41-16,0 11-41 0,-11 10 0 0,-5 9 1 15</inkml:trace>
  <inkml:trace contextRef="#ctx0" brushRef="#br0" timeOffset="12952.24">7823 10018 144 0,'0'0'64'0,"0"0"-7"0,0 0-7 0,-9 0-6 15,9 0-9-15,0 0-12 0,0 0-9 16,0 0-8-16,0 0-3 0,0 0 1 16,0 0 1-16,0 0 1 0,0 0 0 15,0 0 0-15,0 0 0 0,0 0-1 16,0-7 1-16,0 7 0 0,0 0 0 0,0 0-1 15,0 0-2-15,0 0 0 0,0 0 0 16,-10 0 0-16,10 0 0 0,0-7-1 16,0 7-1-16,0 0 0 15,0 0 0 1,0 0 3-16,0 0-1 0,0 0 0 0,0 0 1 16,0 0 0-16,0 0 1 0,0 0-1 15,0 0-1-15,0 0 0 0,0 0-2 16,0 1 0-16,0 0 1 0,0 0-2 15,0 0 0-15,0 2 0 0,0-1 0 16,0 2 0-16,0 1 0 0,0 1 0 0,0-1 1 16,0 2-1-16,0 2 1 0,0 2 0 15,0 0 0-15,0 3 0 0,0 2 0 16,-8 1-1-16,8 2 1 0,0 2 0 16,0 0 0-16,-12 1 0 0,12 1 1 0,0 2 0 15,-12 0 0-15,12 2 2 0,-9 1-2 16,9 1 0-16,-12 2 1 0,12-1 0 15,-12 1-1-15,12 0-1 0,-10 1 1 16,10-1 0-16,-9 0 0 0,9 1-1 0,-10 2 1 16,10-4-2-16,0 2 1 15,-8 0 0-15,8-2 0 0,0-1 0 0,0 0-1 16,0-1 3-16,0-1-2 0,1 0-1 16,-1 1 1-16,0 1 0 0,0 1 1 15,0 1 2-15,0 2 0 0,0 1 0 0,0 1-1 16,-12 0 0-16,12 1 0 0,-12 0 1 15,12 1-1-15,-15-1 0 0,15-1-1 16,-13-2 1-16,13-1-2 0,-14-2-1 16,14-3 1-16,0-3 0 0,-8-3 0 15,8-2-1-15,0-3 1 0,0-4-1 0,0 0 0 16,0-3-1-16,0-1 0 0,1-2-2 16,0-1-7-16,0-1-7 0,2-2-7 15,2-2-36-15,-2 0-49 0,2 0-2 16,1-9-1-16</inkml:trace>
  <inkml:trace contextRef="#ctx0" brushRef="#br0" timeOffset="13259.8">7447 11231 146 0,'-14'-8'89'0,"5"8"-1"15,9-9-16-15,-14 9-29 0,14 0-29 16,0 3-8-16,0 4 0 0,0 4 0 16,0 4 2-16,0 5 2 0,0 6-2 0,0 2 2 15,3 5-1-15,3 3-1 0,0 2-2 16,4 2 0-16,-1 0-1 0,2-2 1 16,1 1 0-16,2-2 3 0,-1-4 0 0,2-3 4 15,-3-4 1-15,3-7 0 16,-1-4 2-16,3-9-1 0,-3-6 0 0,5 0-2 15,-2-7-6-15,3-7-6 0,2-5-1 16,1-8-9-16,3-3-14 0,2-6-42 16,-1-3-52-16,3-5 1 0,-1-2-1 15</inkml:trace>
  <inkml:trace contextRef="#ctx0" brushRef="#br0" timeOffset="14092.65">7986 11940 191 0,'0'0'80'16,"0"0"-7"-16,-13-8-15 0,13 8-16 15,-9-9-23-15,9 9-12 0,-11-7 0 16,11 7 2-16,-11-10-4 0,11 10 0 0,-15-13-2 15,7 6 1-15,-2-1 0 0,-1-1-1 16,0 1 1-16,-2-1-1 0,-2 0 1 16,1 1 0-16,-4-1 2 0,0 2-1 15,-3-1-1-15,-2 8 0 0,0-10-1 16,-2 10 0-16,0 0 0 0,-1 0 0 0,0 0 0 16,-1 1-1-16,0 4-2 15,1 2 0-15,0 1 0 0,1 3 0 0,-2 2 1 16,3 3 0-16,-1 2 1 0,2 5-1 15,0 2 2-15,-1 5-1 0,2 4 2 16,1 6 2-16,1 5 0 0,-1 3-2 0,4 4 1 16,3 3-1-16,3 1 0 0,11 2 0 15,-11 0-2-15,11 0 5 0,0-2-4 16,2-3 2-16,7-3-3 0,3-6 3 16,8-5-3-16,5-9 0 0,5-7 1 0,8-7-1 15,4-9-1-15,7-7-2 0,2 0 2 16,2-9-2-16,5-6 2 0,3-8 0 15,0-6 0-15,-1-6 0 0,0-5 0 16,-2-5 1-16,-2-4-2 0,-5-1 0 16,-5-2 0-16,-7 1 1 0,-7 1-1 0,-7 2-1 15,-7 4 1-15,-8 2-2 0,-9 5 2 16,-1 3-3-16,0 6 1 0,-17 6-1 16,-1 4-1-16,-6 5-3 0,-7 3-1 15,-3 10-4-15,-3-10-3 0,-2 10-5 0,-2 0-23 16,-1 0-51-16,-1 0-13 15,3 0 0-15</inkml:trace>
  <inkml:trace contextRef="#ctx0" brushRef="#br0" timeOffset="14863.61">7808 12547 167 0,'0'-8'83'0,"-9"8"-11"0,9 0-11 15,0 0-13-15,0 0-19 0,-9 0-22 16,9 0-2-16,0 1-1 0,0-1 0 16,0 1 1-16,0-1 0 0,0 0-2 0,0 0 2 15,0 1 0-15,0 0-3 0,0 0 1 16,1 5-1-16,1 0 0 0,1 3 0 15,0 3-2-15,0 2 1 0,1 4 1 16,2 3-1-16,-1 4 2 0,0 3 3 16,1 4-2-16,0 6 2 0,2 3 3 0,-2 4 0 15,-1 5 2-15,1 5 1 0,-2 2-3 16,0 3 0-16,0 2-2 0,-1 4 0 16,2-2-1-16,-4 1-4 0,1-4 0 0,0-2-1 15,-2-4 0-15,1-3-2 16,1-7-1-16,1-3-5 0,-3-8-4 0,1-8-7 15,1-7-12-15,0-8-35 0,-1-7-41 16,1-4-1-16,-2 0-1 0</inkml:trace>
  <inkml:trace contextRef="#ctx0" brushRef="#br0" timeOffset="15160.53">7766 13411 164 0,'-10'16'88'15,"0"3"-6"-15,1 3-6 0,9 2-15 16,-14 2-28-16,14 1-23 0,0 1 1 0,0 1-4 16,0 1 1-16,3-1 0 0,3-2-2 15,2-1 0-15,2-3 0 0,1-2 0 16,2-3 2-16,1-4 1 0,0-4 1 15,2-4-1-15,-1-6 0 0,0 0-1 16,1 0 1-16,2-16-3 0,2-1-1 0,-3-5-5 16,5-6 0-16,-3-3-7 0,4-3-11 15,1-3-32-15,1-2-59 0,0-1-2 16,-4 1-2-16,1 2 2 0</inkml:trace>
  <inkml:trace contextRef="#ctx0" brushRef="#br0" timeOffset="15799.32">7949 14137 129 0,'0'-10'78'0,"0"-1"-5"0,0-1-12 0,0-1-12 16,0 0-14-16,-11 0-15 0,11 0-11 15,-9 1 0-15,9-1-1 0,-11 1 0 16,11 1 1-16,-14 1 1 0,5 0 0 16,-1 3-2-16,-1 7 0 0,-2-8-4 0,-1 8 0 15,-2 1 0-15,-3 2-1 0,0 3 1 16,-4 4-2-16,-3 3 2 0,2 4 1 15,-4 3 2 1,-1 5 0-16,-2 4 3 0,1 4-2 0,0 4 2 0,2 2-1 16,-1 2 1-16,6 2-3 0,3 0-1 0,4-1 1 15,7 0-2-15,9-3-2 0,0-2 2 16,0-4-2-16,4-5-1 0,10-6 0 16,8-6 0-16,7-7 0 0,6-8 0 15,7-1-1-15,5 0 1 0,4-16-2 0,0-1 0 16,4-5 2-16,-1-5-2 0,-1-2 0 15,0-3 0-15,-4-3-2 0,-4 1-2 16,-4-2 0-16,-5 0-2 0,-7 0-2 16,-5 2 0-16,-8 2-4 0,-3 3 1 15,-7 3-2-15,-5 2-3 0,-1 5-2 0,0 2-8 16,-9 3-20-16,-2 2-40 0,-1 4-19 16,-4 8 2-16</inkml:trace>
  <inkml:trace contextRef="#ctx0" brushRef="#br0" timeOffset="16473.58">8041 14423 217 0,'0'6'93'0,"0"2"-8"0,0 5-8 0,0 5-21 15,0 3-41-15,0 4-2 0,0 4 0 16,0 4-3-16,0 4-3 0,0 1-3 16,-9 4-3-16,9 1-1 0,0 2-1 15,0 1-4-15,-10 1-1 0,10-1-8 0,0 0-5 16,0-2-11-16,-8-3-21 0,8-4-24 15,0-2-19-15,-10-3-4 0</inkml:trace>
  <inkml:trace contextRef="#ctx0" brushRef="#br0" timeOffset="16725.54">7816 15180 170 0,'-14'-12'84'0,"5"1"-8"15,-2 1-16-15,11 1-17 0,-12 9-17 0,12-7-12 16,0 7-1-16,0 3-1 0,0 2 2 15,2 6 0-15,5 2-8 0,0 6 8 16,1 1-5-16,2 7-2 0,2 1-1 16,0 3-2-16,2 2 1 0,0 1-4 15,3 1 0-15,-3-1 1 0,1-3 3 0,-2-3 1 16,1-5 4-16,0-7-3 0,0-7 1 16,1-9 0-16,1 0-3 0,2-12-1 15,0-7-4-15,1-8-2 0,2-7-9 16,2-6-7-16,-1-4-12 0,1-3-30 15,2-3-46-15,-2 1-6 0,0-1 2 0</inkml:trace>
  <inkml:trace contextRef="#ctx0" brushRef="#br0" timeOffset="17237.89">8220 15452 190 0,'-12'0'86'0,"-3"3"-3"15,2 1-13-15,-4 3-26 0,1 2-33 16,-3 2-3-16,0 2 3 0,0 3-2 16,-2 3 3-16,1 4 0 0,1 2 1 15,-2 3 0-15,5 3 0 0,-1 3 0 0,5 5 0 16,1 3-2-16,11 4 0 0,-9 6-1 16,9 1-4-16,2 3-1 0,2 1 0 15,6-2-2-15,5-3-1 0,4-4-1 16,4-5-1-16,3-5 1 0,5-8-1 15,2-8-1-15,1-10 1 0,1-10 1 0,3-2 0 16,-4-10-1-16,0-11 2 0,-2-10 0 16,0-10 0-16,-5-6-1 0,-3-6 2 15,-6-4-1-15,-3-3 0 0,-7-1 0 0,-5 0 0 16,-3 3-2-16,0 4 1 0,-6 6 0 16,-9 8-1-16,-1 7 0 0,-7 8 0 15,-3 7-1-15,-6 7-2 0,-2 11-2 16,0 0-5-16,-1 0-5 0,1 1-8 15,5 9-20-15,0 2-62 0,4 4-9 0,5-2 1 16,3-1 4-16</inkml:trace>
  <inkml:trace contextRef="#ctx0" brushRef="#br0" timeOffset="18559.73">11353 9679 142 0,'1'-9'83'0,"0"9"-14"0,-1 0-6 15,0 0-20-15,0-8-17 0,0 8-17 16,0 1-7-16,0 1-1 0,0 0 1 0,0 3 0 15,0 1 3-15,0 1-1 0,1 1-1 16,2 1 2-16,-1 0 2 0,1 2-2 16,-1 0 1-16,2 1 1 0,-2 1-3 15,1 0 0-15,-2 2 1 0,1 0 1 0,-1 2 0 16,2 1-1-16,-3 3 1 16,0 1 2-16,0 2 2 0,0 5-1 0,0 3 0 15,0 5 0-15,0 5 1 0,0 4-1 16,0 5 0-16,0 3 0 0,-11 3-3 15,11 0-2-15,0 2 1 0,1 0 0 0,0 0 0 16,1-2-2-16,1-2 1 0,1-4-2 16,-1-3-1-16,0-7 1 0,0-3 1 15,1-6-3-15,-1-7-1 0,0-4-5 16,1-4-7-16,0-4-7 0,-2-3-9 16,-2-4-35-16,0-4-44 0,0-2-2 0,0 0-1 15</inkml:trace>
  <inkml:trace contextRef="#ctx0" brushRef="#br0" timeOffset="18842.23">11209 10688 175 0,'0'0'84'0,"0"0"-1"15,0 0-15-15,0 3-19 16,0 5-20-16,0 4-16 0,2 6-2 0,4 6 2 15,2 3-2-15,3 5-1 0,0 4-3 16,2 3 1-16,0 3-2 0,3 2-1 16,-1 1 0-16,2-3 2 0,-2-3 0 0,2-2 1 15,0-8-1-15,-2-7 1 16,2-10-1-16,2-8 0 0,-1-4 1 0,2 0-1 16,1-20-5-16,-1-3-2 0,3-8 0 15,-2-7-7-15,0-7-8 0,0-5-13 16,0-2-57-16,-3-1-27 0,0 1 0 0,-1 2 0 15</inkml:trace>
  <inkml:trace contextRef="#ctx0" brushRef="#br0" timeOffset="19395.22">11654 11180 158 0,'-11'-9'87'0,"-1"9"-7"0,-4 0-4 15,1 0-22-15,-3 0-37 0,-1 0-7 16,0 0-3-16,-2 0 0 0,-2 1 0 16,1 3-1-16,-4 6 1 0,0 1 2 15,-1 3-4-15,1 4 1 0,0 4 1 0,0 3-2 16,1 3 2-16,2 4 3 0,2 3-1 16,3 4 1-16,0 2-2 0,4 2 2 15,3 4-3-15,11-1 0 0,-10 2-2 16,10-3 2-16,1 0-2 0,6-3-2 0,5-2 0 15,4-4 0-15,6-4-1 16,4-5 0-16,3-6 1 0,5-5 0 0,3-7-2 16,3-6 0-16,3-3 1 0,1 0-2 15,3-14 1-15,-1-1 0 0,1-6 0 0,-2-5 0 16,-2-5-1-16,-3-3 0 0,-4-3 1 16,-5-3-2-16,-4-1 0 0,-6-2 1 15,-8-1-1-15,-4 1-1 0,-7 0 0 16,-2 0 1-16,0 4 1 0,-13 3-2 15,-3 3 0-15,-3 6 1 0,-5 3-3 16,-4 4 0-16,-2 6-6 0,0 4-3 0,0 10-8 16,1 0-16-16,2 0-49 0,3 0-25 15,1 10 0-15,4 3 2 0</inkml:trace>
  <inkml:trace contextRef="#ctx0" brushRef="#br0" timeOffset="19906.37">11587 11840 216 0,'4'9'93'0,"-1"4"-4"15,2 5-11-15,-1 4-26 0,-1 5-33 16,1 5 1-16,0 4-2 0,0 5-4 15,0 3-3-15,-1 2-1 0,2 3-4 16,-1-1 2-16,2 3-7 0,-1 0-1 16,2-3-5-16,1-2-6 0,0-2-7 0,-1-4-9 15,2-4-23-15,1-5-42 0,-4-6-18 16,1-4-3-16</inkml:trace>
  <inkml:trace contextRef="#ctx0" brushRef="#br0" timeOffset="20209.9">11500 12473 174 0,'0'3'90'0,"0"4"-12"0,0 6-7 16,0 3-24-16,0 7-23 0,0 4-15 0,0 4 0 15,0 2-3-15,2 0 2 0,6 2-1 16,2 0 1-16,0-2 0 0,4-5 2 16,0-2 1-16,2-6-1 0,1-5 2 15,2-7-1-15,0-5 0 0,1-3 0 16,2 0-3-16,-1-14 1 0,0-1-4 16,0-4-5-16,0-6 0 0,-2-5-5 0,1-3-9 15,-1-4-6-15,-2-2-39 0,0-5-50 16,-5 0-2-16,-2 0-1 0</inkml:trace>
  <inkml:trace contextRef="#ctx0" brushRef="#br0" timeOffset="20794.93">11904 13006 152 0,'0'0'59'0,"0"-13"-3"15,-11 4-5-15,11-1-6 0,0-2-7 16,-9 0-9-16,9-2-13 0,-9-1-8 16,9 0 1-16,-15 0-3 0,6 0 0 15,-2 1 2-15,-1 2-3 0,-1 2 1 16,-3 10 1-16,-1-8-1 0,-1 8 0 0,-3 0 0 16,1 3 4-16,-1 6 0 0,-2 5 1 15,0 6 1-15,1 7 3 0,0 8-1 16,1 9 1-16,1 7 0 0,2 7-2 15,4 4-3-15,2 4-1 0,12 2-2 0,0 1-1 16,0-3-5-16,0-3 0 0,8-4 0 16,7-5 0-16,7-9-1 0,5-8 0 15,5-11-1-15,3-11 1 0,6-12-1 16,3-3 1-16,3-7 0 0,2-10 0 16,-1-8 0-16,1-9-1 0,-1-5-2 0,-2-6 2 15,-5-4-2-15,-3-3-2 0,-4-3 1 16,-8 0-1-16,-5-1 2 0,-7 3 0 15,-8 2-2-15,-6 3 2 0,0 4-1 16,-13 6 4-16,-4 4 2 0,-6 5-2 0,-6 6 0 16,-6 5 0-16,-3 7-4 0,-2 11-1 15,0-8-4-15,-1 8-6 0,5 2-11 16,1 4-37-16,6 1-46 0,5 1 1 16,5 1-3-16</inkml:trace>
  <inkml:trace contextRef="#ctx0" brushRef="#br0" timeOffset="21481.22">11758 13630 143 0,'0'-8'89'0,"0"8"-4"0,0 1-10 0,2 6-14 16,0 4-25-16,1 7-21 0,-1 7-1 16,0 6 2-16,0 7 1 0,0 7-2 15,-1 9 0-15,-1 6-1 0,0 6-2 0,0 4 1 16,0 1-1-16,0 1-2 0,0 0-1 16,-9-4-3-16,9-3-1 0,0-4-4 15,-9-7-1-15,9-4-3 0,0-9-5 16,0-7-5-16,-10-12-6 0,10-9-9 15,0-7-21-15,0-6-47 0,0 0-17 16,1-9 2-16</inkml:trace>
  <inkml:trace contextRef="#ctx0" brushRef="#br0" timeOffset="21759.96">11650 14353 159 0,'0'0'91'0,"-10"0"-10"0,10 4-9 16,0 5-19-16,-11 4-25 0,11 2-16 16,0 5-1-16,0 2-1 0,2 3 1 0,2 0-4 15,3 2 1-15,1-1-2 0,2-1 0 16,1-1 1-16,2 0 0 0,2-4 3 16,2-4-2-16,-1-3 1 0,0-5 2 0,3-5-2 15,-1-3-1-15,0 0-2 16,0-9 1-16,-1-3-3 0,3-3-2 0,-2-6-2 15,-1-2-1-15,3-3-5 0,-2-2-8 16,2-2-4-16,1 1-9 0,-3-2-32 16,0 2-47-16,-1 3-5 0,0 1 1 0</inkml:trace>
  <inkml:trace contextRef="#ctx0" brushRef="#br0" timeOffset="22351.84">11994 14968 126 0,'0'6'91'0,"-9"-3"4"0,9-2-14 15,-9-1-24-15,9 0-34 0,-10 0-20 16,10-10 0-16,-11 0-2 0,11-1 2 0,-9-2-1 16,9-1 1-16,-10-1-2 0,10-2 2 15,-10 0 0-15,10 0 3 0,-14-3 0 16,14 1 1-16,-16 1 0 0,7 1 1 16,-1 2 0-16,-2 2 0 0,-1 5-1 15,-1 8 1-15,0 0-2 0,-4 0-2 16,0 1 0-16,-1 10 0 0,-3 5-1 0,1 6 1 15,-2 5 2-15,-1 7 3 0,0 6 2 16,1 6 2-16,0 6-3 0,1 3 2 16,5 6 2-16,1 2-1 0,6 1-1 0,10 0-3 15,0-2-1-15,0-2-5 0,0-4 0 16,9-3-1-16,9-7 0 0,3-7-1 16,8-6 0-16,5-10 0 0,6-11-4 15,2-7 2-15,6-5 1 0,2 0 1 16,3-17-1-16,1-6 0 0,1-8 0 0,-1-6 1 15,0-7-1-15,-2-6-1 0,-3-3 1 16,-2-3-1-16,-5-3-1 0,-5 1 5 16,-3 1-5-16,-9 0 1 0,-6 2 0 15,-8 3-1-15,-9 4 0 0,-2 4 1 0,0 5 2 16,-21 3-1-16,-4 6 0 0,-7 3-4 16,-6 5 4-16,-6 4-4 0,-4 3-4 15,-4 1-5-15,0 3-3 0,1 3-3 16,0 8-6-16,3-12-10 0,3 12-27 15,5-7-44-15,4 7-8 0,6 0 5 16</inkml:trace>
  <inkml:trace contextRef="#ctx0" brushRef="#br0" timeOffset="30569.37">20546 6007 152 0,'-11'0'77'0,"11"0"-10"16,-11-10-10-16,11 10-12 0,-9 0-12 15,9-9-20-15,0 9-8 0,-10 0-2 16,10-9 0-16,0 9 0 0,0 0 0 16,-11 0-1-16,11-8-2 0,0 8 1 15,0 0 0 1,0 0 0-1,0 0 0-15,2 1 0 0,0 1 0 16,-1 0 0-16,1 1 2 0,0 2 1 0,0 1 1 16,-2 3 0-16,0 1-1 0,0 3 0 15,0 3 2-15,0 2-1 0,0 2-1 16,-9 3 2-16,9 3-3 0,-10 2-1 16,10 4 0-16,-12 0 0 0,12 3-1 0,-17 2 0 15,6 3 0-15,2 1 0 0,-3 0 0 16,0 0-3-16,0 0 3 0,0 0-1 15,0 0 2-15,-2 0-1 16,0-1 0-16,-1-4-1 0,1 0 1 0,-2-4 0 16,1-2-1-16,-2-2 1 0,1-3-1 15,0-3 2-15,-1-3 4 0,2-2-3 16,0-3 0-16,0-2 1 0,0-3-2 0,1-2 2 16,3-1-1-16,1-2-1 0,-1 0 0 15,3-2-1-15,8 0-2 0,-15-2 1 16,15 0 1-16,-8 0-2 0,8 0 2 15,0 0-2-15,0 0 2 16,0-8-1-16,0 8-1 0,0-8 0 16,0 8 2-16,0-7-1 15,0 7-1 1,0 0 0-16,0 0 0 0,0 0 0 16,0 0 0-16,0 0 2 31,0 0 0-31,0 0 0 15,0 0-2 1,0 0 0-16,0 0 0 0,0 0 2 16,0 0-2-16,0 0 0 0,0 0 0 15,2 0 2-15,1 0-2 0,0 0 2 16,2 0-1-16,-1-8 1 0,1 8-2 16,1 0 1-16,0 0 1 0,2 0-1 15,-1 0 0-15,1-8-1 0,2 8 1 16,0 0-1-16,1 0 1 0,1-8-1 15,2 8 2-15,1 0 0 0,2-10-1 0,-1 10 1 16,3 0 0-16,0-9 0 0,-1 9 0 16,2 0 0-16,0-11 0 0,-1 11-1 15,1 0 0-15,-2-8 0 0,0 8 0 16,-1 0 0-16,-2 0 0 0,0 0 0 0,-3 0 0 16,-1-8 0-16,0 8 0 0,-2 0 0 15,0 0 0-15,-2 0-1 0,2 0 1 16,-2 0-1-16,0 0 1 0,-1 0-1 15,1 0 1-15,-2 0-1 0,0 0 1 0,0 0 0 16,0 0 3-16,0 0-2 0,0 0-1 16,-1 0 1-16,0 0 0 0,0 0 1 15,0 0-2-15,0 0 1 0,0 0-1 16,-1 0 0-16,1 0-2 0,0 2 2 16,0-1 1-16,-1 1-1 0,1-1 1 0,0 1 0 15,0 0-1-15,1 0 0 0,0 0 0 16,0 0 1-16,-1 0-1 0,1 0 0 15,0 1-1-15,0-1 1 0,2 0 0 16,-1 0-1-16,0 0 2 0,1 0-1 0,1 0 1 16,-2-1-1-16,1 1 0 0,0 0 1 15,0 0 1-15,0-1-2 0,-1 1 0 16,1 0 0-16,-2-1 1 0,0 0 0 16,1 0-1-16,-2 1 0 0,0-2 0 15,-2 1 0-15,1 0 1 0,0-1 0 0,-2 0-1 16,0 1 0-16,0-1-1 0,0 0 0 15,0 0 1-15,-1 1 0 0,1-1 2 16,0 0-2-16,-1 1-1 0,0-1 2 16,0 0 0-16,0 1 0 15,0-1 1-15,0 1 0 0,0-1 0 0,0 0-2 16,0 0 3-16,0 0 0 0,0 0-1 16,0 0 0-16,0 0 0 0,0 0-1 15,0 0 0-15,0 0 0 0,0 1 1 16,0-1-1-16,0 0 0 0,0 0 0 15,0 0 1-15,0 0 2 0,0 0 1 0,0 0-1 16,0 0 2-16,0 0-2 0,0 0 0 16,0 0 1-16,0 0 2 0,0 0-2 15,0 0-1-15,0 0-2 0,0 0-1 0,-8 0-1 16,8 0-3-16,0 0-6 16,0-7-8-16,0 7-13 0,0 0-75 0,0 0-7 15,0-8-2-15,0 8 1 0</inkml:trace>
  <inkml:trace contextRef="#ctx0" brushRef="#br0" timeOffset="32923.68">21494 6283 190 0,'6'-9'79'0,"-1"1"-7"15,1-1-11-15,2 1-15 0,-2 1-33 16,-1 7-10-16,0-13 1 0,-1 13 1 16,1-11-3-16,-1 11 0 0,-1-8 1 0,-1 8 0 15,-2 0 0-15,0 0-2 0,0 0 1 16,0 0 0-16,0 0 0 0,-8 0-2 16,8 0 2-16,-10 0-1 0,-2 0 0 15,-4 3 0 1,7 0 0-16,-2 1-1 0,-2-1 0 0,-1 3 2 15,-3 1-2-15,1 0 0 0,-3 2 1 16,-2 0 0-16,1 0 0 0,-2 0 1 16,0 1 1-16,1 0-1 0,0 0 1 15,1-1 0-15,1 3 0 0,1 0 1 16,1 2 0-16,1 0 1 0,1 5-1 0,1 4 1 16,0 4-1-16,0 5 0 0,2 3 0 15,0 0 1-15,2 4-3 0,2 1-1 16,8 1 0-16,-15 0-1 0,15 1 1 0,0-1 0 15,0-2 0-15,0-2 0 16,0-3-1-16,0-7 0 0,3-3 2 0,7-5-1 16,1-3 0-16,2-2 0 0,1-2 0 15,2-2-1-15,-1-2-4 0,1 0-4 16,-1-3-9-16,1 0-43 0,-2-1-44 0,-1-1 1 16,1-2-1-16</inkml:trace>
  <inkml:trace contextRef="#ctx0" brushRef="#br0" timeOffset="34276.28">25902 6621 195 0,'0'0'84'16,"-14"0"-10"-16,14 0-14 0,-11 0-26 15,11 0-23-15,0 0-4 0,0 1-1 0,0 0 0 16,0 2 3-16,3 4-1 0,5 0 2 16,0 5-2-16,2 0-2 0,2 4 1 15,0 2-1-15,2 1-1 0,2 2-1 16,2 1 0-16,-1-1 0 0,3 1-2 15,-1 0 0-15,2-1 2 0,-1 0-1 0,-1-2-1 16,0 1 0-16,0-4 3 0,-4 0-1 16,-2-1 3-16,-3 0-1 0,-4 1 1 15,-5 2 2-15,-1 0-2 0,0 4 3 16,-17 0-1-16,2 2 0 0,-7 1 0 16,-4 1 0-16,-4 0-2 0,-3 0 0 0,-5 0-2 15,-1 0 1-15,-4-1 0 0,1-2-1 16,0-1-2-16,1-3-1 0,2-3 0 15,3-3-1-15,3-2-1 0,3-2 0 0,3-4 0 16,4 1-6-16,3-2-8 0,1 0-6 16,7-2-5-16,0 0-10 0,12-2-42 15,-11 0-38-15,11 0-1 0,0 0 0 16</inkml:trace>
  <inkml:trace contextRef="#ctx0" brushRef="#br0" timeOffset="35876.21">21823 7128 130 0,'0'0'74'0,"0"0"-3"0,0 0-6 0,0 0-6 16,0 0-18-16,-10 0-16 16,10 0-19-16,0 0-4 0,0 0-1 15,0 0-2-15,0 0-1 16,0 0-2-16,0 0 5 0,1 0 2 16,4 0 1-16,2 0-2 0,1 0 3 0,2 0-2 15,2 0 0-15,1 2 1 16,2-1-2-16,1 2 0 0,1-1-2 0,1 1 1 15,1-1-2-15,-1 0 2 0,0 1-2 16,1-1 1-16,-3 1 1 0,-1-1-1 16,-2 1 1-16,-1-2 2 0,-2 1 0 0,-1-2 1 15,-1 1 1-15,0-1 0 16,-2 0 2-16,0 0 0 0,-1 0 0 0,1 0 2 16,0 0-2-16,-2-8 1 0,2 8-2 15,-1 0-1-15,-1-8 1 0,1 8-3 16,-1 0 0-16,1-8 0 0,-2 8-3 15,0 0 0-15,0 0-6 0,-2 0-6 0,1 0-12 16,-1 0-66-16,0 0-14 0,0 2-1 16,0 0-1-16</inkml:trace>
  <inkml:trace contextRef="#ctx0" brushRef="#br0" timeOffset="36576.68">22942 7259 212 0,'-9'-8'83'0,"9"8"-11"0,0 0-10 15,0 0-19-15,0 0-22 0,-9-8-16 16,9 8-2-16,0 0-1 0,1 0 0 16,1 0-2-16,1 0-1 0,1 1 1 15,1 0 0-15,1 0 0 0,2 1 0 0,2 0 0 16,1 0 1-16,0 0 0 0,3 0-1 15,1 0 2-15,1-1-1 0,0 2 1 16,2-1-1-16,1 1-1 0,-1-2 2 0,2 1-1 16,-2 0 0-16,3 0 1 0,0-1 0 15,-2 1 1-15,1-1 1 0,1 0-2 16,-2 1 0-16,0-1 0 0,-2 0 0 16,-2-1-2-16,-1 2-1 0,-2-2-8 15,-3 0-25-15,-4 0-60 0,-2 0-5 0,-2 0 0 16</inkml:trace>
  <inkml:trace contextRef="#ctx0" brushRef="#br0" timeOffset="37117.21">23923 7411 175 0,'0'2'76'0,"0"-2"-9"0,1 0-7 16,2 1-9-16,0-1-10 0,4 0-28 16,3 0 0-16,2 0 0 0,4 0-2 0,2-7-1 15,4 7-2-15,1 0-1 0,1 0-1 16,2-9-3-16,2 9 2 0,0 0-4 16,1 0 2-16,-1 0-3 0,0 0 0 15,-1 0 2-15,-4 0-2 0,0 0 1 0,-2 2-1 16,-2 1 0-16,-1 2-3 15,0 0-6-15,-2 0-16 0,0-1-71 0,-2 0-4 16,0-2-3-16,-3-2 1 0</inkml:trace>
  <inkml:trace contextRef="#ctx0" brushRef="#br0" timeOffset="37801.72">25253 7506 137 0,'0'0'87'0,"0"1"-7"0,0-1-7 16,0 0-22-16,0 0-20 0,0 0-20 0,0 0-10 15,0 0 1-15,0 0 0 16,0 0 1-16,0 0 3 0,2 0-1 0,4 0-1 16,1 0 4-16,3 0-1 0,0 0-1 15,1 0 0-15,3 0 0 0,1 0-2 16,2 0-2-16,1 0 0 0,0 0-1 16,2 0 0-16,0 0 1 0,1 0 0 0,1 0 0 15,0 0-1-15,0 3 1 0,1 0 0 16,-1-1-1-16,-2 2 3 0,1-2-2 15,-1 1-1-15,-2 0 3 0,-1 0 1 16,-3-1 0-16,0-1 0 0,-5 0 1 0,-1 0-1 16,-3-1-2-16,-1 0-4 0,-4 0 0 15,0-8-5-15,0 8-7 16,-14 0-5-16,14-10-18 0,-17 10-52 16,3-9-19-16,2 9 3 0</inkml:trace>
  <inkml:trace contextRef="#ctx0" brushRef="#br0" timeOffset="47661.88">17513 1795 158 0,'0'0'86'0,"0"0"-19"0,0 0-9 0,0 0-19 16,1 0-20-16,2 0-16 0,0 3 1 16,0 0-1-16,1 3 0 0,3 4 2 0,4 3-2 15,2 1 0-15,4 2-1 0,1 1 0 16,7 0 0-16,3 1-1 0,4 1 1 16,5-2 2-16,4-1-2 0,3 0-1 15,2 0 1-15,4-2-2 0,2 0 1 16,0-3-1-16,3 2 1 0,0-4 0 0,0 1-1 15,-1-1 0-15,-2 0 0 0,1-3-1 16,-4 1 2-16,0-4 1 0,-1 0 3 16,-1-3 0-16,3 0-2 0,-2 0 0 0,3 0-1 15,1-15 0-15,2 6 3 16,-1-6-2-16,2 0 0 0,0-4 2 0,1-4-6 16,-2-3 2-16,-1 1 1 0,0-4-1 15,-3-1 0-15,-2-3 0 0,-2 1-1 16,-4-1 0-16,-2-2 0 0,-4 0-3 0,-2-3 5 15,-1 3-1-15,-5-3-1 0,-1 2 1 16,0-2 1-16,-4 1-1 0,-1 0-1 16,-2 2 1-16,-2 0 0 0,-4 1-1 15,0 1-1-15,-4 1 1 0,-2 1 0 16,0 2 0-16,-4 1 0 0,-1 2 1 16,-2 0 1-16,-1 1-1 0,0 2 0 0,0 0 1 15,-10-1-1-15,10 1-1 0,-15-2 2 16,6 0 0-16,-3 0-1 0,0-2 0 15,-2 1 1-15,-1-2-1 0,-2 0 1 16,-3-1-1-16,-3 0 2 0,-1 1-2 0,-1 1 0 16,-3-1 0-16,-2 1 0 0,-2 2 1 15,-1-1 0-15,-3 4-2 0,0-2 1 16,-2 3 0-16,-2 2 0 0,-3 4 0 16,0 1-1-16,-3 1 0 0,-1 2 0 15,-1 4-1-15,0 7-1 0,-3-12 2 16,0 12-1-16,0 0 0 0,-3 0 1 0,1 0 0 15,0 0 1-15,0 0 0 0,-1 3-1 16,0 1 1-16,2 0 0 0,-1-1-1 16,0 3 1-16,-1 1-1 0,0-2-1 15,-1 3 1-15,-1-2-1 0,-1 4 1 0,1-1 1 16,2 2-2-16,-2 1 0 0,1 2 1 16,2 2-1-16,3 2 2 0,1 2-1 15,2 1 0-15,2 3 1 0,3 5-1 16,3 2-4-16,1 3 5 0,4 2-1 15,3 3 4-15,1 3-4 0,1 3-1 0,2 1 2 16,2 2-1-16,-1 3-1 0,1 1 1 16,1 2 1-16,0 1-2 0,3-1 1 15,0-1-1-15,4-1 2 0,4-4 0 16,3 0-1-16,10-4-1 0,-11-1 2 0,11-1-1 16,0-5 0-16,4 1 1 0,4-6 0 15,3 0-1-15,5-3-1 0,2-6 0 16,5-2 2-16,3-1 2 0,4-2-2 15,2-3 0-15,3-3 0 0,4 0 0 16,4-5 0-16,4-1 2 0,6-3 1 0,4 0-4 16,5-2-1-16,4 1-3 0,3-1-5 15,2 1-5-15,2-2-22 0,-1 1-62 16,-1 2-1-16,0-3-5 0</inkml:trace>
  <inkml:trace contextRef="#ctx0" brushRef="#br0" timeOffset="48597.82">19031 2054 151 0,'0'1'65'0,"0"-1"-4"0,3 1-4 0,2-1-5 16,5 0-5-16,1 0-7 0,4 0-31 15,5 0-1-15,4-12 0 0,5 12 1 16,5-17-3-16,4 7-2 0,3-2 0 16,3-1 0-16,2 1-4 0,3-3 0 15,1 1-5-15,-3 1-1 0,1-2-5 16,-3 4-16-16,-4-2-36 0,-2 1-32 0,-4 2-1 15</inkml:trace>
  <inkml:trace contextRef="#ctx0" brushRef="#br0" timeOffset="48836">19533 1676 151 0,'-9'16'69'0,"9"4"-1"0,-15 5-2 16,15 4-10-16,-15 6-28 0,7 0-27 15,-2 5-1-15,0 1 0 0,-1 2-1 16,-1-1 0-16,1 0 0 0,0-5 1 16,-1-1 0-16,2-5-1 0,0-3 0 15,1-4-2-15,9-7-6 0,-12-6-17 0,12-8-26 16,0-3-29-16,0 0-1 0</inkml:trace>
  <inkml:trace contextRef="#ctx0" brushRef="#br0" timeOffset="49731.17">19630 1852 178 0,'4'35'80'0,"-4"6"-7"0,0 2-13 15,0 3-21-15,0 1-36 0,0-1 1 16,0-1 1-16,-12-4 1 0,12-2 1 16,-9-4 2-16,9-7-2 0,-10-6 0 15,10-5 0-15,-10-6-1 0,10-8-1 16,0-3-2-16,0 0 0 0,-9-8-3 0,9-4-3 16,0-4 1-16,0-1 0 0,0-1-1 15,0-3 0-15,0 0-2 0,0 2 0 16,-10-2 1-16,10 3-1 0,0 0 1 15,-12 2-1-15,12 4 0 0,-9 2 0 16,9 3 2-16,-10 7-3 0,10 0 2 0,-10 0-1 16,10 0 2-16,0 0 0 0,0 0 2 15,0 1 0-15,0 2-2 0,0 2 2 16,6-3 1-16,2 1 0 0,2 0-1 16,0 0 1-16,3-1 0 0,-1 1 0 15,0 0 0-15,-2 0 1 0,0 1 3 0,-4 1-2 16,-1 2 0-16,-5 3 2 0,0-1 0 15,0 4 3-15,-10 0-3 0,-1 2 0 16,-4 0 0-16,-2 1-2 0,-5 0 1 16,-3 0 2-16,-3 0-2 0,-2 0 1 0,-3 0-2 15,-2-1-1-15,-2 0 0 0,0-2 0 16,-3 0-1-16,0-1 0 0,1-2 0 16,3 0-2-16,3-3-4 0,3 0-1 15,5-1 0-15,6-4-1 0,6-1-2 0,13-1-2 16,-9 0-4-16,9 0-3 15,5-13-1-15,5 5 4 0,7-4-1 0,3 0 0 16,6-4 4-16,3 1 0 0,2 1 3 16,2-2 4-16,-1 1 4 0,1-1 0 15,0 2 1-15,-1 0 1 0,-1 4 1 0,-2 1 2 16,-1 9 8-16,-2-8 3 0,-2 8 2 16,-3 0 1-16,-4 2-3 0,-2 2 1 15,-4 6 2-15,-3 0-2 0,-5 2-1 16,-3 2-6-16,0 2-6 0,0 2 2 15,-11-1 0-15,2 1 0 0,-2-1 0 0,-1-2 0 16,-1 1 1-16,0-2-2 0,1-2 0 16,1-2-4-16,1-3 2 0,10-1-1 15,-12-3-1-15,12-3 0 0,0 0 0 16,0 0 0-16,0-7-1 0,4-1 1 16,2 0 0-16,1-1 1 0,1-1 0 0,1 1-2 15,-1-1 1-15,0 1 1 0,0 0-1 16,1 1 0-16,-1 0 0 0,-1 8 0 15,-1-7 1-15,0 7 0 0,-3 0 0 0,-1 5 1 16,-2 5 0-16,0 3-1 16,0 0 1-16,0 3 0 0,0 2 2 0,0-2-1 15,0 2 0-15,0 0 0 0,0-1-1 16,0 0 1-16,0-2 2 0,0-2 0 16,0-2 1-16,0-4-2 0,0-3 0 15,1-4 1-15,6 0-2 0,1 0-3 0,3-9 1 16,2 1-4-16,2-2-11 0,2-4-36 15,2-2-39-15,-1-1 0 0,5-1-1 16</inkml:trace>
  <inkml:trace contextRef="#ctx0" brushRef="#br0" timeOffset="49895.62">20018 2056 145 0,'10'-12'63'15,"3"0"-12"-15,3 1-6 0,1 0-8 16,2 2-13-16,3 0-10 0,3-1-14 16,2 1 0-16,1-1-25 0,1-2-27 15,-2 0-27-15,-2 1 2 0</inkml:trace>
  <inkml:trace contextRef="#ctx0" brushRef="#br0" timeOffset="50164.56">20318 1702 140 0,'-13'26'79'0,"13"8"-1"0,-11 5-2 16,11 5-21-16,-12 6-39 0,12 4-13 15,-14 5 0-15,14 3-1 0,-14 4 1 0,5 1-2 16,0-2 0-16,0-2-1 0,-1-3 0 15,2-3-1-15,8-4 1 0,-17-5 1 16,17-4-1-16,-16-6 1 0,16-6-2 16,-13-4 1-16,13-5 0 0,-12-6 0 15,12-5-3-15,-11-6-3 0,11-6-12 0,-11 0-40 16,11 0-29-16,-9-18 1 0</inkml:trace>
  <inkml:trace contextRef="#ctx0" brushRef="#br0" timeOffset="50339.02">20153 2187 151 0,'-11'0'81'0,"-4"0"-9"0,-4 8-14 16,-3 6-14-16,-3 3-21 0,-1 5-16 16,-3 3-5-16,-1 3-2 0,-1 1 0 15,1 1-3-15,1-1-14 0,0 1-25 16,4-4-37-16,4-3-6 0,6-4 0 15</inkml:trace>
  <inkml:trace contextRef="#ctx0" brushRef="#br0" timeOffset="50503.73">20190 2117 132 0,'20'0'83'0,"0"0"-4"0,-5 0-6 16,-2 2-6-16,-4 11-25 0,-1 8-38 15,0 6-2-15,0 3-2 0,-3 5-3 16,2 3-4-16,-1 1-25 0,1-1-58 16,-2 0-5-16,0-3 1 0</inkml:trace>
  <inkml:trace contextRef="#ctx0" brushRef="#br0" timeOffset="50732.18">20096 2367 126 0,'-19'6'89'15,"3"1"-1"-15,3 1-22 0,2-2-9 0,11 1-37 16,-14-4-20-16,14 0 0 0,0-3-2 16,0 0-1-16,1 0 2 0,7 0 3 15,5 0-3-15,3 0 0 0,2-9-1 16,3 9 0-16,1-10 0 0,3 10-2 15,0-15-16-15,2 6-62 0,0-2-4 0,0 2-5 16</inkml:trace>
  <inkml:trace contextRef="#ctx0" brushRef="#br0" timeOffset="53282.58">19544 1980 168 0,'-16'0'82'0,"16"-10"-1"0,-13 10-11 15,13-7-24-15,-11 7-28 0,11 0-13 16,0-9 1-16,0 9-3 0,0 1 0 16,0 2-1-16,5 1-1 0,5 2 1 0,1 2 0 15,4 0 1-15,3 3-1 0,3 3 0 16,2 2-1-16,4-1-1 0,1 4 0 15,3 0 1-15,5 1-1 0,0 2 0 16,3-1 1-16,0 0-1 0,5-1 0 0,1 1 0 16,0-2-1-16,2-2-1 0,-1 1-3 15,-1-2-16-15,0-1-63 0,-3-4-8 16,-4 0-2-16</inkml:trace>
  <inkml:trace contextRef="#ctx0" brushRef="#br0" timeOffset="53574.89">19249 2289 150 0,'0'6'74'0,"0"0"0"16,1 1-17-16,1 0-17 0,3 1-8 15,1-3-15-15,2 2-9 0,3 1-1 16,3-1 0-16,3 2-3 0,5-2-1 0,2 3-1 16,2-1-2-16,3 0-3 0,2 1-22 15,-1-2-64-15,-1 1-1 0,-4 0-3 16</inkml:trace>
  <inkml:trace contextRef="#ctx0" brushRef="#br0" timeOffset="53797.6">19142 2372 147 0,'-14'0'92'0,"14"0"2"16,0 0-9-16,3 1-33 0,5 4-36 15,4-1-12-15,1 3 0 0,2 2-1 16,3 0 2-16,1 1-1 0,4 3 1 0,5 3-2 16,4 4-1-16,4-1 1 0,4 3-3 15,2 3 0-15,5-1-6 0,1 0-8 16,0 1-46-16,1-3-36 0,-3-4 0 16,0-3-1-16</inkml:trace>
  <inkml:trace contextRef="#ctx0" brushRef="#br0" timeOffset="54041.24">19738 2037 188 0,'-13'-10'89'0,"13"10"-2"16,-9-8-30-16,9 8-9 0,4 0-44 15,8 0 0-15,5 0 2 0,9 3-1 0,5 2 1 16,8 3-2-16,7 5 2 0,6 2-4 16,3 3 0-16,4 2-1 0,3 0-1 15,0 1-2-15,-1 2-9 0,-2-1-34 16,-6 1-52-16,-7-2 1 0,-7-3-2 16</inkml:trace>
  <inkml:trace contextRef="#ctx0" brushRef="#br0" timeOffset="54241.44">19856 2117 151 0,'-30'-9'92'16,"5"9"1"-16,5 0-1 0,6 0-48 0,4 0-40 15,10 0-2-15,-10 0 0 0,10 1 0 16,2 0-2-16,1 2-2 0,5 1 0 15,4 2-2-15,2 3-7 0,4 4-61 16,2 1-21-16,0 2 0 0</inkml:trace>
  <inkml:trace contextRef="#ctx0" brushRef="#br0" timeOffset="54461.25">19524 2232 205 0,'-18'0'90'0,"4"2"-27"15,3-1-1-15,11-1-25 0,-11 0-33 0,11 0-1 16,0 0 0-16,5 0-1 0,3 0 0 16,6 0 1-16,5 0-3 0,3 0-2 15,3 4-6-15,4 5-51 0,0 0-34 16,0 5 0-16,-1 0 0 0</inkml:trace>
  <inkml:trace contextRef="#ctx0" brushRef="#br0" timeOffset="58558.14">19556 2134 184 0,'-13'-9'70'16,"0"1"-3"-16,2-1-14 0,0 2-32 15,2 7-21-15,1-12-18 0,8 12-5 16,-15-8-6-16,15 8-1 0,-10 0-3 15,10-8 1-15,0 8 0 0,-9 0 4 16,9 0 10-16,0 0 12 0,0 0 13 0,0-8 19 16,-10 8 5-16,10 0-4 0,0 0 8 15,0-6 0-15,-10 6-2 0,10 0-4 16,0 0-5-16,-8-8-7 0,8 8-11 16,0 0-4-16,0 0-3 0,0 0 3 15,0 0 0-15,0 0 0 0,0 2 3 0,0 1 0 16,1 3 0-16,4 0 1 0,1 1 1 15,3 3-1-15,1-1 1 0,1 3-3 16,3 1 0-16,1 0 0 0,4 1-1 16,-1 2 1-16,3 0-2 0,2 1 0 15,0-2-2-15,-1 3 0 0,2-3-1 0,0 0-2 16,-1 0-3-16,0 0-2 0,0-2-28 16,-2-1-48-16,-3 0-10 0,0-4-1 15</inkml:trace>
  <inkml:trace contextRef="#ctx0" brushRef="#br0" timeOffset="58849.62">20024 2069 151 0,'12'6'65'0,"0"0"0"16,3-1-5-16,3 3-15 0,2-1-19 0,0 2-25 15,2-1-1-15,0 0 0 0,-2-2-3 16,1 1-7-16,-2-2-15 0,-4-3-36 15,0 1-22-15,-2-3-1 0</inkml:trace>
  <inkml:trace contextRef="#ctx0" brushRef="#br0" timeOffset="58996.62">20316 2046 197 0,'1'9'81'0,"6"1"-22"15,6 3-25-15,5 0-25 0,5-1-9 16,5-1-44-16,4-1-38 0,4-2-1 16</inkml:trace>
  <inkml:trace contextRef="#ctx0" brushRef="#br0" timeOffset="59354.18">21079 2051 193 0,'0'-11'79'0,"0"11"-14"0,-9-8-19 16,9 8-21-16,0 0-16 0,0 0-5 0,-10 1 1 16,10 6 0-16,0 4 1 0,-9 5 1 15,9 2-1-15,-15 4 1 0,7 2 2 16,-3 3-3-16,-1 3 0 0,0 2 0 16,-3 2-3-16,1 1 0 0,-2 2 0 15,1 0-3-15,0 1 0 0,2-2-1 16,0-2-6-16,3-3-2 0,1-3-7 0,9-3-17 15,-13-5-39-15,13-4-20 0,0-6-2 16</inkml:trace>
  <inkml:trace contextRef="#ctx0" brushRef="#br0" timeOffset="59708.08">21061 2037 186 0,'23'-7'82'16,"2"7"-2"-16,3-14-12 0,1 14-28 15,4-7-33-15,1 7-1 0,2 0-2 16,1-7 0-16,0 7 1 0,-1 0-1 0,-1 0 0 16,-1 0-1-16,0 0 0 15,-3 1-1-15,-3 2 1 0,0 1-1 0,-1 0 2 16,-3 1-2-16,1 1 0 0,-5 1 1 15,1 1 1-15,-2 2 3 16,-3 2-1-16,-2 1 0 0,-3 3 2 0,-4 3-3 16,-3 5 0-16,-2 1 2 0,-2 1-2 15,0 4-2-15,0 1-1 0,-13 0-1 0,13 2-1 16,-17 1-1-16,6 0-2 0,-2 0-2 16,-1 0-5-16,1-2-5 0,-2-1-3 15,2-3-10-15,1-5-38 0,-3-1-32 16,2-4-1-16,-1-2-1 0</inkml:trace>
  <inkml:trace contextRef="#ctx0" brushRef="#br0" timeOffset="60058.5">21165 2268 155 0,'6'6'60'0,"0"5"-1"0,-2 2-1 15,-2 1-8-15,0 4-12 0,-2 0-18 16,1 1-16-16,1 2-1 0,1-2 1 16,-1 1-1-16,1-3 0 0,2-2 1 0,4-3 0 15,2-3-1-15,4-4 0 0,1-3 0 16,6-2-1-16,2 0-1 0,1 0 1 15,0-12 3-15,0 3-3 0,-1-1 2 16,-4 0-3-16,-1-3 1 0,-3 0 0 16,-6 0 0-16,-4 0-2 0,-4 1 0 15,-2 0-2-15,0 4-3 0,-11 0-1 0,-1 8-5 16,-2-8-1-16,-5 8-14 0,-2 0-27 16,-2 0-33-16,-2 0-3 0</inkml:trace>
  <inkml:trace contextRef="#ctx0" brushRef="#br0" timeOffset="60374.37">21214 2270 134 0,'-13'0'87'0,"0"0"1"16,3 0-8-16,-1 0-20 0,11 0-29 16,-10 0-20-16,10-10-7 0,0 10-1 0,3-7 1 15,4 7-2-15,5-9 0 0,1 9 0 16,4-9 0-16,2 9-1 0,3-11-1 15,3 11-3-15,0-11-1 0,1 11-5 16,1-11-12-16,0 11-57 0,-2-11-18 16,-1 11 1-16</inkml:trace>
  <inkml:trace contextRef="#ctx0" brushRef="#br0" timeOffset="61973.24">22110 1974 179 0,'-10'-7'83'0,"-1"7"-7"0,11 0-7 16,-12-10-40-16,12 10-28 0,0 0 0 15,0-9 0-15,0 9 0 0,5 0 0 16,4 0 0-16,5 0 3 0,1 0-1 0,4 0-1 16,0 0 0-16,2 0 0 0,1 0 1 15,-4 0 0-15,1 0 0 0,-3 3-1 16,-5 1 0-16,-5 1-1 0,-5 8 0 16,-1 0 0-16,0 4 0 0,-15 5-1 0,-1-1 0 15,-4 5 0-15,-4 0 1 0,-4-1 0 16,0 1 0-16,-3 2 1 0,0-3-1 15,0-1 0-15,2 1 0 0,2-6-1 16,5 0 2-16,5-5-1 0,3-3-1 0,14-4 0 16,-9-3 0-16,9-2-1 0,3-2 4 15,4 0-4-15,6 0 0 0,1 0 0 16,4-12-2-16,3 12 2 0,0-13-1 16,2 4 0-16,2-3 0 0,0 0 0 15,0-3-3-15,0-1 4 0,-1 0 1 16,0-1 0-16,-3 2 1 0,-2 0-2 0,-2 0 1 15,-2 3 1-15,-1 0-1 0,-4 2 0 16,-1 10 2-16,-3-8 0 0,-1 8 0 16,-5 2-2-16,0 6 2 0,0 5 1 15,0 4 0-15,-14 5 1 0,14 3-1 0,-16 3 1 16,16 1 0-16,-15 2-2 0,15 2 1 16,-14 0 0-16,14-1 0 0,-13 0 0 15,13 0 0-15,-11-6-1 0,11-1 1 16,0-1-2-16,-13-3-3 0,13-2 2 0,-11-2-2 15,11-3-1-15,-15-2 0 0,5-1-1 16,-1-5-1-16,-3-3 0 0,1-2 0 16,0-1 3-16,0 0 0 0,1-7 1 15,1-4 1-15,11-3 1 0,-11-5-2 16,11-4 2-16,0-4 0 0,2-3-1 0,5 0 0 16,3-4-1-16,5 2 1 0,2 1 1 15,1 1-1-15,5 0-1 0,1 4 1 16,1 3 0-16,3 4-1 0,-1 3 1 15,0 3 0-15,1 4 0 0,-1 9 0 16,-1-7-3-16,-3 7 5 0,-1 1-1 0,-3 2-1 16,-2 4 2-16,-4 0-1 0,-4 3 1 15,-2 0-1-15,-5 3 0 0,-2 0 1 16,0 1 0-16,-11 1-2 0,1-1 1 16,-4 1-1-16,0-3 0 0,-3 1 0 15,1-3-1-15,-2 1 1 0,3-2 0 0,-1-2-2 16,5-3 0-16,2-2 2 0,9-2-2 15,0 0 1-15,0-8-1 0,8 1 1 16,6-2-1-16,7-1-1 0,4-3 2 0,2 2 0 16,2 1 0-16,2-1-1 15,0 2 3-15,1 2 0 0,-2 7 1 0,0-12-1 16,-3 12 2-16,-7 0 0 0,-3 0-1 16,-6 5 1-16,-6 2 0 0,-4 3-1 15,-1 0-2-15,0 0 2 0,-9 2-1 0,0-2 0 16,-3 0 1-16,-1-1-2 0,-2-2 1 15,-1-1-1 1,1-3-1-16,0-3-1 0,2 0 2 0,1 0-2 0,4 0 0 16,8-11 0-16,-9 3-1 0,9-2 0 15,0 0 0-15,3-3-2 0,5-2 1 16,2-1-2-16,6-1 0 0,3-2 0 0,4-1 2 16,3-1-1-16,3-1 2 0,3-1 0 15,1-2 2-15,0 1 1 0,1 0 4 16,-1 2-2-16,-1 0 1 0,-3 1 2 15,-3 3-1-15,-3-1 0 0,-3 4-3 16,-5 1 1-16,-3 3-1 0,-3 1 1 0,-5 10-1 16,-3-11 0-16,-1 11-2 15,-17 0 0-15,7 0 2 16,-1 0-1-16,-3 0 1 0,1 0 0 16,-1 0 0-16,1 0 1 0,-1 0 2 15,1 0-1-15,2 4-1 0,-2-4 0 0,3 3 0 16,0 3 1-16,0 4-1 0,1 3 1 15,1 3-1-15,8 7 1 0,-17 4-3 16,9 3 2-16,-1 6 0 0,-1 4 0 0,-1 4 0 16,-2 1-1-16,1 4 0 15,-1 2 0-15,-2 0 1 0,0 1-2 0,-1-3 1 16,1-4-1-16,0-3 1 0,1-4 0 16,1-5-1-16,1-4 1 0,2-5-1 15,0-4-1-15,10-3-3 0,-14-3-2 16,14-3-7-16,-8-6-7 0,8-1-41 15,0-4-35-15,0 0-1 0</inkml:trace>
  <inkml:trace contextRef="#ctx0" brushRef="#br0" timeOffset="62598.77">20916 2935 193 0,'0'4'76'0,"-11"0"-5"0,11-3-15 16,0-1-26-16,4 0-18 0,6 0-3 15,7 0-1-15,6-12 3 0,9 12-1 0,8-10-1 16,7 10 2-16,8-12 0 16,6 12-2-16,6-12 0 0,8 12-2 0,2-13 0 15,4 13 0-15,3-11-2 0,1 11 0 16,1-8-2-16,-1 8-1 0,-2 0 0 16,-3 0-1-16,-1-8 1 0,-6 8-2 0,-3 0-1 15,-4 0-1-15,-5 0-7 0,-5 0-11 16,-4 0-50-16,-5 0-33 0,-6 0 0 15,-6 0 0-15</inkml:trace>
  <inkml:trace contextRef="#ctx0" brushRef="#br0" timeOffset="63272.99">23237 1930 173 0,'0'-8'91'0,"0"8"-14"15,-12 0-1-15,12 0-26 0,0 0-41 16,-10 0-5-16,10 3 1 0,0 3-3 15,0 4-2-15,0 2-1 0,0 2 1 0,1 2-1 16,4 2-4-16,2 2-1 0,2 1-1 16,1 0-5-16,-1 1-18 0,3-2-38 15,-3-2-20-15,2-2-2 0</inkml:trace>
  <inkml:trace contextRef="#ctx0" brushRef="#br0" timeOffset="63594.56">23535 2025 135 0,'7'-12'83'0,"0"2"-5"0,-4 10-12 16,-3-9-16-16,0 9-22 0,0 1-16 15,-10 2-10-15,1 5 0 0,-3 2 0 16,-3 4-1-16,-1 0 0 0,-3 2 0 16,-2 2-3-16,0 0 3 0,-3 0 0 0,-1 2-1 15,-2 1-1-15,0-1-1 0,1-1 0 16,-1-3 0-16,2 0-1 0,1-1 1 15,-1-2 2-15,5-1 0 0,0-3 0 16,3-1-2-16,4 0 6 0,3-3 1 16,10-2 3-16,0-2-2 0,0-1 1 15,2 0 1-15,9 0-2 0,8-8-2 0,7 0 2 16,6 0-3-16,6-3-1 0,5 0 0 16,4-1-1-16,1 1-1 0,3-1-1 15,-1-1-4-15,0 3-4 0,-3-2-6 16,-4 3-20-16,-3-2-40 0,-4 2-19 15,-6-1-3-15</inkml:trace>
  <inkml:trace contextRef="#ctx0" brushRef="#br0" timeOffset="64349.81">23486 1857 175 0,'-20'10'76'0,"3"6"-3"0,2 2-15 16,0 3-14-16,2 2-31 16,3 3-7-16,0 5-3 0,10 0 0 0,-11 6-1 15,11 2 1-15,0 1 0 0,-10 2-2 16,10 0 0-16,0 1 2 0,0-1-3 16,-11 0 1-16,11 0 0 0,-8-4 0 0,8 0 0 15,-12-6 0-15,12-1 0 0,-16-3-1 16,7-4 0-16,0-5-1 0,-1-3 1 15,1-6-1-15,0-2-1 0,0-4 0 16,9-4-2-16,-12 0 1 0,12-8-1 16,0-3 1-16,0-3-2 0,0-4-1 0,4-3 1 15,4-1 1-15,2-2-1 0,2 1 0 16,0 1 1-16,2 1 0 0,-2 1 1 16,1 5 3-16,-3 4-1 0,-2 11 2 0,-3-7 0 15,0 7 0-15,-5 3 1 16,0 4 2-16,0 6-1 0,-10 3-1 0,1 5 3 15,-3 1-3-15,-3 3 0 0,-2 3-1 16,-2-2 0-16,-2 1 1 0,0 0-1 16,-1-4-1-16,0-1 0 0,2-1 1 0,-1-5-2 15,2 1 1-15,3-5 0 16,2-2-1-16,4-6 0 0,10-4-1 0,-9 0 0 16,9 0 0-16,2-12-1 0,4 1-2 15,4-3 1-15,5-4 0 0,3 0 1 16,4-2 2-16,4-2 0 0,2 2 1 0,1-2 2 15,1 3 2-15,1-1 0 16,-1 5 2-16,-1 4 1 0,-3 2-1 0,-3 9 0 16,-1 0-1-16,-6 0 2 0,-3 0-4 15,-6 8-1-15,-3 3 0 0,-4 3 0 16,0 2-1-16,0 2-1 0,-15 3 1 0,1 0-2 16,-2 2 1-16,-5 0-5 0,-3 0 3 15,-1-2-1-15,-2 1 0 0,-1-3 0 16,0-1-1-16,1-3 0 0,2-3-1 15,0-2 1-15,5-2 0 0,1-3 0 16,5-3 0-16,2-2 1 0,12 0 0 0,-13 0 2 16,13 0 4-16,0 0 1 15,2 0-1-15,4 0 1 0,2 0 1 16,4 0 0-16,1 0 0 0,4 1 0 16,0 5-2-16,4 3-1 0,2-2 0 15,0 1-2-15,4 0 0 0,0-1 0 0,3 1-4 16,0-3-6-16,0-2-27 0,-1-2-47 15,0-1-5-15,-2 0-3 0</inkml:trace>
  <inkml:trace contextRef="#ctx0" brushRef="#br0" timeOffset="65403.06">23956 2053 163 0,'15'0'68'0,"2"0"1"15,0-7-8-15,0 7-11 0,1 0-27 0,-2 5-18 16,-2 0 2-16,-3 4-1 0,-5 2-2 16,-5 4-1-16,-1 2-1 0,0 5-2 15,-14 0 0-15,-1 2 0 0,-2 1-1 16,-5 0 1-16,-1 0-1 0,-2-2-1 16,1-1 1-16,0-2-1 0,0-3 0 0,3-1 1 15,2-5-1-15,2-2-1 0,5-6-1 16,1-1-1-16,11-2 1 0,-10 0-1 15,10 0-1-15,0-11 2 0,1 11 1 16,2-12 0-16,2 12 2 0,2-11-2 16,0 11 3-16,2-9 2 0,0 9-1 0,1 0 1 15,0 0 1-15,-1 0-1 0,1 0 1 16,-2 0 1-16,-2 6-1 0,-2 2 0 16,-3 1-1-16,-1 1 0 0,0 1 0 15,0 0 0-15,0 1 0 0,-12-2 3 0,12 2-1 16,-17-2-1-16,8-1-1 0,-1-2-2 15,0 2 0-15,2-5 0 0,8 1 0 16,-11-3 1-16,11-2-2 0,0 0-2 16,2 0 0-16,5-7 1 0,6-2 0 15,1 1 2-15,6-3 0 0,0 0 0 0,4 0 1 16,0 0-2-16,1-2 2 0,2 2 0 16,-3 0 0-16,0 1 1 0,0 2 0 15,-3 8 0-15,-4-10 0 0,-1 10 0 16,-4 0-1-16,-4 0 1 0,-1 2 0 15,-4 5-1-15,-3 0-1 0,0 2-1 0,0 3-1 16,-11 1 1-16,2 1 0 0,0 1 0 16,-4 1 0-16,0-1-1 0,-3 0 1 15,2 0-1-15,0-3 0 0,2 0 1 16,1-1-1-16,2-1-1 0,9-3-1 16,0-1 1-16,0-1 0 0,0-4-1 0,0 1-1 15,8 0 1-15,3-1 0 0,1 0-1 16,3 2 2-16,0-3-1 0,0 3 2 15,-1 1 0-15,-2 1 3 0,-3 2 2 16,-4 3-1-16,-4 2 2 0,-1 2 2 16,0 4 0-16,-9 2 3 0,-1-1-1 0,-3 1 1 15,-1 1-3-15,-2-2 2 0,2 0-1 16,0 1 0-16,2-4 0 0,2-1-3 16,10-5-1-16,-9-1-2 0,9-5 0 0,2-4 0 15,3 0-1-15,6 0-1 16,2-13 0-16,6 4-1 0,0-4 0 0,4-1 0 15,0-1-1-15,2-3 0 0,-2 0 0 16,-1-1 1-16,0 0 2 0,-2-1-2 16,-4 2 4-16,-1 2-3 0,-4 0 0 15,-2 3 1-15,-3 2 1 0,-2 4 0 0,-4 7 1 16,0 0 0-16,0 0 1 0,-13 6 1 16,3 10-3-16,-4 4 3 0,-1 9 0 15,-4 4 0-15,0 6 0 0,-2 3-1 16,1 4-1-16,2 2 0 0,0 1-1 0,4-1-1 15,2 0 0-15,12-3 1 16,-11-6-2-16,11-4 0 0,1-9-2 0,5-7-1 16,6-9-4-16,6-8-10 0,8-2-27 15,5 0-48-15,6-22-3 0,6 1-3 16</inkml:trace>
  <inkml:trace contextRef="#ctx0" brushRef="#br0" timeOffset="68100.03">13215 4519 171 0,'0'15'68'0,"0"4"1"0,0 7-6 16,-10 7-11-16,10 7-28 0,0 6-20 0,0 8-2 15,0 4-1-15,1 7-1 0,1 3-3 16,1 3-6-16,1 2-20 0,2 1-48 15,2-1-11-15,1-3-2 0</inkml:trace>
  <inkml:trace contextRef="#ctx0" brushRef="#br0" timeOffset="68688.31">13065 4557 188 0,'17'2'80'0,"0"2"-16"0,2 2-16 15,3 2-6-15,0 4-6 0,2 1-34 0,1 1-2 16,2 1-1-16,1 3-1 0,3 1-4 16,-1 0-12-16,1 0-37 0,-2 0-31 15,-2-1-5-15</inkml:trace>
  <inkml:trace contextRef="#ctx0" brushRef="#br0" timeOffset="69053.73">13286 4458 194 0,'0'0'74'0,"0"-13"-8"0,-10 13-17 15,10-10-14-15,-13 10-16 0,13 0-11 16,-12 0-4-16,3 7 1 0,-2 5-1 0,-3 2 1 15,1 5-2-15,-5 3-1 0,0 1 0 16,-2 2 1-16,0 0 0 0,1 1 0 16,0-2 3-16,-1 3-4 0,2-2-1 0,0 1-1 15,2-2-1-15,1-1-2 16,3-2-4-16,1-2-4 0,11-5-23 0,-14-2-50 16,14-3-11-16,0 0 0 0</inkml:trace>
  <inkml:trace contextRef="#ctx0" brushRef="#br0" timeOffset="69557.84">13287 4416 160 0,'4'3'58'0,"-1"-1"-6"16,1 1-2-16,2 0-5 0,1 0-1 0,1 1-3 15,3 0-36-15,0 1 0 0,3 0 2 16,1 0-2-16,2 1 0 0,-2 1-2 16,2-1 0-16,-2 2-1 0,1-3-2 15,-1 1 0-15,1 2-2 0,-2-2-3 16,0 2 0-16,-1 1-3 0,-2 0-9 0,0 1-32 16,-2 1-43-16,-3-2-1 0,-1 1 5 15</inkml:trace>
  <inkml:trace contextRef="#ctx0" brushRef="#br0" timeOffset="70690.31">13342 4486 168 0,'0'0'60'0,"0"0"-10"0,0 0-10 0,0 0-11 16,0 0-11-16,0 0-6 0,0 0-6 15,0 0 0-15,-8 0-4 0,8 0 1 16,0 0 0-16,0 0 1 0,-11 0 0 0,11-6-1 16,0 6 0-16,-12 0 1 15,12 0 1-15,0 0 0 0,-10 0-2 0,10-8-1 16,0 8-1-16,-9 0 0 0,9 0 0 15,0 0 0-15,0 0 0 32,0 0 0-32,3 1 1 15,0 3 1-15,1 3 1 0,1-2-1 16,-1 4 1-16,2 2 0 0,0 1 0 16,0 4 0-16,1 2 0 0,-1 1-1 15,1 3-1-15,1 2 0 0,-2 2 0 0,0 0 1 16,0 2-1-16,-1 2 0 0,0 0-1 15,-1 0-1-15,-1 3 0 0,0 0 0 16,-2-1 0-16,1 0 1 0,0 0-1 16,-1-2-1-16,1 1 2 0,-2-2-2 15,2-1 1-15,0-2 0 0,0-2 1 0,-1-1 0 16,3-2-1-16,-1-3 0 0,-1-1 1 16,2-2-1-16,1-2 0 0,-1-3 1 15,2 1 0-15,0 0 1 0,0 0-2 16,-1-2 0-16,0 3 0 0,0 0 0 0,0 0 0 15,0 0 0-15,-1 0 1 0,-1-2 0 16,1 2-1-16,-1-2 0 0,0 1 1 16,-2-1 0-16,1-2 2 0,-1-1 0 15,0 1 0-15,-1-3 0 0,0-2-2 16,1-1 0-16,-1 1 1 0,0-3-1 0,0 3 1 16,0-2-1-16,0 1-2 0,0 0 1 15,0 1-1-15,0 1 2 0,0 0-1 16,0-1 2-16,0 1-2 0,0 0 0 15,0 0-1-15,1 0 0 0,-1 0 1 16,0-1 1-16,2 1 0 0,-2-2-3 0,1 1 2 16,1-1-2-16,0-1 1 0,0 0 1 15,0 1 0-15,-1-2 3 0,1 1-3 16,-1-1 0-16,1 2-1 0,-1-1 1 0,0 0 2 16,0 0-2-16,0 0 1 15,-1 1 0-15,1-1 0 0,0-1-3 0,-1 1 3 16,0-1-1-16,0 1 1 0,0-1 0 15,0 2-2-15,0-2 2 0,0 0-1 16,0 0-1-16,0 0 0 16,0 0 2-1,1 0-2-15,-1 0 3 32,0 0-3-1,0 0 2-31,0 0-2 0,0 0 0 15,0 0 2-15,0 0 0 0,0 0 0 16,0 0 2-16,0 0 0 16,0 0-1-16,0 0-1 0,0 0 0 15,0 0 1-15,0 0-3 16,0 0-2-16,0 0-3 0,0 0-6 16,0 0-4-16,0 0-20 0,0 2-58 0,-9 1-3 15,9-1-2-15</inkml:trace>
  <inkml:trace contextRef="#ctx0" brushRef="#br0" timeOffset="76632.59">20781 2520 126 0,'0'7'74'15,"0"1"-1"-15,0 0-1 0,0 1-7 0,2 1-31 16,1 1-33-16,1 1 1 16,1-1 0-16,1 3 1 0,2 0-1 0,-1-1 1 15,1-1 0-15,3-1 0 0,0-1 0 16,2 0 0-16,1-1-1 0,2-2 0 16,3 0 0-16,-1-3-1 0,2-1 0 15,3-3-1-15,2 0 1 0,3 0 0 16,-1 0 0-16,4-11-1 0,3 11 2 15,-1-14-2-15,3 4 1 0,-1 2-1 0,1 1 1 16,-1 7 1-16,1-11-1 0,0 11 0 16,-2 0 2-16,-1 0 1 0,-2 2 0 15,-3 5 1-15,0 4-2 0,-4 1 1 0,-1 2-1 16,0 1 0-16,-1 2 1 0,-1 2-1 16,2 1 1-16,0-3-3 0,2 0 1 15,-1-1 0-15,1-4-1 0,3-1 0 16,0-4-1-16,2-2 0 0,0-2 1 0,1-3 0 15,0 0-4-15,1 0 3 0,0 0 0 16,0-11-1-16,0 11 2 0,1-13-2 16,0 6 1-16,0 7 1 0,2-13-2 15,2 13 0-15,-2 0 1 0,1-9 0 16,2 9-1-16,1 2 2 0,1 1-1 0,0 1 1 16,2 2 0-16,0 2-2 0,1 0 2 15,-1 2 0-15,-1-1 0 0,-1 0-1 16,0 1 0-16,-2-3 0 0,0 0 0 15,-1-2 0-15,-2-1-1 0,0-1 1 16,0-3-1-16,-2 0 1 0,-1 0 0 16,-1 0 0-16,2 0 1 0,0 0-2 0,3-7 2 15,3 7-1-15,4-9 1 0,4 9 1 16,2-12-1-16,3 12-1 0,3-11 0 16,0 11 1-16,1-8-2 0,0 8 1 0,-1 0-1 15,0 0 0-15,-3 0 1 0,-2 2-1 16,-5 2 1-16,-3 1 0 0,-3 5 0 15,-4 0-1-15,-2 3-1 0,-2 0-3 16,1 2-10-16,1-1-38 0,0 1-45 16,2-2 0-16,1-2 0 0</inkml:trace>
  <inkml:trace contextRef="#ctx0" brushRef="#br0" timeOffset="81527.7">19840 7198 185 0,'0'3'66'0,"-12"-3"-9"16,12 1-12-16,-9-1-12 0,9 0-13 15,0 0-10-15,-11 0-5 0,11 0-3 0,0 0 1 16,0 0 1-16,0 0-1 0,-8 0-1 16,8 0 0-16,0 0 0 0,0 0-1 15,0 0-3-15,0 0 1 16,0 0 3-16,0 0-1 15,0 0 1-15,2 0 0 0,2 0 0 0,1 0 0 16,-1 1 1-16,2 2 0 0,0-2-1 16,0 3 0-16,1-1 0 0,0 1-1 15,2 0 3-15,-1 1-1 0,1 1 0 16,1 0 0-16,1 0 0 0,0 1 0 16,3-1 0-16,0 0-1 0,2 1 1 0,0-1-1 15,3 0 0-15,2-1 0 0,0-2 1 16,2 1 4-16,2-2-4 0,0 1 0 15,0-1 0-15,1-2 1 0,1 0-1 16,0 1 1-16,-1-1-1 0,0 0-1 16,0 0-1-16,-2 0-2 0,0 0 2 0,0 0 0 15,-1 0 0-15,-2 0-2 0,0 0 1 16,0 1 0-16,-2-1 0 0,-1 2 0 16,1-2 0-16,-3 0 0 0,0 0 0 0,-1 0 1 15,0 0-1-15,-1 0 1 16,-1 0-1-16,-1 0 1 0,-2 0 0 0,-1 0 0 15,0 0 0-15,-2 0 0 0,-1-8 1 16,-1 8 0-16,-1 0-2 0,1 0-2 16,-3 0-1-16,1 0-4 0,-2 0-7 0,1 0-27 15,-1 0-56-15,2 0-3 0,0 0 0 16</inkml:trace>
  <inkml:trace contextRef="#ctx0" brushRef="#br0" timeOffset="85378.33">19746 7215 150 0,'3'0'73'0,"0"-9"-5"15,0 9-15-15,1-11-9 0,-1 11-12 0,0-9-23 16,0 9-4-16,1 0 1 0,0 0 0 16,-2 0 1-16,1 6-2 0,-1 3 2 15,0 3-1-15,1 2-1 0,-2 2-2 0,2 2-2 16,0 1 1-16,1 1 0 0,-1-2 1 16,1 3-3-16,1-3 1 0,1-1 0 15,2-3 1-15,-1-4-2 0,2-4 1 16,4-4 1-16,2-2-2 0,3 0 1 15,3-11-1-15,3 1 1 0,4-4 0 0,2-1 0 16,2-3-1-16,2-2 0 0,2 1 1 16,1 1-2-16,-1 0 1 0,0 4 0 15,-2 1 1-15,-3 6 1 0,-4 7-1 16,-3 0 0-16,-7 1 1 0,-1 5 1 16,-5 6-1-16,-3 1 2 0,0 4-1 15,-3 2-2-15,-2 1 2 0,0-1 0 0,1 2-1 16,-1-3-1-16,0-3 0 0,3-3 0 15,1-6-1-15,2-6-3 0,4 0-5 16,3 0-4-16,4-12-16 0,0-1-55 0,1-2-14 16,3-4-1-16</inkml:trace>
  <inkml:trace contextRef="#ctx0" brushRef="#br0" timeOffset="86809.64">22006 6112 134 0,'0'-10'38'0,"0"10"-2"0,-12-9-1 15,12 9 0-15,0-10 2 0,-11 10-2 0,11-12-1 16,0 12-15-16,-10-12-14 0,10 12-1 16,0-12 0-16,0 12-1 0,-9-9 1 15,9 9 4-15,0-9-4 0,0 9 2 16,0-7 0-16,0 7 2 0,0 0-4 0,0-9 2 16,0 9-1-16,0 0-1 0,0 0-1 15,0 0-1-15,0 0 1 0,0 0-1 16,0 0-1-16,0 0-3 0,1 0 3 15,0 0 0-15,0 0 2 0,-1 1 0 16,2 1-1-16,-2 2 1 0,2-2 3 0,-2 3 0 16,0 3 1-16,0 3-1 0,0 3 4 15,0 1-5-15,0 3 1 0,0 2-2 16,-11 2 0-16,11 2-2 0,-9 3 0 16,9 2 0-16,-14 2 1 0,14 4 0 15,-16 2-3-15,6 3 3 0,1 1-1 0,-2 3 1 16,-1 1 1-16,1 1-1 0,-2 1-1 15,0 1 1-15,0 0-2 0,-2-2 0 16,2 1 0-16,-1 0 1 0,0-4-1 16,1-1 1-16,-1-4-3 0,1-4 2 0,1-4 1 15,3-6-2-15,0-3 1 0,9-3 2 16,-14-5 0-16,14-2 0 0,-10-3 1 16,10-3-1-16,0 0 0 0,-8-4 3 15,8 0-3-15,0-1 0 0,0 0 0 16,0 0 0-16,0 0-1 15,0 0-1-15,0 0 0 16,0 0-3-16,0 0 0 0,0-7 2 16,0 7-2-16,4 0 1 15,3-10 0-15,1 10 0 0,3-8 0 0,-1 8 3 16,2 0-2-16,2-9 0 0,-1 9 0 16,2 0 0-16,0-9-1 0,2 9 0 15,-1 0 1-15,2 0 0 0,-2-7 0 16,0 7-1-16,-2 0 0 0,1 0 2 15,-2 0-2-15,0 0 1 0,-1 0 1 0,-1 0 0 16,0 0-1-16,-1 0 0 0,-2 0 2 16,0 0-3-16,-1 0 2 0,-2 0-1 15,-1 0 0-15,-1 0-1 0,0 0-5 16,-2 0-7-16,1 0-6 0,-1 0-9 16,1 0-46-16,-2 0-34 0,2-7 0 0,-1 7-2 15</inkml:trace>
  <inkml:trace contextRef="#ctx0" brushRef="#br0" timeOffset="87295.68">22463 6482 142 0,'0'0'83'0,"0"-15"-7"16,-9 15-14-16,9-11-11 0,0 11-20 16,-11 0-21-16,11 0-1 0,-10 0-1 15,10 1-1-15,-18 7 0 0,4 3 0 16,-2 4 2-16,-2 4-2 0,-2 4 0 0,-1 4 1 16,-1 2-1-16,-1 4 0 0,1 4-1 15,-2 1 0-15,2 3-3 0,2-1 0 16,1 0 1-16,5-1-1 0,1-1 0 15,5-4-1-15,8-2 0 0,0-3-1 16,0-2 1-16,0-3 0 0,0-2 2 0,3-2-4 16,4-4 0-16,1-3-4 0,3-1-1 15,-1-3-4-15,0-2-5 0,1-1-8 16,1-4-44-16,0-2-37 0,0 0-2 16,0 0 3-16</inkml:trace>
  <inkml:trace contextRef="#ctx0" brushRef="#br0" timeOffset="87871.7">22687 6433 158 0,'0'-9'81'16,"-12"9"-7"-16,12-7-14 0,-10 7-19 0,10 0-23 15,0 0-13-15,0 0 0 0,0 0 1 16,0 0-1-16,3 0-1 0,3 0 3 16,0 3 1-16,2 2 2 0,0 1-3 15,2 2 1-15,0 3 0 0,-1 2-3 16,2 1 2-16,0 2-1 0,0 2-1 0,-1 3-1 15,3 1-1-15,-3 3 0 0,0 2 2 16,1 2-3-16,-3 1 0 0,0 2 1 16,-3 2-1-16,0-1 0 0,-4 2-1 15,-1-1 0-15,0 1 1 0,0 0-1 16,-14 0-1-16,4-1 1 0,-5 0 1 0,-1-2 0 16,-4-3 0-16,-3-1 1 0,0-2 0 15,-2-4 0-15,-1-1 2 0,0-3-2 16,0-3-1-16,3-3-2 0,1-3 0 15,3-1-4-15,3-4-7 0,2-1-6 16,14-3-13-16,-12 0-56 0,12 0-18 0,1-13-1 16</inkml:trace>
  <inkml:trace contextRef="#ctx0" brushRef="#br0" timeOffset="89852.38">22815 7215 164 0,'0'-8'75'0,"0"8"-7"16,0 0-13-16,0 0-8 0,0 0-19 0,0 0-21 15,0 0-4-15,0 0 1 16,0 0 2-16,0 1 1 0,0 5-2 0,0 1 0 16,0 5-1-16,-14-1 0 0,14 3-4 15,-13 3 0-15,5 1 0 0,-2 2-6 16,0 0-3-16,0 0-10 0,-1-1-30 0,1 1-40 15,1-1-3-15,9-2 0 16</inkml:trace>
  <inkml:trace contextRef="#ctx0" brushRef="#br0" timeOffset="93345.63">23343 6825 136 0,'0'0'74'0,"-10"-10"-10"16,10 10-7-16,0 0-11 0,0-9-13 16,0 9-23-16,0-8-7 0,0 8 2 15,0-8-3-15,-10 8 2 0,10-8-1 16,0 8 0-16,0-10 1 0,-11 10-1 16,11-8 0-16,0 8 0 0,-10-8-1 0,10 8-1 15,-12-9-1-15,12 9 2 16,0 0-1-16,-13-9 0 0,13 9 2 15,0 0-1-15,-12-9 0 0,12 9 0 16,0 0 1-16,-9-9 0 0,9 9-1 16,0 0-1-16,-9-7 1 0,9 7 1 15,0 0-2-15,0 0 0 0,-9 0-1 0,9-7 1 16,0 7 0-16,-11 0 0 16,11 1 0-16,-8-1-1 15,8 2 2-15,0-1-1 0,-9-1 1 0,9 1-2 16,0 0 1-16,-10 0 0 0,10 1 1 15,0-2-1-15,0 0 1 0,-8 0 0 16,8 0-1-16,0 0 0 16,-9 0-2-1,9 0 3-15,0 0-1 16,0 0 0-16,0 0 0 16,0 0 0-16,0 0 1 0,0 0 0 15,0 0 0-15,0 0-3 0,0 0 2 16,-10 0-1-16,10 0-1 15,0 0 2-15,0 0 0 16,0 0 0-16,0 0-2 16,0 0 2-16,0 0 0 15,0 0-2-15,0 0-1 16,0 0-2-16,0 0 3 0,0 0 5 16,-8 0-3-1,8 0-2-15,0 3 0 0,0 2 1 0,-9 0 0 16,9-1 0-16,0 2 0 0,-13 0 0 15,13 1-1-15,-9 1 0 0,9 1 1 16,-12 1 1-16,12 2 0 0,-14 1 1 16,14 2 0-16,-15 3 1 0,15-1 0 15,-16 2-2-15,16 2 2 0,-16 0-1 0,16 1 0 16,-16 3-1-16,16-2 2 0,-13 2-3 16,13-2 0-16,-13-1-1 0,13-1 1 15,-10-2 0-15,10-2-1 0,0-2 1 0,-9-3-1 16,9-3 2-16,0 0-3 0,0-4 3 15,0-2 1-15,1-3 0 0,2 0-1 16,2 0 1-16,2-7 3 0,2 7-5 16,2-13 1-16,0 4 0 0,3-1-1 15,1-2 1-15,2 0-1 0,1-4-1 0,2-1 2 16,2-1-2-16,-1-3-2 16,3 1 3-16,-1-1-1 0,0 0 0 0,-2 2 1 15,-2 0-2-15,0 1 1 0,-3 2 1 16,-1 1-1-16,-2 2 1 0,-2 2 0 15,-1 1 0-15,-3 10 0 0,-2-8 0 0,-1 8 2 16,-3 0 1-16,-1 2-2 0,0 6 0 16,0 3 0-16,-10 2 1 0,10 1-1 15,-11 2 0-15,11-1 0 0,-11 2 0 16,11 0-2-16,-10 0 1 0,10 0 1 16,0 0 0-16,-9-1 0 0,9 1-2 0,0-3 1 15,1-2-2-15,3-2-4 0,2-1-8 16,4-1-14-16,3-1-52 0,1 0-20 15,3-2-1-15</inkml:trace>
  <inkml:trace contextRef="#ctx0" brushRef="#br0" timeOffset="93991.48">24419 6538 187 0,'0'-16'85'0,"-11"3"-10"15,11 4-8-15,-11 9-22 0,11 0-34 16,-13 0-1-16,13 2-1 0,-16 11-2 16,6 8 1-16,-2 6-2 0,-2 4 0 0,0 6-2 15,-3 4 0-15,-1 4-3 16,0 3 0-16,-2 2 0 0,1 2-1 0,-2-1 1 15,0-1 0-15,1-4 1 0,0-4 1 16,2-7 2-16,2-4 2 0,1-6-2 16,2-5 0-16,1-4 1 0,2-5-2 0,10-6 0 15,-14-5-3-15,14-15 1 16,0 1-4-16,3-2 2 16,4-3-3-16,4-3 0 0,3 0 0 15,2-1 0-15,3 1 2 0,2 1-1 16,0 2 0-16,3 1-3 0,0 4 5 0,1 4-4 15,1 10 3-15,-3 0 1 0,1 0 0 16,-3 0 0-16,-3 7 0 0,-1 5 0 16,-5 3 1-16,-1 3 1 0,-4 2-1 15,-3 0 1-15,-4 2 1 0,0-1 0 16,0-2-1-16,0-1 0 0,-15-1 1 16,3-3-1-16,0-3-2 0,-5-3-1 0,2-3 0 15,-2-2-2-15,0-3-3 0,1 0-2 16,2 0-2-16,2-10-5 0,3 3 0 15,9-3-3-15,-9-1-4 0,9-2-22 16,0 0-40-16,2 0-10 0,6 0 0 0</inkml:trace>
  <inkml:trace contextRef="#ctx0" brushRef="#br0" timeOffset="94435.17">25564 6868 207 0,'-13'0'82'0,"-2"-9"-2"0,2 9-19 0,-2-12-30 16,1 12-19-16,-1-14-1 0,1 14 0 15,-1-12-2-15,1 12-2 0,-2-9 0 16,-1 9 1-16,-3 0-1 0,-1 2 0 0,-3 5 0 16,-3 5 0-16,-3 5 1 0,-4 4 0 15,-2 7 0-15,-4 4-2 0,1 1 0 16,2 5 0-16,1 1-3 0,3 1 0 15,3 0 0-15,6 0 0 0,4-2-1 16,7-3 2-16,13-5-2 0,0-5 1 0,0-6 0 16,5-7 1-16,13-5 0 0,6-6-1 15,6-1-3-15,5 0-3 0,5-10-1 16,1-1-6-16,1-3-6 0,3-2-7 16,-1-4-17-16,0-2-51 0,-3 0-18 0,-2 0-1 15</inkml:trace>
  <inkml:trace contextRef="#ctx0" brushRef="#br0" timeOffset="96166.01">21533 7275 164 0,'0'0'84'0,"0"-8"-8"15,-8 8-8-15,8 0-15 0,0 0-27 16,0 1-14-16,0 3-3 0,0 3 1 0,0 3 0 16,0 2 1-16,0 0-2 15,1 2-4-15,3 0 1 0,-1 1-3 0,2 0 0 16,1 0 0-16,0 1-1 0,0-1 0 15,2-2 0-15,0-1-1 0,1-1 1 16,0-3-1-16,2-3-1 0,1-3 0 0,0-2 0 16,2 0 1-16,1 0-1 15,1-7-1-15,0 7 2 0,3-14-2 0,-2 5 1 16,2-1-1-16,0 0 1 0,-3 0 0 16,2 1 1-16,-2 0-2 0,0 2 1 15,-2 7 0-15,0-11-1 0,-4 11 1 0,1 0-1 16,-2 0 1-16,-1 0 1 0,-1 4-1 15,0 2-1-15,1 0 1 0,-1 1 0 16,0 0 0-16,2 1 0 0,2 0 0 16,0 0 0-16,1-1 0 0,1 0-1 15,0-1 1-15,3-1 0 0,-1 0 1 0,2-3-1 16,0-1 2-16,1 1 0 0,1-2-2 16,0 0 0-16,2 0 0 0,1 0 0 15,0 0 1-15,2-10-1 0,2 10-1 16,0 0 2-16,0-9-3 0,-2 9 0 15,1 0 3-15,-1 0-1 0,-1 0 0 0,-2 0 0 16,-1 0-1-16,-2 1 1 0,-2 1 0 16,-2 1-1-16,-2 1 1 0,-3 0 0 15,0 0 0-15,-2 0 1 0,-2-1 0 16,1 0 0-16,0-1 0 0,0 0 0 0,0-2 0 16,0 0 0-16,0 0-1 0,-1 0 1 15,2 0-2-15,-2 0 0 0,0 0 0 16,0 0 1-16,-1 0 0 0,-1 0-1 15,0 0 0-15,-1 0 0 0,-2-9 1 16,0 9-5 0,0 0-2-16,0 0-3 15,0-7-2-15,0 7-4 0,0 0-12 16,0 0-47-16,0 0-25 0,0-7 0 16</inkml:trace>
  <inkml:trace contextRef="#ctx0" brushRef="#br0" timeOffset="98510.45">22069 7333 132 0,'0'1'66'0,"0"-1"-2"0,0 1-2 16,0-1-8-16,0 1-19 0,1-1-18 16,-1 0-13-16,0 2-2 0,0-1-1 0,0 2 0 15,0 0 0-15,0-2 1 0,0 1-1 16,0 0 2-16,0 0 0 0,0-1 1 15,0 2 0-15,0-2 1 0,0 1 1 16,0 0 1-16,0-1-1 0,0 0 1 16,0 0-1-16,-9-1-1 0,9 0 0 0,0 0-2 15,0 0-1-15,0 0 0 0,0 0-1 16,0 0 0-16,0 0 1 0,0 0-1 16,0 0 0-16,0 0 0 15,0 0 0-15,0 0 0 16,0 0-2-16,0 0-1 0,0-7 2 15,0 7-1-15,0 0-2 0,0 0-1 16,0 0-2-16,0 1-10 0,0 0-44 16,0 1-36-16,4 0 0 0,3-2 0 15</inkml:trace>
  <inkml:trace contextRef="#ctx0" brushRef="#br0" timeOffset="99015.27">22162 7604 196 0,'0'0'73'0,"0"0"-11"0,0 0-9 16,0 0-15-16,0 3-15 0,0 4-13 15,-11 3-4-15,11 1 2 0,0 2 1 16,0 3 0-16,-9 3-2 0,9 2 0 16,-8 6 0-16,8 1 3 0,-13 3-2 15,13 3 0-15,-18-1 0 0,8 0-3 0,-1 1 0 16,1-2-5-16,-1 0 6 0,0-1-2 16,1-3 0-16,-1-1-4 0,1-2 3 15,1-4-1-15,9-2 1 0,-16-4-2 16,16-2-1-16,-9-3 2 0,9-1-4 0,0-1 2 15,0-1-3-15,-9-1-1 0,9 0-4 16,0-1-5-16,0 1-7 0,0-3-10 16,0 1-34-16,0 0-35 0,0 0-3 15,-11 1 2-15</inkml:trace>
  <inkml:trace contextRef="#ctx0" brushRef="#br0" timeOffset="99407.31">21753 8132 189 0,'0'17'86'0,"0"3"-3"16,-9 3-18-16,9 1-34 0,0 3-24 15,-9 1-1-15,9 1-1 0,0 0-1 0,0 0 0 16,0-2 4-16,0-2-5 0,0-2 0 16,0-2-1-16,2-3 1 0,1-1 1 15,-1-4 0-15,2-4-1 0,1-3 0 0,0-4 0 16,2-2-2-16,1 0 3 15,2-9 1-15,2-3-2 0,1-2-1 0,4-3 0 16,2-4-1-16,2-1-1 0,2-2-1 16,2-1-3-16,2-1-5 0,2 1-5 15,2-3-22-15,0 1-60 0,-1 3-1 0,-1 1-1 16</inkml:trace>
  <inkml:trace contextRef="#ctx0" brushRef="#br0" timeOffset="102113.55">22031 7196 126 0,'0'0'82'15,"-9"0"-4"-15,9 0-12 16,0 0-17-16,0 0-18 0,0 0-22 0,0 0-8 16,0 0 2-16,0 0 0 0,0 0 0 0,0 1 1 15,5 3 0-15,1-2 2 0,2 1-1 16,0 0 1-16,1 2 1 0,3-2 0 16,-1 1-4-16,2 1 0 0,2-1-1 15,-1 0 2-15,2 0-3 0,-1-1 0 16,1 1 0-16,-1 0-1 0,1-1 1 0,-2-1-2 15,2 1 1-15,-3-2 0 0,0 1 0 16,-2 0-1-16,-2 0 1 0,0-1-1 16,-2 0 0-16,-2 0 0 0,-1-1-2 15,0 0 1-15,-1 0 1 0,-1 0 0 16,1 0 0-16,-2 0 1 0,0 0 1 16,-1 0-2-16,0 0 3 0,1 0-2 15,2 0 0-15,0 0 1 16,2-9-1-16,0 9 0 0,1 0-1 15,2 0 0-15,-1-7 1 0,1 7-1 0,-1 0 1 16,3 0 0-16,-2-10 0 0,1 10-1 16,-1 0 1-16,1 0 0 0,-3-7 0 15,1 7 1-15,-1 0-1 0,0 0 0 16,-1 0 0-16,-2 0 0 0,1-8 1 0,-2 8 0 16,1 0-1-16,0 0 0 0,-2 0 0 15,1 0-1-15,0 0 2 0,0 0-2 16,-1 0 1-16,2-8 0 0,-2 8 0 15,0 0-1-15,1 0 1 0,0 0 0 16,0 0 0-16,-1 0 1 0,0 0-1 0,0 0 2 16,1 2 0-16,-1 0 1 0,0 1-2 15,1 0 1-15,-1 2 0 0,0 0 0 16,-1 0 0-16,0 3 0 0,1-1-2 16,0 0 0-16,0 2 0 0,1-3 1 15,1 2-2-15,1-3 0 0,1 1 0 0,-1-1 0 16,3-1-4-16,-1 1-3 0,3-3-1 15,-1-2-6-15,3 0-32 0,1 0-46 16,-1 0 1-16,2-7 0 0</inkml:trace>
  <inkml:trace contextRef="#ctx0" brushRef="#br0" timeOffset="108101.51">20202 7154 150 0,'-12'0'91'0,"12"-13"0"16,-12 13-16-16,12-7-29 0,-11 7-38 15,11 0 3-15,-11 4 2 0,11 4-4 16,-12 5 1-16,12 4-1 0,-13 4-1 15,13 6 2-15,0 5-1 0,0 1-3 16,0 4-2-16,2 2-1 0,6 0-2 0,4 2 0 16,4-1 0-16,4-3 1 0,4-3-1 15,6-9 0-15,6-4 0 0,8-8 0 16,7-4 0-16,6-9-1 0,8 0 1 16,4-9 0-16,6-3 0 0,2-5-1 15,6-2 1-15,1-3-1 0,2-2 1 0,-1 0-1 16,-3 2 0-16,-1 3 1 0,-4 2 0 15,-3 4 2-15,-5 5 1 0,-2 8 0 16,-5 0-1-16,-5 3 2 0,-3 5-3 16,-3 6 2-16,-6 5-4 0,-2 2 2 0,2 3 0 15,-1 3-2-15,3-1 1 0,1 2-1 16,2-2 1-16,3-1-7 0,3 0 6 16,-1-4 1-16,4 0 5 0,2-5-4 15,2-2-1-15,2-2 0 0,3-3-1 16,1-2 0-16,1-1-1 0,2-2 2 0,2-1 0 15,1-1-1-15,3 1-1 0,-2 1 0 16,6 2 1-16,-1 2-1 0,2 1 2 16,1 4-1-16,0 1 1 0,0 4-1 0,1 3 0 15,0 1 0-15,1 3 1 16,-1 2 0-16,0 0-1 0,2 1 0 0,-1 0 0 16,3-1 0-16,-2-1-1 0,0-1-2 15,0-2-2-15,0-3-4 0,0-3-3 16,0-4-6-16,0-3-12 0,-1-3-56 0,-1-4-22 15,-1-3 2-15,-1 0 3 0</inkml:trace>
  <inkml:trace contextRef="#ctx0" brushRef="#br0" timeOffset="109448.13">22606 6216 189 0,'-14'7'81'0,"14"3"-7"0,-16 1-7 0,7 2-20 15,-1 2-36-15,1 1-2 0,9 2 1 16,-15 3-1-16,15 2 0 0,-12 0-2 16,12 1 0-16,0 3 1 0,-9-1-4 15,9 2 0-15,0 3-1 0,0 0-2 16,1 0 1-16,2 0-2 0,1 0-5 0,0-1-2 16,3-1-5-16,-1-1-7 0,1-3-22 15,-1-2-33-15,0-3-21 0,1-5-1 16</inkml:trace>
  <inkml:trace contextRef="#ctx0" brushRef="#br0" timeOffset="109705.99">22901 6438 133 0,'9'0'84'0,"-3"-10"-8"16,-2 10-4-16,-4 3-16 0,0 4-30 16,0 5-18-16,-15 6 1 0,2 4-1 0,-3 3 0 15,-5 1-2-15,-4 3-1 16,-3 1 0-16,-4 1-2 0,-2 0 1 0,-1 0-4 16,0-1 0-16,2-2-6 0,2-5-3 15,3-3-8-15,4-5-31 0,5-4-43 16,4-5-4-16,5-4 1 0</inkml:trace>
  <inkml:trace contextRef="#ctx0" brushRef="#br0" timeOffset="110581.97">22813 5500 147 0,'0'-8'86'0,"0"1"-3"0,0 7-13 15,0-11-21-15,-10 11-23 0,10 0-18 16,0 0 0-16,0 0 2 0,0 0-3 16,3 0 0-16,0 0-1 0,0 6 2 0,1 3-2 15,-1 4 3-15,-2 6-3 0,0 3-2 16,-1 5-1-16,0 3-1 0,0 5 1 15,-10 3 0-15,10 3-1 0,-17 0 0 0,8 3 1 16,-5 0-2-16,0 1 1 0,-2-2 0 16,-1-2 0-16,-1 0-1 0,1-7 1 15,0-1-2-15,2-4 1 0,0-5-1 16,4-3 3-16,-1-4-3 0,4-3 0 16,8-3 0-16,-12-1 0 0,12-2 1 0,0-2 0 15,0-3 0-15,0 0 1 0,0-3 1 16,7 0 0-16,3 0-1 15,3-9 1-15,3 9 0 0,2-11-1 16,3 11 0-16,-1-11-1 0,3 11 0 16,0-13-1-16,0 13 0 0,2-14 0 15,0 14 0-15,-2-12 0 0,-1 12-1 0,-4-9 1 16,0 9 1-16,-4 0-1 0,0-8 0 16,-4 8-4-16,-1 0-3 0,1 0-5 15,-2 0-6-15,-2 0-21 0,-1 0-56 16,0 0-9-16,-1 0-2 0</inkml:trace>
  <inkml:trace contextRef="#ctx0" brushRef="#br0" timeOffset="111140.55">23213 5718 191 0,'0'0'82'0,"-13"0"-13"0,13 0-14 16,-10 0-17-16,10 0-16 0,-11 0-13 15,11 0 0-15,-13 7 0 0,5 3 0 16,-2 1 1-16,-2 4 0 0,-1 3-2 0,-2 2 1 16,0 3-3-16,-1 3 1 0,2 1-3 15,-2 2-1-15,2-1-1 0,-1 2 0 16,2-1-2-16,2 0 1 0,0-4-1 15,11 0-1-15,-13-4-2 0,13-3-3 16,0-5-3-16,0-2-4 0,3-5-2 0,4-4-5 16,4-2-18-16,1 0-33 0,2 0-23 15,2-13 3-15</inkml:trace>
  <inkml:trace contextRef="#ctx0" brushRef="#br0" timeOffset="111458.54">23413 5793 147 0,'11'0'74'15,"-2"-12"0"-15,0 12-2 0,0-8-14 16,1 8-35-16,-1 0-15 0,0 0 2 16,1 1-1-16,0 2 0 0,1 2 0 15,0 3 0-15,-4 1-1 0,-1 2 3 0,0 3 1 16,0 2-3-16,-3 1-1 0,0 2 0 15,-2 1 0-15,-1 0-1 0,0 0 3 16,0 0-2-16,0-1-2 0,-12 0-1 16,12-1-1-16,-18-2 0 0,5-1 1 15,0-1-2-15,-2-1 0 0,0-4-2 0,-1 1 0 16,0-2-1-16,0 0-3 0,0-2-3 16,0-1-2-16,0 0-7 0,1 1-5 15,2-2-9-15,2-1-30 0,-1-1-46 16,2 0-3-16,10-1 3 0</inkml:trace>
  <inkml:trace contextRef="#ctx0" brushRef="#br0" timeOffset="112777.73">22284 6238 145 0,'0'0'83'0,"-10"0"-6"0,10 0-11 15,0 0-18-15,0 0-19 0,0 0-25 16,0 0-3-16,0 0 0 0,7 0-1 15,3 0 1-15,1 0 0 0,2 0-1 16,-1 3 1-16,2-1 0 0,3 1 0 16,1 1 0-16,0-1 3 0,3 1-1 15,1 0 1-15,2 0-3 0,1-1 2 16,3 0 0-16,0 0 1 0,2 0-1 16,0-2 0-16,1 2 0 0,1-3 0 0,-1 2 1 15,2-2 1-15,-1 0-1 0,0 0 0 16,0 0 1-16,-1 0 2 0,-2 0-2 15,0 0-1-15,-3-8 1 0,-1 8-2 16,-1 0 0-16,-1 0-1 0,-1-8 2 16,0 8-2-16,-2 0-1 0,0-10 0 15,0 10 0-15,-3 0 0 0,0-8-1 0,-3 8 1 16,0 0 1-16,-3 0-1 0,-1 0-2 16,-1 0 1-16,-1-7 0 0,-2 7 0 0,-1 0 0 15,-2 0 0-15,0 0 0 16,-2 0 0-16,0 0-2 0,-1 0 1 15,0 0 0-15,2 0 0 16,-2 1 2 0,1-1 1-16,-1 0-2 15,1 0 2-15,-1 0-1 0,1 0-1 16,-1 0 1-16,0 0-2 16,0 0 3-16,0 1-2 15,0-1 1-15,0 0 1 16,0 0 1-16,0 0 0 0,0 0 1 0,0 0 1 15,0 0-1-15,0 0 0 0,0 0 0 16,0 0 2-16,0 0-2 0,0 0-3 16,0 0 1-16,0 0-1 0,0 0 3 15,0 0-3-15,0 0 0 16,0 0-2-16,0 0 2 16,0 0-3-1,0 0 5-15,0 0-1 0,0 0 0 16,0 0-1-16,0 0 0 15,0 0 0-15,0 0 0 16,0 0 0-16,0 0-2 0,0 0 3 16,0 0 0-16,0 0 0 15,0 0 2-15,0 0-1 16,0 0-1-16,0-6 0 0,0 6 0 16,0 0 2-16,0 0-2 0,0 0 1 15,-9 0-1-15,9 0-1 0,0 0 0 0,0 0 0 16,0 0 0-16,0 0 1 0,0 0-1 15,0 0-2-15,0 0 3 16,0 0 0-16,0 0-1 0,0 0 0 0,0 0 1 16,0 0 1-16,0 0-2 15,0 0 0-15,0 0 0 0,0 0 0 16,0 0 1-16,0-9 3 16,0 9-3-16,0 0 2 0,0 0 0 0,0 0-1 15,0 0 1-15,0 0 1 0,0 0-2 16,0 0-1-16,0 0 0 0,0 0-7 31,0 0-5-31,0 0-5 0,0 0-3 0,0 0-4 16,0 0-7-16,0 2-14 0,0 1-34 15,0 1-37-15,0 0 1 0,-9 1 6 16</inkml:trace>
  <inkml:trace contextRef="#ctx0" brushRef="#br0" timeOffset="119852.19">17704 9160 191 0,'2'0'81'0,"1"1"-8"0,0-1-20 16,-1 0-34-16,-1 0-11 0,1 0-6 16,-1 0 2-16,0 0-2 0,-1 0-2 15,0 0-2-15,0 0-3 0,0 0-1 16,-10 1 5-16,10-1-20 0,-8 1-53 15,8-1-12-15,-16 0-1 0</inkml:trace>
  <inkml:trace contextRef="#ctx0" brushRef="#br0" timeOffset="121552.52">17470 7603 167 0,'2'0'73'0,"-1"-12"-12"0,0 12-7 0,0 0-9 16,-1 0-11-16,1 0-23 0,-1 4 0 16,0 10 1-16,0 5-3 0,-11 6 2 15,3 6-2-15,-3 5 0 0,-2 5-3 16,-2 4-3-16,-3 3-1 0,-1 5-1 0,0 1 1 16,-3 3-2-16,0-1 1 0,0 0 2 15,-1-3-1-15,2-4-1 0,1-5 1 16,2-5-1-16,1-4 1 0,2-4 0 15,3-5-1-15,0-3 0 0,2-3 0 16,0-3-1-16,10-5 1 0,-13 1 0 0,13-5 0 16,-10 0 2-16,10-2-1 0,0 0-1 15,-12-2 1-15,12-2 0 0,0-1 0 16,0 0 0-16,0 0-2 0,0-1 1 16,0 0 0-16,0 0-2 0,0 0 2 15,2 0 1-15,2 0-2 0,1-8 0 16,1 8-2-16,1 0 4 0,1 0-4 15,3-11 1-15,0 11 1 0,2 0-1 16,1-7 0-16,1 7 0 0,2 0 1 16,2 0-1-16,0-8 1 0,1 8 0 0,2 0 1 15,-2 0 1-15,2 0-1 0,1 1 0 16,-1 0 1-16,0 2-2 0,0 0 0 16,0 0 1-16,-2-1-1 0,1 0 0 15,-4 1 1-15,1-2-1 0,-2 1 0 0,-2 0 1 16,-2-1 1-16,0 0 0 0,-3-1 0 15,-2 1 1-15,0-1-3 0,-2 0 4 16,-2 0-1-16,-1 0 0 0,-1 0 0 16,0 0-1-16,-1 0-1 0,0 0 0 15,0 0 0-15,0 0-2 16,0 0 0-16,0 1 1 16,0-1 1-1,0 0 0-15,0 0 1 0,0 0 0 16,0 0 1-16,0 0-1 0,0 0 0 15,0 2 2-15,0-2-1 0,0 0 0 0,0 0-1 16,0 0-1-16,0 1 1 0,0-1-1 16,0 1 0-16,0-1 0 0,0 0-1 15,0 1 0-15,0-1-1 16,0 0 2-16,0 0 0 0,0 0 0 16,0 0 0-16,0 0 0 15,-8 0-1-15,8 0 1 0,0 0 1 16,0 0-1-16,0 0 1 15,0 0-1-15,0 0 1 0,0 0 0 16,0 0-1-16,0 0-2 16,-9 0-1-16,9 0 6 0,0 0-3 15,0 0 0 17,0 0-3-17,0 0 1-15,0 0 2 31,0 0 0-15,0 0 0-16,0 0 0 0,0 0-4 31,0 0-9-31,0 0-11 16,0 2-24-16,-10 1-61 0,10 3-2 16,-15 1-1-16</inkml:trace>
  <inkml:trace contextRef="#ctx0" brushRef="#br0" timeOffset="122744.22">17115 8467 161 0,'-10'0'59'0,"10"0"-8"15,0 0-8-15,0 0-6 0,0 0-5 16,0 5-4-16,0 4-6 0,0 3-11 16,0 5-3-16,0 2-1 0,0 3-1 15,0 4 0-15,0 0-3 0,0 2-2 16,0 1-1-16,0-1 1 0,0 0-3 0,0-1 3 15,0 0 0-15,0-5 1 0,0-1 0 16,0-5 1-16,-8-3-1 0,8-5 0 16,0-4 1-16,3-4 0 0,0 0-3 15,3 0 4-15,2-6 2 0,1-2-2 0,2-4 1 16,4-2-2-16,1-2 2 0,4-3 1 16,3 0-1-16,1-4-1 0,1 0 0 15,3-1-1-15,1-1-1 0,0 2 0 16,0 0-1-16,0 1 0 0,-1 1 0 15,-3 3 0-15,-2 3 0 0,-4 2 0 0,-1 3-1 16,-4 1 0-16,-2 9 0 0,-2-11 1 16,-2 11 0-16,-2 0 0 0,-2 0 2 15,-1-7 0-15,-2 7-1 0,0 0 0 0,-1 0 0 16,0 0 2-16,0 0-1 16,0 0 1-16,0 0-1 0,0 0 6 0,0 0-8 15,-11 0-1-15,11 0 2 0,0 0 0 16,0 0-1-16,-9 0-1 0,9 0 1 15,0 0-9 1,-8 0 8-16,8 0 1 0,0-7-2 16,0 7 0-16,0 0 2 15,0 0-2-15,0 0 2 0,0 1-1 16,0-1-1-16,0 0 2 16,0 0-2-16,0 0-2 15,0 0 0-15,0 0-4 0,0 0-1 16,0 0-1-16,0 1-3 0,0-1-2 15,0 1-4-15,0 0-2 0,0 2-9 16,0 0-36-16,0 0-30 0,0 2 3 16</inkml:trace>
  <inkml:trace contextRef="#ctx0" brushRef="#br0" timeOffset="123760.17">17529 8568 136 0,'0'0'52'0,"0"0"-3"0,0 0-4 16,0 0-2-16,0 0-5 0,0 0-6 0,0 0-8 16,0 0-11-16,-9 0-8 0,9-7-2 15,0 7-2-15,0 0 2 0,0 0-2 16,0 0 0-16,0-9 0 0,3 0-1 16,3 2 3-16,2-2 0 15,4-3 1-15,2-3 0 0,5-1 2 0,5-3-1 16,2-1 0-16,2-1 1 0,3 0-1 15,3-1-1-15,1-2-1 0,1 2-1 16,-1 0 0-16,-1 1 0 0,-1 3-2 16,-2 1 0-16,-4 3 0 0,-2 3 0 15,-4 3 1-15,-5 8 0 0,-3-12 0 0,-2 12-1 16,-3 0 0-16,-3-8 2 0,-1 8 0 16,-1 0 1-16,-1 0 0 0,-1 0 1 15,-1 0-1-15,0 0 1 0,0 0-2 16,0 0 2-16,0 0-2 0,-10 0 0 0,10 0-4 15,-10 0-5 1,10 0-6-16,0 0-5 0,0 0-40 16,0 0-40-16,0 0-1 0,-8 2 1 15</inkml:trace>
  <inkml:trace contextRef="#ctx0" brushRef="#br0" timeOffset="126261.99">8075 9461 164 0,'0'-8'78'0,"-12"8"-7"0,12-11-15 16,-13 11-15-16,13-11-19 0,-10 11-18 16,10-12 0-16,-10 12 1 0,10-11-1 15,-12 11-1-15,12-11 0 0,-11 11 0 16,11-9-2-16,-13 9 1 0,13-9 2 15,-13 9-2-15,13 0 1 0,-15-8-1 0,15 8-1 16,-14-7 2-16,4 7 1 0,3-10-1 16,-4 10-1-16,1-11 2 0,1 11 0 15,-1-11 0-15,-1 11 0 0,1-11 1 16,0 11-1-16,-1-10-1 0,1 10-1 16,-2-8 1-16,3 8-2 0,-2 0-1 0,-1 0 1 15,1 0 2-15,2 0-3 0,-3-6-2 16,4 6 2-16,-3 0-1 0,-1 0 2 15,1 0 1-15,-3 0-2 0,3 0 1 16,0 0-1-16,1 0-1 0,0-8 2 16,0 8 0-16,0 0-1 0,1 0 0 0,-1 0-1 15,0 0 1-15,2 0 0 0,8 0 2 16,-16 0-1-16,16 1 1 0,-13 1-1 16,13 0 0-16,-10-1 1 0,10 3-1 0,-13-1 2 15,13 1-3-15,-16 1 1 16,6-1-1-16,-1 1-1 0,3 0 1 0,-3-1 0 15,0 2-1-15,0-1 1 0,0 0 0 16,-2 2-2-16,2-1 2 0,-4 3-1 16,2-1 0-16,-1 1 1 0,3 0-1 0,0 1 1 15,1-2 1-15,0 2-1 0,1 1 0 16,1 0 0-16,-2 0 0 0,10 0 0 16,-16 2 0-16,16-1 0 0,-15 4 0 15,15-1-1-15,-13 0 1 0,13 0-1 16,-10 1 1-16,10 1 1 0,0 1 0 0,-9 0-1 15,9 1 1-15,0 0-1 16,0 2 0-16,0 2 1 0,0 1-1 0,0 0 1 16,0 1 0-16,0 2-1 0,0 2 1 15,0 0 0-15,0 1 0 0,0 1 0 16,0 2 1-16,0-1-2 0,0-1 1 0,0 0-1 16,0-1 1-16,0-3 0 15,0-1-1-15,4-2 1 0,-3-1 0 0,4-4 1 16,1-2-2-16,1-2 2 0,2-2 0 15,3-4-1-15,0-2 0 0,5 0 2 16,-1-4-1-16,4-1-1 0,2-1 1 0,4-1 0 16,-1 0 0-16,4 0 0 0,2 0-1 15,0-11 2-15,1 11-3 0,2-13 1 16,0 4 2-16,0-1-1 0,0 0-1 16,1-1 0-16,0-2-1 0,0 0 1 15,-1 0 0-15,0-2 0 0,-1 0 1 0,-1-2 0 16,0 0-2-16,-1-1 2 0,-1-1-1 15,0-1-1-15,-2 1 1 0,-2-1 0 16,-1-1 1-16,-3 1-4 0,-1-3 2 16,-1 0 0-16,-3 0 0 0,2-1 0 15,-6 1-1-15,-1 1 1 0,-1-1 0 0,-2 1 0 16,-2 0 0-16,-2 0 0 0,-3 2 0 16,0-1 0-16,-2 1 1 0,0 2-1 15,0 1 2-15,-9 2-1 0,9 2-1 16,-20 0 1-16,8 0 0 0,-5 1 0 15,0 2-1-15,-2 0-2 0,1 1-2 0,-3 0-5 16,0 3-4-16,1 6-9 0,3-13-33 16,-4 13-46-16,4-13-4 0,0 13-1 15</inkml:trace>
  <inkml:trace contextRef="#ctx0" brushRef="#br0" timeOffset="126865.11">7670 8480 186 0,'4'-8'73'15,"1"8"-13"-15,2 0-9 0,-1 0-10 16,0 0-31-16,-1 4-6 0,0 4-1 16,-2 3 0-16,0 4 0 0,-3 2 0 0,0 3-2 15,0 2 2-15,0 2-2 16,0 2 2-16,-12 0-2 0,12 3-1 0,-9 0-1 15,9 0-4-15,-11 0-10 0,11-2-53 16,0-2-19-16,0-2-2 0</inkml:trace>
  <inkml:trace contextRef="#ctx0" brushRef="#br0" timeOffset="130842.96">7833 10128 188 0,'-8'-11'84'16,"8"1"-5"-16,0-1-22 0,-9 1-25 15,9 0-26-15,0 1-3 0,0 0 0 16,0 2 1-16,-10-1-3 0,10 1 1 15,0-1 0-15,0 8-3 0,0-13 0 0,0 4 2 16,0 9 2-16,0-7-1 16,0 7-1-16,0 0 3 0,0-9-2 15,0 9-1-15,0 0 0 0,0-9 3 0,0 9 2 16,0 0-5-16,0-8 0 0,0 8 3 16,0 0-5-16,0 0 2 15,0 0 0-15,0 2 0 0,0 1-1 16,0 0-1-16,0 3 3 0,2 0 0 15,1 2-3-15,-3 1 4 16,2 3-1-16,-1 2 2 0,-1 5-1 0,0 4 1 16,0 5-1-16,0 3 0 0,0 7 1 0,0 3 0 15,-10 3 0-15,10 4-1 0,-11 2 0 16,11 2 0-16,-14 1-1 0,14 1 2 16,-16 2-1-16,8-1 0 0,8-2 0 15,-16 1 0-15,16 0 1 0,-17-2-1 16,8-1 0-16,9-1 0 0,-16-1 1 0,16 2 3 15,-17 0-4-15,17 0 0 0,-16 1-1 16,7-1 0-16,0-1-1 0,9-1 1 16,-16-3-1-16,16-5-1 0,-16-2-1 15,16-6-2-15,-12-3 3 0,12-4 0 16,-9-5 1-16,9-4 1 0,0-4-1 0,-10-4-2 16,10-4 1-16,0 1-4 0,0-6-3 15,0 0-5-15,0 0-6 0,0 0-8 16,0 0-40-16,0 0-38 0,0-12-1 15,0 12 0-15</inkml:trace>
  <inkml:trace contextRef="#ctx0" brushRef="#br0" timeOffset="131401.68">7364 10972 155 0,'0'-8'80'0,"-11"8"-12"0,11 0-9 16,0 0-13-16,0 3-16 0,0 2-14 15,1 4-6-15,4 6 0 0,3 4 1 16,-1 7-3-16,4 7 0 0,-3 8-3 16,1 8-1-16,2 5-1 0,0 4-1 15,-3 3 0-15,4 1-1 0,-3 1 1 0,0-2 1 16,1 0-2-16,-1-3 1 0,-3-6 3 16,0-2-3-16,1-8 0 0,-3-6 0 15,2-10 0-15,-1-6-1 0,1-5 1 16,-1-4-1-16,1-2 0 0,-3-3 0 0,2-1-2 15,-1-2 3-15,-1-1 4 0,1 0 0 16,0-2-2-16,1 0 2 0,-1 0 1 16,1 0 0-16,1-11 0 0,2 2 0 15,2-2-1-15,0-4-2 0,2-2-2 0,3-4 2 16,1-1 0-16,1-2-3 0,2-3 1 16,2-2-2-16,1-1 0 0,1-1 1 15,-1-1 0-15,1 0-1 0,1 1 1 16,0 0-1-16,-2 2 0 0,0 3 0 15,0 1-3-15,-3 1 0 0,1 1-3 0,-2 1-3 16,-1 3-7-16,-2 3-2 0,-1-1-4 16,0 4-7-16,-1 1-16 0,-5 4-19 15,2 0-26-15,-3 8-6 0,0 0 3 16</inkml:trace>
  <inkml:trace contextRef="#ctx0" brushRef="#br0" timeOffset="134035.13">8232 13702 165 0,'0'0'76'16,"0"0"-6"-16,0 0-12 0,0-6-16 0,0 6-17 15,-10 0-17-15,2-10-8 16,-7 10-3-16,-2 0 4 16,5 0-1-16,-1 0 3 15,-3 0 0-15,0 0 0 0,-2 0 0 16,0 0 1-16,-4 0 1 0,0 3-1 16,-1 1 1-16,1 0-2 0,-1 0 0 0,-1 2 1 15,0 0-3-15,2 2 1 0,-4 1-2 16,2 2 0-16,0 3 1 0,2 3 1 15,-4 2-2-15,2 3 3 0,-1 1 0 16,2 3-1-16,1 1 3 0,-3 4-3 16,2 1 3-16,3 3-2 0,-1 3 0 0,2 1 0 15,3 0-1-15,1 1 0 0,4-1 1 16,11-1-1-16,-13 0-1 0,13-2 0 16,0 0 0-16,4-2 1 0,0 0-2 0,5-1 0 15,4-2 1-15,4-3 0 0,3-2 1 16,2-4 0-16,2-2 1 0,4-3 0 15,0-5-1-15,3-2 0 0,1-6 1 16,1-3-1-16,2-1 0 0,1 0-1 16,2-11 2-16,-2-1-2 0,1-3 0 15,-3-5 0-15,2-1 0 0,-2-4 0 16,-1 0 0-16,0-1 0 0,-5-2 0 0,1 2-1 16,-5 1-1-16,-2-1 2 0,-4 2-1 15,-2 0 1-15,-5 2 0 0,-1 0 0 16,-3 1 0-16,-4-1 0 0,-2 1-1 0,-1-2 3 15,0-1-3-15,0 3 3 0,0-1-2 16,-11 0-1-16,11 0 1 0,-14 2-1 16,14 1 1-16,-15 0 0 0,15 2 0 15,-15 1-1-15,15 2 1 0,-15 3-1 16,5 1 1-16,1 2 0 0,-2 8-2 0,-1-12 2 16,-1 12-1-16,-3-8-1 0,0 8 2 15,-4 0-1-15,0 0 0 0,-2 0-1 16,-5 0 1-16,0 0-1 0,-3 2 2 15,-1 3-2-15,-2 1 1 0,-1 1 1 16,-2 1-2-16,2 2 1 0,2-1-1 0,-1-1-1 16,4 1-5-16,5 0-2 0,2 0-7 15,5 1-4-15,2-2-24 0,7-1-56 16,8-2-3-16,0-1-1 0</inkml:trace>
  <inkml:trace contextRef="#ctx0" brushRef="#br0" timeOffset="136906.9">8106 12021 157 0,'0'0'50'0,"-8"0"-14"0,8 0-12 16,0 0-13-16,0 0-6 0,0-7-3 15,0 7 3-15,0 0 3 0,0 0 5 16,0 0 0-16,0 0 0 0,0 0 1 15,0 0-1-15,0 0 0 0,0 0 0 16,0 0-4-16,0 0-5 0,0 0-6 16,0 0-1-1,0 0-3-15,0 0-14 0,0 0-25 0,0 0-34 16,0 0-1-16</inkml:trace>
  <inkml:trace contextRef="#ctx0" brushRef="#br0" timeOffset="138201.96">8028 11878 146 0,'-11'0'65'0,"11"-12"-9"0,-10 12-5 16,10-9-10-16,-13 9-13 15,5 0-17-15,-3-7-10 0,0 7 1 0,-4 0 0 16,1 0 4-16,-5 0-5 0,-1 0 2 16,0 0 1-16,-3 0 0 0,-1 1 0 15,-1 1 0-15,0-2-1 0,-2 1 2 0,1 0 2 16,-1-1-5-16,0 0 0 0,1 0 2 16,0 0 0-16,2 0 0 0,0 1-1 15,1 0 0-15,0-1 0 0,1 2-2 16,1-1-1-16,0 1 1 0,2 1 0 15,0 2-1-15,-1 1 1 0,2 1 0 0,-1 1-1 16,3 4 0-16,-4-1 0 16,4 1 0-16,-2 4 0 0,0 1 0 0,4 0 0 15,-3 1 1-15,1 4-1 0,1 1-1 16,1 2 2-16,0 2 1 0,2 4 0 16,0 1-1-16,0 2 2 0,1 1-2 0,2 3 1 15,0 1-1-15,9 0-1 16,-14 2 1-16,14 0-1 0,0 0 0 0,-9-1-1 15,9-2 1-15,2-1-1 0,1-2 1 16,1-4 0-16,4-2 0 0,0-3 1 16,4-2-1-16,2-3 1 0,0-3-2 0,3-3 2 15,1-4 0-15,1-2 1 0,3-4-1 16,1-2 0-16,1-3 0 0,-1 0 0 16,5 0-1-16,1-10 0 0,1 1 1 15,2-1 0-15,2-4 0 0,2-3-1 16,1 0 1-16,-1-2-1 0,2-1 0 0,-1-1 2 15,1 0 2-15,-3 0-4 0,-2 1 0 16,-2-1 1-16,-1 1 0 0,-5-1-1 16,-3 1 1-16,-3 0 0 0,-4-1 0 15,-2 0-1-15,-5 0-2 0,-2-2 4 16,-4 0-1-16,-2-2 0 0,0 0-1 0,0-2 0 16,0 0 1-16,-11-2 0 0,11 2-1 15,-15 0 1-15,6 0-1 0,-1 2-1 16,0 2 1-16,0 0 0 0,-1 1 1 15,0 3-1-15,0 2 0 0,1 1-1 16,0 2 2-16,-1 3-1 0,2 0 1 0,-1 2 0 16,-1 1-1-16,3 8 0 0,-2-11 0 15,10 11 1-15,-16-9-2 0,16 9 2 16,-16 0-2-16,-2-7 1 16,11 7 0-16,-4 0 0 0,1 0-1 0,2 2 1 15,-3-1 0-15,0 1 0 0,2-1-1 16,-3 2 2-16,1-3-2 0,-1 1 0 15,0 0 0-15,2 0 1 0,1 0 0 16,-2 0 0-16,2-1-1 0,9 0 2 0,-13 0 0 16,2 0-1-16,11 0 1 15,-9 0-1-15,9 0-2 32,0 0-1-32,0 0-1 0,0 0 1 15,0 0-2-15,0 0-1 0,0 0 0 0,2 0-1 16,-1 0 0-16,0 0 2 0,2 1 1 15,-2 0 0-15,-1-1 1 0,1 1 1 16,0 0 0-16,0-1 3 0,-1 1 0 16,0-1-2-16,0 1 1 0,0-1 0 15,0 1 0-15,0 1 0 0,0 0 4 16,-9 4-4-16,9 2 2 0,-11 6-3 0,11 3 1 16,-19 4 1-16,8 3 0 0,-1 5 0 15,0 2 1-15,-1 4-1 0,0 2-4 16,0 2 6-16,-1 2-2 0,2 1 1 15,-2 0 0-15,5-1 0 0,9-2 0 0,-13-1 0 16,13-3 0-16,0-3 1 0,0-1-1 16,2-4 0-16,5-3 0 0,3-1-1 15,4-3 1-15,3-4 0 0,5-3 1 16,4-3 0-16,3-3 1 0,4-5-2 0,1-2 0 16,1 0 0-16,2-8-1 0,3-3 0 15,0-4 1-15,-1-4-2 0,-1-4 1 16,-1-3 0-16,-3-3-1 0,-3-3 0 15,-3-1 1-15,-9-2 0 0,-2-1 0 16,-6 0 0-16,-5 0-2 0,-6-1 1 0,0 1 0 16,0 3 0-16,-13 1 1 0,-3 1 0 15,-2 3-1-15,-5 2 1 0,-4 3-1 16,-3 1 0-16,-1 4 0 0,-1 4 0 16,3 1-3-16,-1 3-5 0,4 10-6 0,4-11-16 15,1 11-63-15,7 0-5 0,0 0 1 16</inkml:trace>
  <inkml:trace contextRef="#ctx0" brushRef="#br0" timeOffset="140052.65">20967 8619 140 0,'2'-15'97'0,"-1"3"-3"16,-1 2-2-16,1 0-39 0,-1 10-47 15,0-8-2-15,0 8 1 0,0 1-3 16,-13 6 1-16,2 4 0 0,0 5-1 0,-1 5 2 16,0 5 0-16,0 8-2 0,-2 4 0 15,-2 5 0-15,-2 4-2 0,-4 5 1 16,-1 4-1-16,-3 2 2 0,-4 0-2 16,0-1 3-16,0-3-1 0,-2-3 0 15,0-3 0-15,2-5 1 0,0-4 1 0,3-5-1 16,2-3 0-16,3-5 0 0,6-5 0 15,5-5-2-15,11-5 2 0,0-5 0 16,0-4-1-16,2-2 1 0,12 0-1 16,7 0-1-16,5-14 1 0,7 5-2 15,5-2 0-15,3-1 0 0,6 0-3 0,2-2-7 16,4 0-7-16,2-1-18 0,1-1-64 16,1 0-3-16,-2-1 0 0</inkml:trace>
  <inkml:trace contextRef="#ctx0" brushRef="#br0" timeOffset="140339.54">21823 8919 207 0,'17'-12'94'0,"-1"1"-11"16,-3 2-19-16,-3 1-37 0,-2 8-19 15,-8 0 0-15,0 0-1 0,0 3-1 0,-14 8 1 16,-1 7-1-16,-7 8 3 0,-4 4-1 16,-4 6 0-16,-4 6 0 0,0 5-2 15,1 3 0-15,1 0-1 0,3 1-2 16,4 2 0-16,4-1-2 0,6-3-1 16,5-3-2-16,10-3-1 0,0-7-3 0,3-5-5 15,10-6-5-15,8-9-8 0,8-9-28 16,5-4-46-16,4-3-4 0,3 0 0 15</inkml:trace>
  <inkml:trace contextRef="#ctx0" brushRef="#br0" timeOffset="140665.93">22603 8919 194 0,'0'0'92'0,"-10"0"-2"15,10 0-26-15,-11 0-40 16,11 0-20-16,-15 7 0 0,2 6 0 0,-2 5-2 16,-6 6-1-16,-3 6 2 0,-5 8 0 15,-2 6 1-15,-2 7 0 0,-1 2 1 16,-1 3-1-16,0 1 1 0,2-2 1 15,1 0-2-15,2-3 0 0,4-3 1 16,4-6-1-16,8-6-1 0,14-7 1 0,0-9-1 16,0-9 0-16,10-10-3 0,12-2-3 15,9 0-2-15,7-18-7 0,6 2-14 16,4-5-56-16,2-1-17 0,1-3-3 0</inkml:trace>
  <inkml:trace contextRef="#ctx0" brushRef="#br0" timeOffset="141666.19">22925 9107 184 0,'-12'8'84'0,"12"3"-9"16,-12 0-13-16,12 3-21 0,-18 0-26 0,8 2-2 15,0 0-4-15,-1 1 0 0,2 1-2 16,-2 0 3-16,1 3 0 0,1 1-1 15,-1 3 2-15,1 2-2 0,9 0-2 16,-10 5 0-16,10-3-3 0,0 2-1 16,0 0-3-16,4 0 0 0,3 0-8 15,2-2-5-15,4-2-8 0,1-2-13 16,4-5-38-16,-1-6-29 0,4-2 0 16</inkml:trace>
  <inkml:trace contextRef="#ctx0" brushRef="#br0" timeOffset="141965.94">23337 9183 179 0,'4'0'63'0,"-2"-9"-6"0,-2 9-7 16,0 1-5-16,0 4-4 0,0 2-30 15,0 2-2-15,-10 2-3 0,10 2 2 0,-13 2-1 16,13 4-1-16,-18 1-2 0,6 2 1 15,-3 4-2-15,-1 2 0 0,-1 3 1 16,-2-1-3-16,1-1 2 0,1 1-1 16,0-1 1-16,2-2 0 0,1 1 1 15,4-3 2-15,10-3 0 0,-9-3-1 0,9-3 0 16,2-5 0-16,5-4-2 0,7-3 0 16,4-4-1-16,6 0-2 0,5 0-2 15,4 0-5-15,3-8-6 0,3 8-8 16,1-13-40-16,1 6-39 0,-1-2-1 0,0 0-2 15</inkml:trace>
  <inkml:trace contextRef="#ctx0" brushRef="#br0" timeOffset="142709.6">23831 9090 195 0,'0'0'76'0,"0"0"-15"0,0 0-14 0,0 0-14 15,0 3-24-15,-10 1-7 0,10 4 1 16,0 1 0-16,2 1 0 0,-1 3 1 15,1 1-1-15,0 3 3 0,1 0 0 0,-1 3 1 16,1 1 0-16,-1 1-1 16,-2 2 0-16,0 1 1 0,0 0-1 0,0 3-1 15,0-2-2-15,-15 1 2 0,4 1-3 16,-1-1-1-16,-5 0 0 0,-2-1-1 16,-4 1 0-16,-2-3-4 0,-2-1-3 15,0-3-4-15,1-3-4 0,2-4-36 16,1-4-40-16,3-4-4 0,6-4-1 0</inkml:trace>
  <inkml:trace contextRef="#ctx0" brushRef="#br0" timeOffset="143022.18">24103 9032 133 0,'8'0'90'15,"-1"0"3"-15,0 0-15 0,2 5-30 16,-2 2-30-16,0 5-5 0,-2 3-1 16,-3 3-1-16,-2 4-1 0,0 4-3 0,0 6-1 15,-9 5-1-15,1 4-3 0,-5 2 0 16,-1 4-1-16,-5-1 0 0,-3 2 0 15,-4-1-1-15,-3-3 0 0,-1-2-1 16,-1-3-2-16,0-3-4 0,2-6 0 0,2-6-4 16,4-6-12-16,5-9-26 0,2-7-46 15,7-2-2-15,9 0-1 0</inkml:trace>
  <inkml:trace contextRef="#ctx0" brushRef="#br0" timeOffset="143232.93">24540 9042 194 0,'33'0'105'0,"-5"9"3"16,-3 7-25-16,-8 4-33 0,-5 6-28 16,-10 6-1-16,-2 9-5 0,0 4-3 15,-24 6-3-15,0 5-8 0,-6 1-2 16,-6 4-5-16,-5 1-7 0,-7 1-9 0,-3-2-15 15,-3-1-58-15,-5-4-17 0,-2-4 1 16</inkml:trace>
  <inkml:trace contextRef="#ctx0" brushRef="#br0" timeOffset="144145.93">20439 9906 198 0,'-19'0'93'0,"3"0"-3"0,0 0-25 15,2 0-55-15,0 0-5 0,2-9 0 16,2 9-2-16,10 0 1 0,-12-7 0 16,12 7 2-16,0 0-2 0,6 0 1 0,7 0 1 15,5 0 2-15,8 3-1 0,6-1 0 16,7 2 0-16,8 1 1 0,5 1-1 15,6 1 0-15,9 0-2 0,5 1 1 0,9 0-2 16,4 1 0-16,5 0 0 16,5 2-1-16,4-2-1 0,3 0-1 0,3-1 1 15,7 0-3-15,1-3 1 0,5 0 0 16,2-2 0-16,1 0 0 0,-1-1-1 16,-1 0 1-16,-4-1 0 0,-3-1 1 15,-2 1-2-15,-4-1 1 0,-2 0 0 16,-5 0 1-16,-5 1-1 0,-6-1 1 0,-6 2 0 15,-9 1-1-15,-7-1 0 0,-6 1 0 16,-6 1 2-16,-6 0-1 0,-6 0 0 16,-6-1 2-16,-5 0 5 0,-5 0-1 0,-5-2 2 15,-3 1 3-15,-5-1 0 0,-3 0 0 16,-4-1-1-16,-2 0 2 0,-2 1-3 16,-1-1-2-16,-1 0-3 0,1 0 0 15,-1 0-3-15,0 0 0 0,0 0 2 16,0 0-3-16,0 0 0 15,0 0 0-15,0 0-3 0,0 0-1 16,0 0-3-16,0 0-7 0,0 0-8 16,0 0-7-16,0 0-32 0,0 0-59 15,-12 0 0-15,12-7 0 0</inkml:trace>
  <inkml:trace contextRef="#ctx0" brushRef="#br0" timeOffset="146476.67">7365 12350 192 0,'3'0'85'0,"0"-8"-5"15,0 8-22-15,0 0-23 0,-1-9-29 0,0 9-3 16,-1 0-2-16,0 0-1 0,1-6 1 16,-2 6 1-16,0 0 0 15,0 0-1-15,0 0 3 16,-12 0 0-16,12 0 0 0,0 0-3 16,0 0 5-16,0 0-1 0,-10 0-1 0,10-8 3 15,0 8-1-15,0 0-3 0,0 0 0 16,0 0 0-16,-7 0 0 0,7-8 1 15,0 8-1-15,0 0 1 0,0 0 0 0,0 0 0 16,0 0 1-16,0 0 1 16,0 0 0-16,0 0-1 0,0 0-1 0,-10-7-1 15,10 7-1-15,0 0 0 0,-10 0-2 16,10 0 1-16,-8 0-1 0,8-8 1 16,-13 8 0-16,13 0 3 0,-15 0-1 15,5 0 0-15,0 0 0 0,-1 0-1 16,0 0-1-16,-1-7 1 0,3 7-1 0,-4 0 1 15,0 0-1-15,1 1 0 0,-1-1 1 16,1 0 0-16,-4 1 0 0,4 0 2 16,-5 0 1-16,1-1 2 0,0 1-2 15,-1-1 1-15,-2 2-2 0,-2-1-1 0,-2 2 0 16,-1 0 1-16,-3 3-3 0,-1-1 0 16,-2 0 1-16,-1 3-1 0,-1 1 0 15,-2 1 1-15,0-1 0 0,0 2 0 16,-4 0 0-16,3 0-1 0,-3 1 3 0,2-1-1 15,-1 0 0-15,3 0 0 0,2-1 0 16,-2-1 0-16,1 0 1 16,4-1-1-16,-2 0 0 0,2-2-1 0,1 1-3 15,2 0 1-15,1-1 0 0,1 0-1 16,3 0 1-16,1 0 0 0,3 0 0 0,-3 0 0 16,2 0 0-16,2-1 0 0,1 2 1 15,-1-1 0-15,0-1 0 0,1 2-1 16,0-1 0-16,0 1 0 0,-1-2 0 15,2 2 0-15,-3-1 1 0,1 0-1 16,-1 0 0-16,0-1 1 0,-1 1-1 16,2-1 1-16,-2-1-1 0,2-1 0 0,2 0 0 15,0 0 0-15,1 0 0 0,2-1 1 16,-1-1 0-16,2 0-1 0,10 1 1 16,-13-2-1-16,13 0 1 0,-11 0 1 15,11 0-1-15,-10 0-1 16,1 0 1-1,9 1 0-15,-10-1 0 16,10 0-1-16,0 1 0 16,-10 0 1-16,10 0 0 0,0 0-1 0,-10 0 1 15,10 1-2-15,0-1 0 0,0 1 2 16,-11-1-1-16,11 1 0 0,0-1 0 16,0 1-1-16,0-1-1 0,-8 0-4 15,8 1-9-15,0-2 0 0,0 1-7 16,0 0-5-16,1 2-9 0,3-1-43 0,-2 2-37 15,4-2-1-15,0-1 4 0</inkml:trace>
  <inkml:trace contextRef="#ctx0" brushRef="#br0" timeOffset="147044.01">6098 12375 145 0,'0'0'88'0,"0"-8"-3"0,-7 8-12 0,7 0-15 16,0 0-19-16,0-7-31 0,-12 7-6 15,12 0 1-15,0 0-1 0,-10 0 0 16,10 2 1-16,-10 1-1 0,10 2 0 15,-15 1-2-15,5 2 1 0,-1 1 0 16,-2 3 1-16,-1 2 0 0,-2 0 0 0,1 3 2 16,-4 0-3-16,-1 2 2 0,3 2-2 15,-5 0 1-15,4 1-1 0,-3-2-1 16,2 0 1-16,0-1 0 0,3 0 0 16,0-3-1-16,1-2 2 0,3-1-2 15,1-2 1-15,3-1-1 0,8-1 1 0,-15-2-1 16,15-3 0-16,0 1 0 0,-8-1 0 15,8-2 0-15,0 2-1 0,1-2 2 16,1 1 0-16,3 2 2 0,0-1 0 16,0 2 1-16,2 0 1 0,0 1 1 15,3 0 0-15,0 2 1 0,1-1 1 0,1 0-1 16,1 0 0-16,3 0-2 0,-3-1 0 16,3 0-1-16,0-1 1 0,0 0-1 15,-1-2-2-15,1-1-1 0,-1 1 1 16,2-3-1-16,-4 1 0 0,2 0-1 15,-3-2 1-15,0 0-1 0,0 1 1 0,-2-1-1 16,1 0 2-16,-5 0 0 0,0 0-2 16,-1 0 0-16,0 1-2 0,-3 0-2 15,2-1-7-15,-4 1-6 0,0 2-16 16,0 0-19-16,0 1-54 0,0 1-5 0,-13 0 3 16</inkml:trace>
  <inkml:trace contextRef="#ctx0" brushRef="#br0" timeOffset="148008.43">5471 12506 132 0,'0'0'78'0,"0"-8"-7"0,0 8-17 16,-11-10-6-16,11 10-14 0,-15-13-19 16,8 13-5-16,-5-13-4 0,1 13-1 15,-4-14 1-15,2 14 1 0,-5-13-2 16,2 13-1-16,-2-12 1 0,-2 12 1 16,1 0-2-16,-3-8 1 0,2 8 1 0,-1 1-1 15,3 2 1-15,-1 0-2 0,1 1 0 16,2 0 1-16,1 2-2 0,0 1 0 15,0 0-1-15,3 2 1 16,-1 1-1-16,2 3 0 0,-1 3 1 0,0 3 0 16,0 4 0-16,-3 1 0 0,2 3-1 0,-3 3 2 15,1 0-1-15,-3 2 0 0,2 0 1 16,-1 3-1-16,-1-1-1 0,0 3 0 16,1-1 0-16,-1 0-1 0,1-2 0 15,3-4 0-15,2 0 0 0,3-2 1 16,9-1-1-16,-11-1-1 0,11 1 3 0,0 1 0 15,0 0 0-15,3 0 2 0,5-1 0 16,2-1-2-16,4-2 0 0,3-1-1 16,1-1 1-16,5-1 0 0,2-3-1 15,2-3-1-15,4-2 0 0,0-4 0 16,2-3-2-16,1-5 3 0,1-1-1 0,3 0 1 16,-4-7 0-16,3-4-2 0,0-4 2 15,-3-4-2-15,0-2 2 0,-2-4-1 16,-2-2-1-16,-4-2 0 0,0 1 1 0,-4-1-1 15,-3-3 0-15,-2 1 1 0,-1-1-1 16,-4 0 0-16,0 1 0 0,-3 1 0 16,-3 3 0-16,-1 2 0 0,1-1 0 15,-5 2 1-15,1 0 0 0,-1 2-2 16,-1 0 1-16,0 1 1 0,0 2-1 0,0 1 1 16,-10 1-1-16,10 0 0 0,-16 1 0 15,6 0-1-15,-3 1 0 0,-3 1 1 16,-2 2 1-16,-3 1-2 0,0 2-1 15,-3 1-2-15,-1 1-4 0,1 7-4 16,-2-12-6-16,3 12-10 0,-1 0-47 0,-2 0-34 16,1 0-1-16,3 0 3 0</inkml:trace>
  <inkml:trace contextRef="#ctx0" brushRef="#br0" timeOffset="148595.41">4719 12986 150 0,'0'1'88'0,"0"-1"-5"0,0 0-15 15,0 0-25-15,0 0-29 0,0 0-12 16,-8 0 1-16,8 0 1 0,-11 0 0 15,11-8 2-15,-15 8-1 0,15 0 1 16,-18 0 2-16,7 0-1 0,-1 0 0 0,-1 0 2 16,-3-7-4-16,-2 7 1 0,-1 0 1 15,-2 0-2-15,-4 0-1 0,-1 1 1 16,-2 2-1-16,-4 1 0 0,-2 1-2 16,-1 2 1-16,-1 1 0 0,-2 1 0 0,-3 3-1 15,2 0 1-15,-1 2 0 0,-3 1-2 16,2 1 4-16,2 1 0 0,-1 0-1 15,0 1 0-15,5-1 0 0,0-2 0 16,3 1 0-16,2-3-1 0,2 0 0 16,0-3-2-16,3-2 1 0,3 0-2 15,0-3 0-15,4 0 0 0,1-2 0 0,1-1 0 16,4-1-4-16,0-1-1 0,3 0-5 16,9 0-3-16,-10 0 0 0,10 0-4 15,0 0-3-15,1 0-5 0,3-9-9 16,3 9-35-16,3-9-29 0,0 9 5 0</inkml:trace>
  <inkml:trace contextRef="#ctx0" brushRef="#br0" timeOffset="149291.64">3934 12948 127 0,'2'-9'84'0,"1"0"1"16,-3 1-11-16,2 0-16 15,-2 1-20-15,0 7-33 0,0-10 0 0,0 10 1 16,0 1-3-16,0 5-1 0,-11 2-1 15,11 7 1-15,-17 3 0 0,6 3 1 16,-2 4 0-16,0 1 3 0,-3 3-3 16,1 0-3-16,-2 1 2 0,3 0 1 15,-3-1 0-15,2-1 1 0,1-4-2 0,3-3 0 16,0-3-1-16,1-2-2 0,10-5 1 16,-11-2 0-16,11-2 0 0,0-3 0 15,0-1 0-15,0-1-3 0,0-1 3 0,0 0 0 16,0-1-1-16,3 1 2 15,0 0 0-15,2-1 1 0,2 0-1 0,-1 0 0 16,2 1 1-16,2-1 0 0,-1 0-1 16,3 2 1-16,1 0-2 0,1 1-3 15,1 0-5-15,2 0-3 0,-3 2-10 16,3 0-53-16,-2 0-24 0,-1 1 0 0</inkml:trace>
  <inkml:trace contextRef="#ctx0" brushRef="#br0" timeOffset="149907.49">3565 13096 150 0,'-12'-11'77'0,"1"11"-9"0,0 0-11 15,-2 0-23-15,-2 0-28 0,1 0-4 16,-2 0 1-16,-2 5 2 0,-1 3 1 16,-1 1-1-16,-2 2 2 0,-2 1 0 15,-1 2-1-15,0 1 5 0,-3 3-1 16,1 1 0-16,1 4-1 0,-2 4 1 16,1 2-1-16,2 4 0 0,1 4-2 0,2 0 2 15,3 3-3-15,4 0-2 0,3 1 1 16,4 1-2-16,8-1 0 0,0-1-1 15,0-1 2-15,0-2-1 0,2-2-1 16,10-4 1-16,3-4 0 0,4-4 1 0,6-8-1 16,1-2 1-16,5-6 0 0,0-2-1 15,3-4-1-15,0-1 2 0,3 0-2 16,-2-9 0-16,0-2 0 0,0-6 0 16,2-5 0-16,-6-5-1 0,1-4-1 15,-4-5 1-15,-5-2-1 0,-4-1 1 0,-3-1 0 16,-4-2 1-16,-3 1-2 0,-6 0 0 15,-2 0 1-15,-1 2-1 0,0 2 1 16,0 4-1-16,-17 3 0 0,5 3-1 16,0 5-2-16,-4 4-2 0,2 1-5 15,-1 5-9-15,2 3-19 0,2 9-61 0,-2-9-6 16,3 9 1-16</inkml:trace>
  <inkml:trace contextRef="#ctx0" brushRef="#br0" timeOffset="150444.79">3132 13596 133 0,'-11'8'78'0,"-1"2"-20"16,-3 1-19-16,-2 0-5 0,-1 3-3 16,-3-1-2-16,-2 1-5 0,0 2-11 0,-2 1 0 15,-2 1-2-15,0 0-1 0,-2 1 0 16,0 0 0-16,-1 0-2 0,-1 1-4 16,1-1 0-16,-1 0 1 0,1-1-1 15,2-2 1-15,0 0 3 0,3 0-2 16,1-2 0-16,3 0 0 0,-1-3-3 15,5 0 0-15,3-2 1 0,-2 0-1 0,5-3-1 16,2 0-2-16,2-2-3 0,7 0 1 16,-16 0-2-16,16 0-2 0,-11 0 2 15,11-1-2-15,-10 1-1 0,10-1 0 0,-10 1-3 16,10-1 1-16,-10 0-3 16,10 0-3-16,-8-1-6 0,8-1-22 0,0 1-38 15,-10-2-12-15,10 0 2 0</inkml:trace>
  <inkml:trace contextRef="#ctx0" brushRef="#br0" timeOffset="150841.57">2570 13732 132 0,'0'5'82'0,"-17"3"-2"16,7 2-12-16,-2 3-19 0,0 3-23 16,0 4-21-16,1 2-1 0,-3 4-2 15,2 4 0-15,0 0 0 0,-2 4-2 16,-1 0 2-16,0 2-1 0,2-2 0 0,0-2 1 15,-2-1-1-15,4-4 1 0,0-2 1 16,3-3 1-16,8-4-2 0,-14-2-1 16,14-5 0-16,0-2 0 0,0-4 1 15,1-1-2-15,7-4 1 0,2 1 0 16,3 1-1-16,3-2-2 0,3 2 2 0,2-2 0 16,2 1 1-16,2 0 0 0,2-1-1 15,1 0 0-15,-1 0-3 0,-1 0-3 16,-1 0-11-16,-4 1-58 0,-1 0-15 15,-4 0 0-15</inkml:trace>
  <inkml:trace contextRef="#ctx0" brushRef="#br0" timeOffset="151429.7">1962 14293 157 0,'-21'29'82'16,"0"4"-1"-16,2 2-11 0,1 4-15 15,1 1-37-15,0 1-10 0,2 3-1 16,3 0-1-16,3 0-2 0,9 0 0 0,-13-4-2 15,13-1 0-15,0-4-2 16,0-4 3-16,9-4 2 0,2-6 0 0,5-7-1 16,5-6 2-16,6-8 1 0,3 0 0 15,4-7 0-15,5-9 1 0,-1-5-3 16,3-9 0-16,0-3-2 0,3-6 0 0,0-3-1 16,-1-5 0-16,-1-1-2 0,-5-2 0 15,0 0 1-15,-6 1-1 0,-4 1 1 16,-4 3 0-16,-4 5 0 0,-5 1 0 15,-6 6-1-15,-3 3 0 0,-5 3 1 16,0 6 0-16,0 3-1 0,-13 2-1 0,1 5 1 16,-4 2 0-16,0 2-1 0,-1 7-1 15,0-10-1-15,-4 10 0 0,4 0-7 16,2 0-5-16,-1 0-6 0,1 0-26 16,2 0-52-16,3 0-3 0,3 0 2 0</inkml:trace>
  <inkml:trace contextRef="#ctx0" brushRef="#br0" timeOffset="151833.16">1809 14886 187 0,'-14'2'70'0,"5"-2"-16"0,9 0-15 15,-11 0-13-15,11 0-7 0,0 0-8 0,0 0-5 16,1 0 0-16,2 0 1 0,4-7-1 16,0 7-1-16,5 0 0 0,0-9 1 15,5 9-3-15,3-8-2 0,4 8 0 16,2-8 0-16,5 8 0 0,2-8-2 16,3 8 0-16,3 0 0 0,6-9-1 0,1 9-2 15,4 0-5-15,2 0-30 0,4 0-48 16,1 0-3-16,1-7 1 0</inkml:trace>
  <inkml:trace contextRef="#ctx0" brushRef="#br0" timeOffset="155106.51">19868 10772 188 0,'-32'0'101'0,"3"0"1"16,3-12-1-16,3 12-78 0,2-14-17 0,1 5-1 16,5 0-1-16,1-1-3 15,2-1-1-15,12 0 1 0,-10 1-1 0,10 10-1 16,0 0 0-16,2 0 1 0,3 0 0 16,2 3 1-16,0 8 0 0,-1 5 0 15,2 3-1-15,-2 3-1 0,1 3-2 0,-2 3-3 16,0 1-5-16,1 2-4 0,-1 0-31 15,0-1-48-15,-1-1-4 0,1-2-1 16</inkml:trace>
  <inkml:trace contextRef="#ctx0" brushRef="#br0" timeOffset="155349.16">19455 11354 196 0,'-16'21'96'0,"6"-2"-1"0,10-4-5 15,0-6-69-15,0-3-16 0,0-6-2 16,7 0 0-16,10-7 0 0,4-6 0 16,6-2-1-16,5-5 0 0,6-1-2 0,6 1 0 15,4 0-4-15,3-1-3 0,1 1-6 16,-1 0-9-16,-1 2-24 0,-4 1-31 15,-6 3-15-15,-5 3 1 0</inkml:trace>
  <inkml:trace contextRef="#ctx0" brushRef="#br0" timeOffset="155551.66">20011 11217 168 0,'-23'16'87'0,"0"4"2"0,0 3-15 16,-2 6-26-16,0 5-32 0,0 5-5 0,-1 5 1 15,1 5-2-15,-1 5-1 0,-1 4-2 16,-1 3-1-16,-2 6 1 0,0 4-3 15,-2 1 1-15,0 4-3 0,0-2 1 16,-2-1-2-16,2-4 3 0,0-6-2 16,2-5-1-16,3-6-1 0,2-7-1 0,4-6 0 15,3-9-4-15,5-7-1 0,13-12-4 16,-11-7-12-16,11-4-12 0,2 0-50 16,3-21-16-16,5 0-2 0</inkml:trace>
  <inkml:trace contextRef="#ctx0" brushRef="#br0" timeOffset="156105.59">21165 10978 179 0,'41'-16'93'16,"-6"5"-1"-16,-3 11-1 0,-6 0-83 16,-6 0-6-16,-5 2 1 0,-9 12-2 0,-6 5-2 15,0 10 4-15,-17 7 2 0,-3 7 3 16,-6 9 0-16,-7 5 2 0,-5 4 0 15,-4 4-5-15,-3 2 5 0,-4-1 1 16,-1 0-2-16,-2-2-2 0,-1-3-3 16,1-5-6-16,4-4 0 0,1-6-4 0,5-9-5 15,3-3 3-15,3-9-7 0,2-5-1 16,6-7 0-16,1-6-2 0,4-6 3 16,1-1 3-16,4 0 6 0,1-15 4 15,5 1 2-15,1-5 2 0,11-2 1 16,-13-4 3-16,13 0 1 0,0-1 1 0,0 2 1 15,2 2-1-15,4 4 2 0,4 3 1 16,4 7 0-16,2 8 0 0,3 0 1 16,2 2 0-16,0 8-1 0,3 5 2 15,1 7-4-15,1 4 0 0,-1 4-4 16,2 4-1-16,-2 3-1 0,2 0 0 0,-2 2-2 16,-1-4-1-16,-1 1 0 0,-3-3-5 15,0-4 0-15,-5-1-3 0,0-6-3 16,-5-4-5-16,-3-4-5 0,-2-8-11 15,-5-6-34-15,0 0-35 0,0-8 0 16,-10-7 3-16</inkml:trace>
  <inkml:trace contextRef="#ctx0" brushRef="#br0" timeOffset="156253.04">20673 11628 214 0,'-16'-36'90'0,"0"4"0"0,3 5-16 15,1 6-62-15,4 3-7 0,8 8-3 16,-9 10-1-16,9-8 0 0,1 8 2 15,4 3-4-15,3 4-1 0,6 1-3 16,3 4-9-16,6 3-53 0,3 1-26 16,3 0-2-16</inkml:trace>
  <inkml:trace contextRef="#ctx0" brushRef="#br0" timeOffset="157580.04">21737 11079 195 0,'-17'18'95'0,"-3"3"-1"0,-3 3-30 15,-3 2-45-15,-1 0-12 0,0-1-1 0,-1 0 0 16,0-2-5-16,4-3 0 0,1 0 0 15,2-1-1-15,7-2-1 0,2-2 0 16,12-4 0-16,0-4 0 0,0 0 1 16,0-2 0-16,5-1 1 0,4 0-1 15,2 1 1-15,2 3 0 0,1-1 3 0,0 2 2 16,-1 2-1-16,0 1 0 0,0 0 0 16,-3 3-1-16,-2 1 0 0,-1 3 0 15,-3 0-1-15,-1 0-2 0,-3 1-1 0,0-1-2 16,0-1 1-16,0 0-2 15,-8-2-2-15,8-1 0 0,-14-1 0 0,14-2 0 16,-15-1-1-16,5-3 0 0,10 0 2 16,-15-3 0-16,15-2 0 0,-13-1 2 15,13-2 0-15,0 0 1 0,0 0-1 16,0 0 0-16,6 0 1 16,2 0-2-16,1 0 0 0,3 0 0 0,0 0 0 15,0 5 0-15,0 3 0 0,-1 2-2 16,-2 3 3-16,-1 1-2 0,-3 4 2 15,-3 0 4-15,-2 2 3 0,0 0 0 0,0 2 3 16,-13-2 1-16,4 0 1 0,-2-2 2 16,-2-1 0-16,-1-4 0 0,-2-2-2 15,3-2-4-15,0-4-1 0,1-3 0 16,2-2 1-16,10 0-4 0,-14 0 0 16,14-9-1-16,0-1-1 0,0-3-1 0,5-3 0 15,2-5 1-15,4-4-1 0,4-2 0 16,4-4-1-16,3-4 0 0,4-2-3 15,3-2 1-15,3-2-1 0,3-2 1 0,2 0-1 16,2 0 0-16,2 0 0 16,2 3 0-16,1-1 0 0,-1 5 2 0,-1 2 1 15,2 3 2-15,-2 3 0 0,-2 2 2 16,1 4-1-16,-3 4 3 0,-2 2 1 16,-3 7 0-16,-4 9 0 0,-4 0 2 15,-6 0-1-15,-9 5 0 0,-8 13-1 16,-2 7 1-16,0 5-2 0,-15 7-1 0,0 5 0 15,-8 3 1-15,-4 4-2 0,-5 1-1 16,-2 1 0-16,-3 1 0 0,-1-2 3 16,-2 0-2-16,1-6-1 0,1-3-1 15,5-8 0-15,3-6-2 0,3-5 0 16,4-6-3-16,3-7 0 0,1-4-3 0,5-5-4 16,2 0 0-16,3-10-3 0,9-4-1 15,-13-6 3-15,13-6-2 0,0-7 3 16,0-7-2-16,2-7 4 0,2-7-1 0,3-5 5 15,1-3 4-15,2-4 2 16,2 2 4-16,-1-1-1 0,2 3 3 0,-1 4 1 16,0 4-1-16,-1 5 0 0,-1 7 1 15,-1 6-1-15,0 10 3 0,0 8-1 16,-1 11 1-16,3 7 2 0,-1 2 2 16,1 11 0-16,4 9 3 0,0 10-1 0,4 10-1 15,3 9-2-15,1 5-7 0,5 6 4 16,3 6-1-16,2 3-2 0,4 3-1 15,1 2 1-15,1-1-3 0,1 0 0 16,0-2 0-16,-2-4 0 0,-1-4-1 0,-2-5-2 16,-2-8 2-16,-4-7 0 0,-2-6 0 15,-4-7-1-15,-6-6 0 0,-2-2 0 16,-6-6 0-16,-4-5 0 0,-3-4-1 16,-2-4-4-16,0-3-5 0,0-2-8 15,0 0-10-15,-13-8-28 0,13-4-52 0,-9-1-4 16,9-4-1-16</inkml:trace>
  <inkml:trace contextRef="#ctx0" brushRef="#br0" timeOffset="157800.09">22844 11553 137 0,'0'0'97'16,"0"1"2"-16,-13 12-2 0,-1 6-29 15,-7 7-61-15,-5 5-3 0,-5 5 0 16,-3 1-2-16,-5 3 0 0,-3 0-2 16,-3 2 0-16,1 2-2 0,-1-1 0 15,2 1-4-15,-1-3-4 0,3-3-7 16,2-6-29-16,1-4-48 0,2-7-4 0,3-6 2 16</inkml:trace>
  <inkml:trace contextRef="#ctx0" brushRef="#br0" timeOffset="159087.1">23290 11115 178 0,'0'-16'93'0,"0"4"-19"16,0 1-3-16,0 3-23 0,0 8-37 16,0 0 2-16,0 0 1 0,0 5-2 15,-9 8 2-15,9 9 2 0,0 9-1 16,-10 6 0-16,10 9-2 0,-11 5-2 15,11 5-3-15,-13 4-2 0,13 1-1 0,-17 3-2 16,7 1-1-16,-1 0-1 0,-3 0 0 16,0-5-1-16,0-4 0 0,1-5 0 15,0-6 1-15,2-7-1 0,0-7 0 16,2-4-4-16,9-5-1 0,-15-5-3 16,15-4-1-16,-17-6-5 0,9-5 0 0,0-2-9 15,0 0-2-15,-2-12-1 0,1-1 1 16,-1-5 6-16,-1-3 3 0,-1-2 5 15,-2-1 5-15,0 0 7 0,-3-2 5 16,2 2 2-16,-2-2 1 0,3 2-1 16,-2 2-2-16,4 2 1 0,2 3-3 0,10 2-2 15,-13 3-1-15,13 2 1 0,0 0-2 16,1 2-1-16,6-1 1 0,4 0 1 16,4 0-1-16,5 0 1 0,3 1 0 15,3-1 0-15,3 3 0 0,2 6-1 16,1-13 1-16,1 13 3 0,1-10 0 0,0 10-3 15,-1 0 0-15,0 0-1 0,-2 0 0 16,-1 0 0-16,-2 0-1 0,-2 1 0 16,-4 4 1-16,-1-2-3 0,-2 0-2 15,-3 0 4-15,0-1 0 0,-4 0 2 0,-1-1-1 16,-2-1 1-16,-1 0 0 0,1 0 2 16,2-12-3-16,2 1 1 0,2-1 1 15,4-6-2-15,3-3 1 0,5-3-2 16,3-2 2-16,4-3-1 0,1-1-1 0,2-1-2 15,4-2 3-15,-2 1-1 0,0 1-2 16,-2 0 2-16,-3 4-1 0,-4 3 3 16,-4 1-2-16,-3 3 2 0,-6 4 4 15,-5 3-2-15,-3 2-1 0,-3 2 1 16,-2 9-1-16,-2-11 2 0,-1 11-1 0,0 0-1 16,0 0 0-16,-1 0-1 0,0 0 0 15,0 4-1-15,2 5 0 0,0 2 0 16,0 1-1-16,1 3-2 0,-1 3-2 15,0-1 1-15,-2 4-1 0,0-1-4 16,0 2 0-16,0-1 0 0,-8 1 0 0,8-3 0 16,-17-1 2-16,6-3 2 0,-1-2 1 15,-2-5 0-15,0-2 3 0,-1-5 1 16,1-1 0-16,2 0 2 0,1-7 1 16,2-1 0-16,9-3-1 0,-13-1-2 0,13-1 2 15,0 1 3-15,0 2 2 0,0 3 2 16,0 7 1-16,1 0 0 0,5 0 2 15,-2 8-1-15,1 7 1 0,-2 6-1 16,0 6-2-16,-3 6-1 0,0 5-2 16,0 5-1-16,0 2-2 0,0 4-1 0,-11 0 0 15,11-2 1-15,-15 0-1 0,4-4 0 16,-1-3 0-16,-3-2 0 0,-2-5 0 16,-1-4-1-16,-3-4 1 0,0-3-2 15,0-5 1-15,-1-3 0 0,1-4-1 16,3-2 0-16,1-3-1 0,2-3 0 0,3-2 0 15,12 0 0-15,-12 0-1 0,12-12-1 16,1 2-1-16,4-3-2 0,5-1 2 16,4-2 0-16,2-1 0 0,5-1-2 15,2 0 2-15,1 0 1 0,0-1 1 16,2 3 0-16,1 0 2 0,0 2 0 0,-1 3-1 16,-2 2 1-16,0 9-5 0,-1-12-1 15,-1 12-6-15,-1 0-9 0,-2 0-30 16,0 0-41-16,-3 0-6 0,1 0-1 15</inkml:trace>
  <inkml:trace contextRef="#ctx0" brushRef="#br0" timeOffset="159851.75">24507 11024 148 0,'-10'2'92'0,"10"1"1"0,-10-1-5 16,10-1-46-16,1-1-42 0,6 0 0 15,5 0 1-15,3 0 1 0,6-10-1 16,3 10 2-16,5-11-1 0,2 11 0 15,4-8 0-15,1 8-1 0,0 0 1 0,0 0 1 16,-1 0 4-16,-3 0-6 0,-2 0 0 16,-3 5-1-16,-6 2 1 0,-4 3 0 15,-6 2-1-15,-6 4 0 0,-4 1 0 16,-1 3-2-16,0 1-4 0,-13 1 6 16,0 2 0-16,-4-1 1 0,-4 1 0 0,-3-2 1 15,-4-1 1-15,0 0 1 0,-2-2 2 16,1-1-2-16,2-4-1 0,1 0-1 15,3-4 0-15,4-1-1 0,6-2 0 16,4-2 0-16,9-2 0 0,0 0-2 16,0-1 0-16,0 1 1 0,4-2-1 0,6 2 1 15,3-1 0-15,0 2 0 0,0 1-1 16,0 1 1-16,-4 1-1 0,-4 4 1 16,-2 0 0-16,-3 3 0 0,0 4-1 0,-14 1 0 15,-3 2 0-15,-3 1 0 0,-4 2 0 16,-4 0 0-16,-2 0 1 0,-1-1 1 15,1-2 0-15,0 0-2 0,2-2 3 16,3-3 0-16,6-3 0 0,4-2-2 16,15-4 2-16,0-3-1 0,0-2 0 0,0-2 0 15,16 0 0-15,5 0 0 0,5-14-1 16,6 5 0-16,4 0 0 0,1-2 0 16,2 0 0-16,1-2-2 0,2-1-1 15,-2 0-3-15,0-1-1 0,-2-1-5 16,-4 0-4-16,-3 0-6 0,-6-1-21 0,-3-1-29 15,-4-2-18-15,-4-1 0 0</inkml:trace>
  <inkml:trace contextRef="#ctx0" brushRef="#br0" timeOffset="160464.68">24905 11098 172 0,'-17'-19'80'0,"17"4"-7"15,-11 4-15-15,11 2-27 0,0 9-29 16,-9 0 0-16,9 0 1 0,0 4-1 15,0 8 3-15,0 4-1 0,0 6 2 0,-8 3 2 16,8 5 1-16,-9 5 1 0,9 5-1 16,-20 5 2-16,4 6-2 0,-5 4 1 15,-6 3-2-15,-6 3 0 0,-4 3-1 16,-4 2-2-16,-5 0-1 0,-2 1 0 16,-3-2-2-16,-1 0-1 0,-1-3-1 0,1-4 0 15,0-5 0-15,5-6-3 0,2-6 2 16,7-7-2-16,6-8-2 0,6-9-1 15,8-10-3-15,8-7-2 0,10 0-4 16,0-11 1-16,0-7-4 0,9-6 1 16,7-6 2-16,5-5 1 0,4-3 1 0,3-3 4 15,4 0 5-15,1 0 4 16,3 0 1-16,0 4 3 0,-1 4 2 0,-2 6 4 16,-2 5 3-16,-3 8 1 0,-4 4 2 15,-4 10-1-15,-3 0 0 0,-5 1 1 16,-3 7 0-16,-5 4-2 0,-2 4-3 0,-2 2-3 15,0 3-1-15,0 1 0 0,-12 1-3 16,12 0-2-16,-15 0 0 0,5-2-1 16,0-2-1-16,2-2-1 0,8-3-3 15,-15-3-1-15,15-1-2 0,-9-5-2 16,9-2-2-16,0-3-3 0,0 0-2 0,0 0-1 16,4-14 1-16,4 3 2 0,0-6 4 15,3-1 0-15,2-2 4 0,1-2 0 16,1 1 6-16,-1 0 4 0,1 0 2 0,1 3 4 15,1 1 2-15,0 3 2 0,0 7 2 16,-1 7 4-16,0 0 2 0,-1 3 0 16,2 9 1-16,-2 6-1 0,1 6-1 15,1 7-1-15,3 3-4 0,1 5 1 16,3 4-8-16,5 4-3 0,4 3-4 0,3-1-2 16,2-1-6-16,2-3-4 0,1-4-6 15,3-7-8-15,-1-5-9 0,2-5-68 16,-2-6-17-16,1-9 0 0,-3-9 4 15</inkml:trace>
  <inkml:trace contextRef="#ctx0" brushRef="#br0" timeOffset="160599.34">25370 11960 218 0,'-32'-23'107'0,"-4"9"1"16,-4 14-21-16,-2 0-47 0,-4 0-25 15,-1 9-4-15,-2 8-6 0,0 7-5 0,-2 5-4 16,4 4-12-16,0 4-24 0,5 2-62 15,0 1-6-15,4 1 0 0</inkml:trace>
  <inkml:trace contextRef="#ctx0" brushRef="#br0" timeOffset="161345.81">20208 12877 144 0,'-12'3'90'0,"-1"1"0"0,4 1 2 16,9-3-54-16,-12 0-37 0,12 0-1 16,0-2 1-16,2 0-1 15,4 0-1-15,3-8 2 0,6 8 3 16,4 0 0-16,6-10 1 0,5 10 3 0,6-12 0 15,7 12 0-15,2-14 2 0,7 6 0 16,4-1 1-16,7 1-3 0,6 0 2 16,6 1-1-16,9 7-1 0,6-13 3 15,7 13-3-15,5-8-1 0,6 8-2 16,7 0 1-16,6 0-2 0,5 0 0 0,8 4 0 16,5 0 0-16,2 2 0 0,4 1-4 15,0-2 4-15,0 1 0 0,3 0 2 16,1 0 0-16,-1-1 0 0,0 1-2 15,-3-1 3-15,-2-1-1 0,-6 0-1 0,-2 0 1 16,-9 1 0-16,-5-1 0 0,-4 0-1 16,-5 1 2-16,-3 0-1 0,-8 1-3 15,-7 1 1-15,-6 0 0 0,-8-1-4 16,-7 0 3-16,-8 0 3 0,-6 0-4 0,-5-1-1 16,-7 0-1-16,-5-1-3 0,-5-2-2 15,-5-1-5-15,-5-1-13 0,-3 0-22 16,-2-9-75-16,-3-1-4 0,-7-5 3 15,-4-4-1-15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8T12:13:57.95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56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1" timeString="2021-04-18T12:16:27.319"/>
    </inkml:context>
  </inkml:definitions>
  <inkml:trace contextRef="#ctx0" brushRef="#br0">4805 4314 193 0,'8'-12'97'0,"-2"1"0"0,2 2-8 16,1 9-50-16,1 0-35 0,0 0 0 16,1 0-1-16,-1 13 3 0,1 9-1 15,-1 16 3-15,-4 13 0 0,3 13 1 16,-3 14-3-16,1 14-2 0,-1 10 1 0,0 16-3 16,2 9-2-16,-2 6 0 0,-1 0 0 15,1 0-2-15,-1-3-3 0,0-5 1 16,1-9-1-16,-1-16-3 0,2-14-9 15,2-16-31-15,2-18-51 0,0-18 0 0,1-15-1 16</inkml:trace>
  <inkml:trace contextRef="#ctx0" brushRef="#br0" timeOffset="436.86">5041 4839 171 0,'0'0'93'0,"0"-11"2"16,0 11-3-16,4-12-34 0,3 12-56 15,5-11 2-15,4 11 1 0,3-13 3 16,4 13 2-16,8-12-1 0,3 12 4 16,7-10-1-16,5 10 3 0,7-7 0 15,6 7-2-15,4-10-1 0,5 10 0 16,7-14-5-16,4 6 1 0,7-3-2 0,8-2-2 15,4-1 0-15,10-2-2 0,0-2 0 16,5 0-1-16,1 0 0 0,-2 0-1 16,2 1 0-16,-4 1 0 0,-1 0-1 15,-4 2 2-15,-3 3-1 0,-6 1 1 0,-9 10 2 16,-7-8 6-16,-8 8 5 0,-11 1 3 16,-8 7 6-16,-8 8-1 0,-6 7 1 15,-9 8-1-15,-2 7 0 0,-8 7-1 16,-4 7-6-16,-4 7-7 0,-2 5 0 0,-3 6-6 15,-2 3-2-15,-1 6 1 0,0 3-1 16,-3 1-5-16,-1 1 0 0,0-5-6 16,0-2-4-16,0-6-9 0,0-4-9 15,-15-5-7-15,5-7-9 0,-4-5-26 16,-3-7-47-16,-6-8-8 0,-5-7 6 0,-4-9 5 16</inkml:trace>
  <inkml:trace contextRef="#ctx0" brushRef="#br0" timeOffset="1248.83">6661 5203 212 0,'-14'8'103'0,"0"-3"0"0,5 0-2 16,9 1-41-16,-11-3-53 15,11-1 2-15,1-2-5 0,5 0 1 0,9 0 0 16,3 0 4-16,7-7-2 0,6 7 4 16,8-7-2-16,5 7 3 0,7-9-5 15,6 9 4-15,7-10 0 0,4 10-1 0,8-10 2 16,5 10 0-16,6-8-2 0,2 8 3 15,4 0-1-15,3 0 1 0,1 0-3 16,4 0 1-16,0 0 2 0,4 0-2 16,3 3 0-16,-3 2 0 0,7 1-2 15,1-1 2-15,-3 0-2 0,1 1 1 16,-3-2-2-16,0 1-2 0,-3-4 0 0,0 2 0 16,-5-3-3-16,-2 0-3 0,-2 0-1 15,-5 0-6-15,-5 0-4 0,-5-11-10 16,-8 11-10-16,-6-15-15 0,-7 5-50 15,-6-3-41-15,-9-2 0 0,-5-1 3 16,-9-3 4-16</inkml:trace>
  <inkml:trace contextRef="#ctx0" brushRef="#br0" timeOffset="1561.68">9873 4732 161 0,'-28'0'115'0,"0"0"-1"16,3 3 0-16,2 1-1 0,6 2-59 16,6 1-49-16,11-1-2 0,0 0-2 0,0 3 1 15,13-2 1-15,10 0 1 0,11 1 2 16,10-1 0-16,13 3 2 0,10 2-2 16,11 1 2-16,5 0-1 0,6 1-1 15,4 2-2-15,2 0 0 0,0 0-1 16,-2 1 1-16,-3 1 0 0,-5-1 4 0,-8 3 2 15,-8-2 1-15,-10 3-1 0,-13-2 1 16,-11 3-2-16,-13 1 0 0,-17 3-6 16,-5 2-3-16,-7 1-5 0,-16 0-13 15,-14 2-8-15,-11-1-14 0,-14 1-45 16,-12-1-48-16,-12-2 2 0,-10 0-1 0,-15-5 7 16</inkml:trace>
  <inkml:trace contextRef="#ctx0" brushRef="#br0" timeOffset="3001.2">10694 4556 143 0,'0'-9'95'0,"0"9"-2"16,0 0 5-16,0 0-36 16,0 0-41-16,4 11-2 0,4 12 2 0,0 10 4 15,1 12 1-15,2 10 1 0,-1 15-2 16,1 9-5-16,1 18-2 0,-1 9-5 16,0 8-1-16,1 6-4 0,-3 1-3 0,1 0-3 15,-1-2-2-15,0-7-5 0,-1-7-5 16,-1-9-10-16,1-11-7 0,-2-15-14 15,-1-13-55-15,-1-17-23 0,-1-20-1 16,-1-16 2-16</inkml:trace>
  <inkml:trace contextRef="#ctx0" brushRef="#br0" timeOffset="3478.49">10804 4477 172 0,'2'-25'97'0,"0"2"-1"15,1 4 0-15,3 1-24 0,5 3-69 16,4 2 1-16,7 2 3 0,5 3 2 16,9-1 2-16,8 9 2 0,8-9 4 0,7 9-2 15,12 0 5-15,10 0-2 0,9 0-1 16,8 3-5-16,4 1 0 0,15-1-2 15,4 2-3-15,4 2-3 0,4-2 1 16,-1 1-4-16,2 0 0 0,-1-1 0 16,0 1-1-16,-1-1 0 0,0-2 0 0,-6 1 0 15,-3-2 0-15,-6 0 0 0,-5 0 1 16,-11-1 0-16,-8 1 3 0,-7 0 0 16,-6 1 5-16,-8 3 1 0,-7 1 2 0,-8 6 3 15,-4 1 2-15,-10 5 3 0,-5 8 2 16,-7 8 0-16,-5 7 3 0,-6 8-2 15,-4 7 1-15,-4 5 1 0,-3 9 0 16,-3 5-2-16,-2 6-4 0,0 6-1 16,0 4-4-16,0 2-1 0,0 3-4 0,0 0-4 15,0-1-5-15,0-4-3 0,0-5-6 16,0-2-6-16,0-5-7 0,2-6-8 16,4-4-8-16,0-8-10 0,-2-6-10 15,-1-8-12-15,-3-9-33 0,0-8-44 16,0-8 4-16,-13-9 7 0,-1-6 8 0</inkml:trace>
  <inkml:trace contextRef="#ctx0" brushRef="#br0" timeOffset="3769.41">11648 6135 230 0,'-101'8'109'0,"3"1"0"0,6-1-2 16,8 0-56-16,11-1-41 0,4 1 1 16,15-2 5-16,12 1 3 0,15-1 4 15,27-1 5-15,0-1 5 0,3 0 5 16,26-1 1-16,23 0-1 0,22-3-2 16,18 0-6-16,14 0-3 0,21 0-6 15,12-8-6-15,9 8-6 0,6-13-9 0,7 3-2 16,0-2-10-16,-2 0-16 0,-4-2-15 15,-7 0-19-15,-10 0-62 0,-13-1-26 16,-14-1-2-16,-20 0 1 0,-16-2 8 0,-23 1 143 16,-22-2 0-16</inkml:trace>
  <inkml:trace contextRef="#ctx0" brushRef="#br0" timeOffset="4452.26">12258 4602 130 0,'-10'-21'106'0,"0"1"0"0,-1 2 2 0,2 5 4 15,9 4-66-15,-11 9-20 0,11 0 1 16,0 11 1-16,0 12-3 0,0 11 2 16,-10 13 0-16,10 15-1 0,0 13-5 15,0 22-11-15,0 14-10 0,0 11-4 16,0 12-16-16,4 10-20 0,2 6-53 16,0 7-40-16,0-4-2 0,-2-5 0 0,0-10 0 15</inkml:trace>
  <inkml:trace contextRef="#ctx0" brushRef="#br0" timeOffset="5062.6">13685 5311 147 0,'-12'0'93'0,"3"0"2"0,-3 0-1 16,-1 0-15-16,0 0-24 0,-1-7-28 15,1 7 1-15,-2 0-3 0,4 0-1 16,-1 0-2-16,1 0-2 0,0 0-4 0,11 0-2 15,-12 0-4-15,12 0-1 0,0 0-6 16,6-7 1-16,5 7 3 0,6 0 1 16,6 0 3-16,6 0 2 0,7 0 1 15,8 0 0-15,6 0 3 0,9 0-2 16,8 0 3-16,7 0-3 0,12 0-2 0,6 1-1 16,5 1-2-16,5 1-1 0,7-2-2 15,1 2-2-15,4-3 0 0,2 3-1 16,-2-3-2-16,4 0 1 0,-2 1-1 15,-2-1 1-15,-7 0 0 0,-1 0 0 16,-10 0 0-16,-8 0 1 0,-6 0-3 16,-7 0-1-16,-7 0-5 0,-9 0-14 0,-8 0-4 15,-7 0-11-15,-7 0-13 0,-12 0-29 16,-7 0-66-16,-7 0-9 0,-6-9 3 16,-5 9 8-16</inkml:trace>
  <inkml:trace contextRef="#ctx0" brushRef="#br0" timeOffset="5377.15">15875 4839 193 0,'-11'-9'112'0,"0"9"0"0,1 0 1 16,10 0-3-16,-13 0-99 0,13 8-8 15,0 6-1-15,2 1 1 0,7 2-1 16,8 1 4-16,9 1 1 0,7 1 3 15,8 2-2-15,11 1 2 0,9 2 1 16,6 0 2-16,4 1 0 0,7-1 1 16,1-1-2-16,1-1 1 0,-1 0 0 0,-5-2 5 15,-4 0 1-15,-8 0 3 0,-7-2 1 16,-11 1-1-16,-7-1-1 0,-11 1-2 16,-13 0-1-16,-10 1-3 0,-3 1-6 0,-10-1-6 15,-13 1-3-15,-9 0-10 0,-9 2-14 16,-9 0-15-16,-5-1-15 0,-4 1-43 15,-3-2-52-15,0-2 0 0,0-5 1 16,2-2 5-16</inkml:trace>
  <inkml:trace contextRef="#ctx0" brushRef="#br0" timeOffset="5839.42">17193 4758 171 0,'0'0'106'15,"3"0"4"-15,-1 0 1 0,3 1-6 0,-1 10-82 16,3 5-3-16,0 8 0 0,1 7 1 15,2 5 1-15,-1 7 4 0,-1 10-3 16,1 8-1-16,-2 12-1 0,2 9-1 0,-1 4-4 16,0 6-3-16,-1 1-3 15,-1 0-1-15,-1-1-9 0,-1-2-1 0,-2-4-8 16,-2-5-5-16,0-6-8 0,0-7-9 16,0-10-9-16,0-11-26 0,-8-13-66 15,8-14-3-15,-10-10 6 0,10-10 5 0</inkml:trace>
  <inkml:trace contextRef="#ctx0" brushRef="#br0" timeOffset="6325.69">17239 4748 187 0,'3'-35'101'0,"0"4"-1"0,0 4-1 15,3 2-23-15,4 5-73 0,4 5 2 0,7 2 4 16,5 5 4-16,6 8 4 0,8 0 3 16,6 0 3-16,12 1 2 0,12 9 1 15,8 4-2-15,8 3 0 0,6 1-3 16,5 1-7-16,5 2-2 0,5 0-4 16,2 0-3-16,5-2-2 0,3 1 0 0,1-4-2 15,-2 0-1-15,1-1 0 0,-5-3-1 16,-3-2 1-16,-3-2-3 0,-3 1 3 15,-4-2 0-15,-1-1-4 0,-6-1 4 0,-6-1 0 16,-5-1 4-16,-8 2-4 0,-6-1-1 16,-8 0 1-16,-5-1 3 0,-6 1-2 15,-6 1 3-15,-5-1 4 0,-4 1 4 16,-5 1 4-16,-3 2 2 0,-6 3 3 16,-4 3 1-16,-4 6 2 0,-4 3 0 15,-4 6-4-15,-3 7-3 0,0 6-2 0,0 7-4 16,-12 11-2-16,2 6-1 0,-1 5-3 15,-2 6 0-15,-1 3-3 0,1 3-1 16,-2 2-1-16,2 1-2 0,1-1-4 16,4-2-3-16,8-3-4 0,0-4-6 15,0-7-7-15,0-4-10 0,0-12-8 0,0-7-7 16,6-9-11-16,1-9-37 0,1-8-48 16,-4-11 2-16,-2-7 7 0,-2-2 6 15</inkml:trace>
  <inkml:trace contextRef="#ctx0" brushRef="#br0" timeOffset="7803.52">18878 5085 126 0,'6'4'104'0,"-4"9"3"15,-2 9 2-15,0 11-29 0,0 12-25 0,-17 13-36 16,3 12-2-16,-2 7-4 0,-3 8-4 16,0 5-6-16,4 5-3 0,3 5-16 15,1 1-24-15,11 3-67 0,-10-4-5 16,10-6-2-16,0-8 1 0</inkml:trace>
  <inkml:trace contextRef="#ctx0" brushRef="#br0" timeOffset="20113.4">14138 2909 152 0,'4'-7'89'0,"-3"7"-8"0,-1 4-13 16,0 8-20-16,-13 6-23 0,-2 9-12 15,-3 6-5-15,-8 8-1 0,-3 5 1 16,-4 8 0-16,-3 5-3 0,-3 6 0 16,-1 2 1-16,0 4-4 0,-2-1-2 15,3-1 0-15,2-4 0 0,3-4-7 0,2-6-8 16,6-7-22-16,3-9-43 0,7-9-14 15,4-8 0-15</inkml:trace>
  <inkml:trace contextRef="#ctx0" brushRef="#br0" timeOffset="20353.52">13727 3161 171 0,'0'0'82'0,"0"6"-6"0,0 13-6 16,-11 8-3-16,11 11-26 0,-14 10-32 0,14 5-4 16,-15 3-1-16,15 0 1 0,-10-1 3 15,10-1 1-15,0-5-1 0,0-5 2 16,0-9-2-16,4-6 2 0,7-9-3 16,3-9 1-16,5-11-8 0,5 0-1 15,5-10-9-15,4-9-17 0,5-6-59 0,0-5-18 16,4-4 1-16,2-1-3 0</inkml:trace>
  <inkml:trace contextRef="#ctx0" brushRef="#br0" timeOffset="23699.17">14308 2226 154 0,'-15'18'78'0,"6"4"-11"0,0 2-10 0,-2 2-7 15,1 2-14-15,1-2-15 16,-1 2-17-16,10-5 2 0,-11 2-2 15,11-3 5-15,0-3-2 0,0-4 3 0,3-7-1 16,4-5 3-16,6-3-2 0,3 0 0 16,5-15-3-16,6 0 1 0,2-5-3 15,2-4 0-15,3-2-2 0,-1-2-1 0,1-2-1 16,-1 0 2-16,-2-1-3 0,-3-1 1 16,-2 2 1-16,-6 1 0 0,-4 3 1 15,-8 2 0-15,-6 5 0 0,-2 5 1 16,0 2-1-16,-16 12-1 0,-3-8-1 15,-4 8 0-15,-5 0 0 0,0 2-1 0,-3 3-1 16,1 1-1-16,1 2-1 0,3 2-2 16,2 1 0-16,4 2-2 0,5-2-1 15,5 1-1-15,10 0-1 0,0-4 0 16,0-1 0-16,1-2 2 0,11-2-1 0,4-3 2 16,6 0 2-16,3 0 1 0,3 0-2 15,1-13 1-15,1 4 3 0,2-1-1 16,0-3 0-16,0-2-1 0,0-1 1 15,-1-1 2-15,0-2-2 0,-3-1 2 16,-1 1 0-16,-2-2 0 0,-4 1 0 0,0 1 1 16,-5 1 1-16,-1 1 2 0,-3 2-1 15,-2 1-1-15,-3 1 2 0,-1 1 0 16,-3 2 1-16,-1 2-1 0,-1 8-1 16,-1-9 0-16,0 9-1 0,0 0 1 0,0 2 0 15,-9 6 0-15,9 2 2 0,-10 3 0 16,10 3 1-16,-12 4 0 0,12 1 0 15,-13 2 1-15,13 4-3 0,-15 0 1 16,15 1 0-16,-12 1-2 0,12 0 0 16,-8 0-1-16,8-1-1 0,0-4-1 0,0-1 1 15,0-3-2-15,0-2-1 0,1-3-3 16,3-1-4-16,3-4-3 0,1-2-21 16,3-3-33-16,-1-3-27 0,1-2 0 15</inkml:trace>
  <inkml:trace contextRef="#ctx0" brushRef="#br0" timeOffset="24326.44">15464 2141 148 0,'5'-9'90'16,"-3"1"-4"-16,-2 8-9 0,0-11-23 16,0 11-29-16,-11 0-18 0,0 0 0 15,-7 8 0-15,-4 7 1 0,-2 7 0 0,-5 7 0 16,-3 7-1-16,-3 8-1 0,3 2 0 15,2 6-1-15,5 1-1 0,3 3-1 16,4-3 0-16,7-3-2 0,11-2-1 16,0-10 0-16,0-8 0 0,1-9 0 15,12-10 0-15,9-11 0 0,5 0-1 0,7-11 1 16,3-10-1-16,3-9 2 0,0-8-1 16,-1-9-1-16,-1-4-1 0,-1-5-1 15,-3-5 0-15,-1-1 0 0,-2-3-1 0,-1-1-1 16,-1 1 2-16,-3-1-2 0,-1 1 3 15,-2 2 0-15,-1 4 1 0,-2 1 0 16,0 2 2-16,0 5 0 0,-1 2 0 16,0 3 0-16,0 6 0 0,-3 5 0 15,0 4 0-15,-3 5-1 0,-2 5 2 0,0 6 1 16,-3 7 1-16,-3 8 1 0,-3 0 0 16,-2 6 3-16,0 11-2 0,-11 13 7 15,0 11-4-15,-7 9 1 0,-3 8-3 16,-2 8 0-16,-1 5-1 0,0 4-2 15,2 1-3-15,1 3-1 0,2 1 0 16,2-1-6-16,5-3-1 0,4-6-1 0,8-6-2 16,0-14 0-16,0-9-1 0,2-11 1 15,9-8-1-15,6-9 2 0,2-8-3 16,4-5 0-16,1 0-2 0,1 0-12 16,0-14-27-16,-2 1-32 0,2-6-7 0,-1-2 2 15</inkml:trace>
  <inkml:trace contextRef="#ctx0" brushRef="#br0" timeOffset="24873.48">16335 1987 190 0,'0'0'89'0,"0"-10"-7"0,0 10-14 15,0 0-17-15,-9 0-19 0,9 1-21 16,-13 7-4-16,3 4-1 0,-1 4 0 0,-1 4-3 15,-3 5 1-15,-1 4 0 0,-1 3-2 16,-1 3 1-16,1 0-2 0,1 1-1 16,1-2-1-16,0 2 1 0,1-2-2 15,2-4 1-15,0-2-1 0,4-6-1 16,8-7 1-16,0-9-1 0,0-5 0 0,0-1-1 16,0 0 0-16,5-18-1 0,4 2-1 15,2-6-1-15,1-2 2 0,1-3-1 16,2-2-1-16,1-2 2 0,1-2 1 15,2 1 1-15,-1 0 1 0,1 4 0 16,-1 3 2-16,-1 4 2 0,0 3 1 0,-2 7 2 16,-1 11 2-16,-2 0 0 0,-3 0 1 15,-3 4-2-15,0 9 1 0,-4 6-3 16,-2 3 1-16,0 3-1 0,0 3-2 0,0-1-1 16,0 2-2-16,0-1 2 0,0 1-1 15,0-4 1-15,0-4 0 0,0-3 0 16,0-4-2-16,3-5 0 0,3-5 1 15,3-4-1-15,3 0 0 0,2 0-4 16,3-13 1-16,1 2-1 0,2-1 0 0,0-5-1 16,0-3 2-16,1-1 0 0,0-3 1 15,-2 0 0-15,2 0 2 0,-3 0 0 16,-1-1 1-16,-1 2 1 0,-4 1 0 16,-2 2 0-16,0 1 0 0,-4 3-1 15,-1 1 0-15,0 3-2 0,-3 2-4 0,0 4-1 16,0 6-6-16,-1-9-19 15,0 9-25-15,-1 0-27 0,0 0-4 0,0 0 0 16</inkml:trace>
  <inkml:trace contextRef="#ctx0" brushRef="#br0" timeOffset="25210.31">16729 2062 184 0,'-8'8'71'15,"8"3"-5"-15,0-1-5 0,0 3-9 0,0 1-14 16,0 0-23-16,0 3-11 0,0-1-1 16,0 2-2-16,0-2 0 0,0 0 1 15,5-1-1-15,-1-2 2 0,3-1-4 16,1-1 2-16,0-3 0 0,0-2 1 16,2-3-1-16,0-3 2 0,0 0-1 0,2 0 1 15,-1-10 0-15,0-1 0 0,1-3 1 16,-1-3 0-16,0-5 1 0,-1-2 1 15,-1-2 1-15,-2-2 1 0,-1 0 0 16,0 0-2-16,-2 1 0 0,-2-2 1 16,-2 4-3-16,0 1-1 0,0 4-3 0,-10 2 2 15,0 7-3-15,-2 11-4 0,-5 0-2 16,-1 0-2-16,-2 0-4 0,-1 4-6 16,3 6-22-16,0 3-44 0,3-3-13 0,2 5-4 15</inkml:trace>
  <inkml:trace contextRef="#ctx0" brushRef="#br0" timeOffset="25942.47">17329 2065 171 0,'6'0'87'0,"-3"-9"2"0,0 9-15 16,-3-12-27-16,0 12-28 0,0-13-9 0,0 13 0 16,-10-13-1-16,10 13 1 0,-15-11-3 15,15 11-2-15,-16 0 1 0,5 0-5 16,0 0 4-16,-1 2-2 0,-3 7-2 15,0 4 0-15,-1 4 0 0,1 3 1 16,1 1 2-16,2 3-3 0,3 2-1 0,9-1 0 16,-12-1 0-16,12 1-1 0,0-3 1 15,0-6 0-15,5-3 0 0,5-7-1 16,4-5-2-16,4-1 4 0,2 0-2 16,5-14 2-16,1-1-2 0,1-6-1 0,1-4 1 15,0-6 0-15,0-3 0 0,-2-3 3 16,0-3-3-16,-1 0-1 0,-2 1 2 15,-5 1-2-15,0 2 2 0,-4 2 0 16,-1 4 1-16,-3 3-1 0,-3 5 1 16,-1 5-2-16,-4 9 2 0,-2 8 0 0,0 0 1 15,0 6 1-15,-14 10 0 0,6 6 3 16,-2 7-4-16,-1 3 0 0,3 6 0 16,8 4 0-16,-14-1 0 0,14 1-2 15,0 2 0-15,0-2 0 0,0-3-2 16,0-5-2-16,6-9 4 0,7-5-1 0,6-7 3 15,6-9-3-15,5-4 2 0,7 0 0 16,3-13 0-16,5-4-1 0,0-7 0 16,4-6 0-16,0-7-1 0,0-6 0 15,-1-5-3-15,0-3 3 0,-4-3-1 16,-5 1 0-16,-6 1 0 0,-6 3 6 0,-7 4-2 16,-9 4-1-16,-7 6 2 0,-4 7 0 15,0 8 1-15,-14 7 0 0,-2 13 1 16,-8 0 1-16,-4 6 0 0,-4 11-4 0,-1 9 1 15,1 3 1-15,1 8-1 16,2 5 1-16,4 4-1 0,3 1-2 0,6 3 0 16,4-1-1-16,12 1 0 0,0-3-1 15,0-3-1-15,0-1-7 0,11-4-6 16,5-4-19-16,6-2-68 0,1-5-1 0,3-6-3 16,2-5 0-16</inkml:trace>
  <inkml:trace contextRef="#ctx0" brushRef="#br0" timeOffset="26085.96">18499 2235 133 0,'10'0'106'16,"-2"0"-6"-16,-1 0-4 0,-1 0-11 16,-2 2-85-16,-2 0-19 0,1 0-84 15,-3 1-4-15,0 1-2 0</inkml:trace>
  <inkml:trace contextRef="#ctx0" brushRef="#br0" timeOffset="28324.99">12655 6221 127 0,'-8'0'85'16,"8"-12"-4"-16,0 6-11 0,0-2-12 15,0 1-19-15,0 0-25 0,0 7-10 0,0-14-3 16,0 14 0-16,0-13 1 16,-10 13-1-16,10-10 1 0,0 10-1 0,0-8-1 15,0 8-1 1,0 0 0 0,1 0 1-16,4 0 1 0,-1 0 0 15,2 0 1-15,1 2 1 16,1-1 2-16,3 1 1 0,0 0-1 0,4 0 5 15,2 0-2-15,2-1-1 0,3 1 1 16,4-2 1-16,2 0-2 0,3 0-1 16,4 0 0-16,5 0-1 0,1 0-3 0,3 0 0 15,5 0 0-15,1 0 0 0,2 0-1 16,2-7 0-16,1 7 0 0,0 0 0 16,0 0 0-16,1-9 1 0,-1 9 1 0,-1 0-1 15,-1-10 1-15,-1 10 0 16,-1-8 0-16,-2 8 1 0,0-9-1 0,-2 9-1 15,0-8 3-15,-1 8-2 0,-2 0-2 16,-1-8 1-16,-1 8-2 0,-4 0 1 16,-1 0 0-16,-5 0-1 0,-2 0 1 15,-3 0 0-15,-4 0-2 0,-4 0-1 16,-3 0-1-16,-4 0-8 0,-4 0-11 0,-5 0-55 16,-3 0-30-16,0 0 1 0,0 0-1 15</inkml:trace>
  <inkml:trace contextRef="#ctx0" brushRef="#br0" timeOffset="31772.75">9687 5297 126 0,'-11'-6'79'15,"11"6"0"-15,-9-15-8 0,9 15-13 16,-10-11-18-16,10 11-19 0,-10-11-16 16,10 11-1-16,0-8 0 0,-10 8-2 0,10-9 1 15,0 9 0-15,-10-9-1 0,10 2-1 16,-10 7-1 0,10-7 1-16,0 7 1 15,0 0-4-15,0 0 1 0,0 0 0 16,0 0 2-16,2 0 0 15,1 0 1-15,2 0-2 0,-1 0 1 16,2 0 1-16,1 0 0 0,0 0-1 16,3 0 0-16,1 0 0 0,0 2 1 15,2 0-1-15,0 0 0 0,2 2 1 16,1-1-2-16,2 0 1 0,-1-1 0 16,3 3-1-16,1-1 0 0,0 1 2 0,2-1 2 15,1 0-3-15,1-1 1 0,2 2-1 16,1-2 3-16,-1-1-1 0,3-2 3 15,1 0 0-15,1 0-1 0,3 0 0 16,-1 0-1-16,0-8 0 0,2 8 0 0,-2-10-2 16,1 10 1-16,0-13-1 0,-1 13-2 15,0-14 4-15,-1 7-4 0,-4 7-1 16,1-13 1-16,-4 13-1 0,0-10 1 16,-1 10 0-16,-4 0 0 0,-1-7 0 0,-1 7 0 15,-2 0-4-15,-1 0 4 16,0 0 1-16,-3 0-2 0,0 1 6 0,0 1-6 15,0-1 2-15,-1 2-1 0,-1-2 0 16,-2 1 0-16,2 0 1 0,-3 0-1 16,1 1 0-16,-2-2 1 0,0 0-4 0,0 2 3 15,-2-1 0-15,1-1 0 0,-2 0 1 16,2-1 0-16,-2 1-1 0,0 0 1 16,-1-1 0-16,1 1 0 0,-1-1 0 15,0 0 1-15,-1 0 1 0,1 0 0 16,-2 0-1-16,0 0 1 0,1 0-1 0,-1 0 0 15,-1 0-9-15,1 0-5 16,-1 0-15-16,0 1-57 0,0 0-21 16,0 3 1-16,0-1-1 0</inkml:trace>
  <inkml:trace contextRef="#ctx0" brushRef="#br0" timeOffset="43649.94">13497 6332 184 0,'0'0'59'0,"0"-8"-3"16,0 8-5-16,0-6-6 0,0 6-7 0,0 0-8 15,0-10-11-15,0 10-12 16,0 0-4-16,0-8-2 0,0 8 0 16,0 0-2-16,0 0 0 0,0 2 0 15,0 5 0-15,0 2 0 0,0 7 1 16,0 3 2-16,0 6 0 0,-8 6 0 15,8 3-2-15,0 5 0 0,0 2-2 16,0 4-2-16,0 1-10 0,0 0-15 0,0 1-30 16,0-3-29-16,0-4-3 0</inkml:trace>
  <inkml:trace contextRef="#ctx0" brushRef="#br0" timeOffset="43848.41">13441 6534 161 0,'-10'-14'91'15,"10"1"-7"-15,-10 5-2 0,10 8-23 16,-11 0-23-16,11 0-26 0,-12 0-10 16,12 4 0-16,-16 7-5 0,6 4-3 15,0 3-14-15,-2 3-40 0,-1 1-34 0,-1 2-2 16,0 1-2-16</inkml:trace>
  <inkml:trace contextRef="#ctx0" brushRef="#br0" timeOffset="44010.3">13627 6386 135 0,'17'4'81'0,"-3"5"-50"0,2 5-31 16,-3 4-22-16,1 4-23 0</inkml:trace>
  <inkml:trace contextRef="#ctx0" brushRef="#br0" timeOffset="74852.73">18246 6323 149 0,'30'0'79'0,"-1"0"0"16,0 0-6-16,1 0-7 0,1 0-10 15,2 0-26-15,4 0-15 0,3 0 1 16,8 0-1-16,3 0-1 0,5-8-2 15,5 8-1-15,0-8-3 0,1 8-1 16,2-10-2-16,1 10 0 0,0-11-1 0,-2 11 1 16,-1-13-1-16,-2 13-1 0,-4-14 1 15,-2 14-1-15,-9-12 1 0,-2 12-2 16,-5-11 0-16,-4 11 0 0,-3-8 0 16,-1 8 1-16,-2 0-1 0,-1-10 2 0,-1 10-2 15,0 0 1-15,-1 0-1 0,1 0-1 16,0-7 0-16,2 7 0 0,-1 0 0 15,0 0-1-15,-1 0 1 0,0 0-1 16,-2 0 2-16,-1-7 0 0,-4 7-1 16,-2 0 1-16,-4 0 1 0,-4 0-1 0,-5 0-3 15,-4 0-1-15,0 0-1 16,-15 0-3-16,2 0 2 0,-7 0-1 16,0 0-2-16,-4 0 0 0,-3 0 0 15,-1 0 2-15,-3 0 1 0,0 0 2 16,-1 3 0-16,0 0 1 0,-1 0-2 0,1 1 3 15,-2-1-3-15,-1 0 0 0,-2 2 1 16,0 0-2-16,-3 0 1 0,-3 0-1 16,-3-1 0-16,-3 1 0 0,-4 1 1 15,-3-1 1-15,-3 0 1 0,-3 1 0 16,0-1 0-16,-1 0 1 0,-1-1 0 0,1 0 0 16,0-1 1-16,2-2-1 0,1-1 1 15,2 0 1-15,2 0 0 0,2 0 0 16,5 0-1-16,-1-8 1 0,4 8-1 0,-1-7 0 15,2 7 2-15,-1-10-3 0,2 10 3 16,-2-10-2-16,3 10 2 0,-1-8-1 16,3 8 1-16,1 0-1 0,3-9 3 15,2 9-2-15,3 0 0 0,2 0-1 16,6-6 1-16,1 6-1 0,3 0 0 0,5 0 1 16,1 0 0-16,5-9 0 0,9 9-2 15,-11 0 0-15,11-8-1 16,0 8-1-1,3 0-1 1,9 0 2-16,7 0 0 0,4 0 0 0,10 0 0 16,6 0 0-16,6 2 0 15,8 0 0-15,6 1 0 0,6 1 1 0,5 2-1 16,7 1 0-16,4 1 0 0,6 2 1 16,3 0-1-16,3 1-1 0,-1 1-2 15,0 1-6-15,-2-1-15 0,-1-1-83 0,-3-4-5 16,-5-3-1-16,-3-2 1 0</inkml:trace>
  <inkml:trace contextRef="#ctx0" brushRef="#br0" timeOffset="75676.43">19891 5681 136 0,'-18'-8'100'0,"7"8"0"0,0-7-1 16,-1 7-1-16,0 0-86 0,2-10-10 0,1 10-2 16,9 0 1-16,-12-10 0 0,12 10-2 15,0-8 0-15,2 8 0 0,8 0 2 16,8 0 0-16,7-9 1 0,7 9 3 15,6 0 3-15,6 0-1 0,5-9 3 0,5 9 2 16,3 0 2-16,4-11-1 0,4 11 1 16,1 0-1-16,2-9 0 0,1 9-1 15,2 0-1-15,3 0-1 0,2 0-1 16,1 0-2-16,6 3-1 0,2-1 2 16,4 0-2-16,2 1 0 0,2-2-1 0,2-1 0 15,1 0 0-15,2 0 1 0,0 0 0 16,1 0 1-16,-1-9-2 0,-3 9-1 15,-2-13 1-15,-2 13 1 0,-8-14-2 16,-6 14-3-16,-4-12-1 0,-6 12-3 16,-5-10-9-16,-6 10-9 0,-6-8-8 0,-4 8-7 15,-6 0-40-15,-7-11-46 0,-4 4-5 16,-4-3 4-16</inkml:trace>
  <inkml:trace contextRef="#ctx0" brushRef="#br0" timeOffset="75995.42">22511 5227 224 0,'-8'0'109'0,"8"0"-1"0,0 0 0 0,0 0-23 16,0 0-76-16,1 3-4 0,12 1-3 15,5 1-1-15,4 2-1 0,4-1 0 16,5 1 0-16,4 0 2 0,6 3 0 0,5 2-2 15,3 2 0-15,6-1 1 0,0 0 0 16,3 1 2-16,0-1 3 0,-3 0-2 16,-2 0 4-16,-4 0 1 0,-7-1 0 15,-7 2 2-15,-8 0 0 0,-9 2-1 16,-11 4-1-16,-7 2-2 0,0 2-4 0,-13 2-3 16,-8 3-1-16,-9 0-7 15,-8 3-7-15,-7 1-5 0,-7-1-6 0,-4-1-3 16,-4 0-8-16,1-4-23 0,1-3-34 15,5-5-20-15,5-6 4 0,7-6 4 16</inkml:trace>
  <inkml:trace contextRef="#ctx0" brushRef="#br0" timeOffset="76378.63">23261 4921 205 0,'3'-10'103'0,"1"-2"-2"0,-2 4-1 16,-1-1-50-16,-1 1-48 0,1 1 1 15,0 7 0-15,-1-12-2 0,2 12 0 16,-2-7-1-16,2 7 3 0,1 0 3 15,2 4 0-15,2 4 5 0,3 5 0 0,-1 3 2 16,2 4 1-16,1 6 2 0,0 5 1 16,1 6-4-16,-1 8 0 0,-1 6-3 15,0 7-3-15,-2 10-1 0,-1 6-1 16,0 4-2-16,0 2 0 0,0 3-1 0,-1 1-1 16,1 0 1-16,1-1-2 0,0-4 0 15,1-4-2-15,2-4-3 0,-1-9-5 16,0-6-2-16,2-8-5 0,-1-13-5 15,1-11-16-15,0-9-38 0,1-11-41 16,-2-4 3-16,-1 0 1 0</inkml:trace>
  <inkml:trace contextRef="#ctx0" brushRef="#br0" timeOffset="76933.95">23738 4567 222 0,'12'-8'106'0,"4"8"-1"0,3 1-1 16,4 2-53-16,4-2-46 0,4 4 0 15,3 0-1-15,4 0 1 0,4-2-1 0,4 3 2 16,7-2-1-16,7 0-1 0,3 2 0 15,10 1 1-15,5 1 1 0,4-2 1 16,3 1-2-16,3-3 0 0,2-1 1 16,0 0 1-16,2-2 0 0,1 0 2 15,-1-1-2-15,1 0 0 0,-2 0-1 0,1 0 0 16,1 0 0-16,-6 0-2 0,-1 0 0 16,-3 0-1-16,-1 0 1 0,-3 0-1 15,-3 0 0-15,-2 0 0 0,-3 0 0 16,-4 0 2-16,-3 0-2 0,-5 0 0 15,-3 0 0-15,-7 4 1 0,-4-1 1 0,-3 2-3 16,-4 0 1-16,-4 4 0 0,-2-1 1 16,-2 3 3-16,-2 4 0 0,-2 3 1 15,-3 1-2-15,0 4-1 0,-3 3 3 16,1 4-2-16,-2 4 1 0,-1 3-3 16,-1 3-2-16,-3 2 0 0,0 5-1 0,-4 2 0 15,-1 5 1-15,-4 2-2 0,1 4 0 16,-3 2 0-16,-1 2 0 0,-2 1 2 15,0 1-1-15,0 0-2 0,0 1 1 0,0-1-2 16,0-2 0-16,1 0-3 0,1-3-5 16,1-2-5-16,3-4-4 0,3-5-7 15,3-4-8-15,1-5-9 0,1-6-35 16,-2-8-52-16,-1-5 3 0,-2-8 4 16</inkml:trace>
  <inkml:trace contextRef="#ctx0" brushRef="#br0" timeOffset="77312.75">23892 6275 208 0,'-25'14'110'0,"5"0"2"16,9-2-4-16,11-2-5 0,0 0-98 16,2-3-2-16,9 0-1 0,10-2 0 0,7 1 1 15,9 0 0-15,9-4 4 0,7 0-2 16,13-1 1-16,14 1 1 0,10-2-1 15,10 0 1-15,8 0 1 0,6 0-2 16,3-12 0-16,5 3-3 0,2-4 0 16,3-2-1-16,1-2-1 0,-5-2-1 0,-5-1-2 15,-7 1-4-15,-9-2-10 0,-14 3-11 16,-12 0-50-16,-13-1-42 0,-14 1 1 16,-14 1-1-16</inkml:trace>
  <inkml:trace contextRef="#ctx0" brushRef="#br0" timeOffset="77614.75">25056 4941 211 0,'-29'0'112'0,"3"5"0"16,2 2 1-16,3 4-3 0,4 4-104 16,3 4 1-16,4 6-5 0,10 2 0 15,-10 5 1-15,10 8 1 0,0 6 1 16,0 8-2-16,0 9-1 0,4 7 0 0,1 6 0 16,-1 4-1-16,2 3 0 0,2 0-1 15,-1-1-4-15,2-1-8 0,0-3-10 16,3-5-42-16,-1-6-53 0,3-10 1 0,0-11 1 15,4-14 0-15</inkml:trace>
  <inkml:trace contextRef="#ctx0" brushRef="#br0" timeOffset="81371.86">24667 2996 191 0,'12'5'108'0,"-2"7"1"0,-8 6-1 0,-2 7 0 16,0 9-102-16,0 6-6 0,-13 8 2 16,0 8-4-16,-4 12 2 0,-2 6-4 15,-4 5-3-15,-2 3-4 0,1 5-1 16,0 2-5-16,0 0-12 0,-1-4-29 15,1-5-43-15,2-6-6 0,0-9 3 0</inkml:trace>
  <inkml:trace contextRef="#ctx0" brushRef="#br0" timeOffset="81650.6">24178 3623 165 0,'0'14'105'0,"0"6"1"16,0 11 2-16,-10 7-2 0,10 7-88 15,0 9-14-15,1 3 0 0,2 5-2 16,0 3 1-16,0-2-2 0,1 0-1 16,3-3 1-16,3-2 0 0,4-4 2 0,4-9 2 15,5-9 0-15,4-11 2 0,8-12 1 16,4-12 0-16,6-1 1 0,5-10-3 15,4-12-4-15,1-9-2 0,5-10-4 16,1-8-8-16,3-7-10 0,2-3-40 16,-1-7-51-16,0-1-1 0,-1-3 1 0</inkml:trace>
  <inkml:trace contextRef="#ctx0" brushRef="#br0" timeOffset="81923.48">25883 2310 238 0,'0'14'116'0,"9"-3"-1"0,6 0 0 15,7-2 1-15,8-1-116 16,6-2 1-16,6-2-2 0,7 1-5 0,4 0 0 16,3 0-9-16,0-4-7 0,1-1-26 15,3 0-61-15,0 3-7 0,0 0 7 16,-3-2-7-16</inkml:trace>
  <inkml:trace contextRef="#ctx0" brushRef="#br0" timeOffset="82147.2">26848 2033 169 0,'-19'0'108'0,"-3"0"1"15,0 0 0-15,-2 12 0 0,-1 6-86 16,-3 8-12-16,0 11 0 0,-2 6-1 16,-3 11-3-16,0 12-2 0,1 9-1 15,2 5-1-15,3 6-2 0,6 2 2 0,3 1-3 16,6-2 2-16,12-4-4 0,0-5 0 15,0-6-2-15,4-11-6 0,13-10-8 16,10-13-20-16,9-15-61 0,13-17-14 16,9-6 0-16,8-8 1 0</inkml:trace>
  <inkml:trace contextRef="#ctx0" brushRef="#br0" timeOffset="98284.72">11332 10815 185 0,'0'-8'82'16,"-10"8"-2"-16,10-9-16 0,-15 9-23 0,15-8-27 15,-14 8-12-15,14 0-1 0,-13-10 0 16,13 10 1-16,-10 0-1 0,1-8-1 16,0 8 0-1,9 1 0 1,0 2 0-16,-10 2-1 0,10 5 2 0,0-1 0 16,-13 3 1-16,13 2 0 0,-13 3 0 15,13 1 0-15,-13 1-1 0,13 1 0 16,-15-1 0-16,15-1-1 0,-14 1 0 15,14-2 1-15,-12-2-2 0,12-1 0 0,-8-2 1 16,8-3 0-16,0-3 0 0,-10 0 1 16,10-4-1-16,0 0 1 0,0-1 0 15,0 0 0-15,0-1 0 16,0 0 1-16,0 0-1 16,0 0 0-16,0 0-1 15,0 1 0 1,0-1 0-16,0 2-1 0,0 0 1 15,-9 1 0-15,9 1 0 0,0-2-1 16,0 1 1-16,0 1 0 0,-10-1 1 16,10 1 0-16,0 0 1 0,0-2 0 0,0 1 2 15,-9 0-1-15,9-1-1 0,0 0 1 16,0-1 0-16,0 0-1 0,0 0 0 16,-10 0-2-16,10 0 1 0,0 0 0 15,-11 0-1-15,11 0 0 0,0 0 0 16,-12 1 0-16,12-2 0 0,-8 1 0 0,8 0 0 15,0 0 2-15,-12 0-2 0,12 0 0 16,0-1 1-16,-9 0-1 16,9 0 2-16,3-8-2 0,1 8 1 15,1-15-1-15,4 6 1 0,-2-3 0 16,2-2-1-16,3-1 1 0,1-3 0 16,2-2 0-16,2-1-1 0,2-2 0 15,0-2 0-15,2 0 0 0,1 1-1 16,-2 1 0-16,1 0 1 0,-2 3-1 15,-1 1 1-15,1 3-1 0,-2 1 1 16,-1 3 1-16,-2 4-1 0,0 8 2 0,-5 0 1 16,0 0 1-16,-1 0-1 0,-3 6 2 15,-1 6-2-15,-2 4 1 0,-2 3 0 16,0 3 0-16,0 2-1 0,0 2-1 16,0 3-1-16,0 0 0 0,0 1 0 0,-11 0 0 15,11-1 0-15,0 0-1 0,-9-2 0 16,9-4 0-16,0-2 0 0,0-1-1 15,0-2-1-15,0-6-1 0,0 1-3 16,0-3 0-16,0-3-5 0,0-2-1 16,1-4-10-16,5-1-22 0,0 0-24 15,1 0-24-15,2-15 1 0</inkml:trace>
  <inkml:trace contextRef="#ctx0" brushRef="#br0" timeOffset="98645.07">11667 10861 146 0,'7'-8'85'0,"-2"8"-4"16,-2 0-10-16,-1 0-12 0,-2 0-13 16,0 7-24-16,0 6-15 0,0 2-1 15,0 3-1-15,0 1-1 0,0 2-1 16,0-1-2-16,0 0 0 0,0 1 0 0,0 0-1 16,0-2 2-16,0-2-2 0,5-3 2 15,0-4 0-15,1-5 0 0,2-5 0 16,3 0 0-16,0 0 1 0,0-12 0 15,1 2 1-15,1-4-3 0,-2-2 1 16,2-2 0-16,-2 0 0 0,-2-1 0 0,1 0 1 16,-2-1-1-16,-1 2 1 0,-2-1-1 15,-1 2 3-15,-3 0-3 0,-1 5 2 16,0-2-3-16,0 3 0 0,0 3-1 16,-13 1 0-16,-2-3-1 0,6 10-1 15,0-9-4-15,0 9 0 0,0 0-6 16,9 0 1-16,-16 0 0 0,16 0-3 15,-14 0-2-15,14 3-3 0,-10 0-7 16,10 0-11-16,0 0-12 0,0 0-15 16,0 0-13-16,0 0-7 0</inkml:trace>
  <inkml:trace contextRef="#ctx0" brushRef="#br0" timeOffset="99408.88">11987 10743 172 0,'17'-8'82'16,"-3"8"-2"-16,1-12-11 0,-4 12-18 16,-1-10-32-16,0 10-14 0,-4 0-1 15,-1 0 1-15,-3 0 1 0,-2 0-1 0,0 5 2 16,0 3-2-16,0 2 1 0,-14 3 1 16,14 1-1-16,-16 2-1 0,16 2-2 15,-14 1 0-15,14 0 2 0,-13 1-3 16,13 0 0-16,0 1-1 0,0-1 0 0,0-1-1 15,0-2 0-15,0-2 3 0,4-2-2 16,5-2-1-16,2-3-1 0,1-3 1 16,4-2-1-16,1-2 1 0,0-1 1 15,3 0-1-15,0-7 0 0,3-2-4 16,-1-3 2-16,2-4 1 0,-1-4-1 0,0-3 0 16,2-4-1-16,0-3 1 0,-1-4-2 15,-1-2 2-15,1-3 2 0,-2-1 0 16,-2-1-1-16,0 0 1 0,-1 0 0 15,-3 0 0-15,0 2 0 0,-4 1 0 16,1 3 0-16,-3 3 0 0,-3 4-1 0,0 2 0 16,-3 4 1-16,1 4 0 0,-3 4-1 15,-2 4 0-15,0 2 2 16,-10 12 0-16,10 7 0 16,-13 4 2-16,4 5 1 0,-2 7-1 15,1 5 3-15,-1 4-1 0,-2 4 0 0,2 4 1 16,0 1-1-16,11 3 0 0,-13-1 0 15,13 2-2-15,0-4-2 0,0 0 1 16,0-5-1-16,1-4 0 0,7-4 1 16,3-5 0-16,3-5 0 0,4-7 2 15,2-4-2-15,3-7 0 0,3-2 0 0,0-2 0 16,2 0 1-16,1-12-2 0,0 0-1 16,-2-3 0-16,2-5 0 0,-2-3-1 15,1-4 0-15,-1-3 1 0,-1-4 0 16,-3-2-1-16,-2-2 0 0,-1-2 1 15,-3-1 0-15,-4 1 1 0,-3 1 0 0,-2 1 2 16,-3 1 3-16,-4 3-2 0,-1 3 0 16,0 4 0-16,0 4 0 0,0 5-1 15,-16 6 1-15,7 12-1 0,-3 0-1 16,-3 0-1-16,0 1-1 0,-1 12 0 16,-2 5 0-16,2 5 0 0,-1 5 0 0,1 3 1 15,2 5-1-15,2 1-1 0,3 3-1 16,9 1 1-16,-11 1 0 0,11 0 0 15,0-3-2-15,5-2-2 0,1-2-1 0,3-3-4 16,3-4-3-16,6-3-3 0,-1-5-13 16,3-4-30-16,0-3-30 0,-2-4-14 15,2-5 2-15</inkml:trace>
  <inkml:trace contextRef="#ctx0" brushRef="#br0" timeOffset="99813.36">11974 10941 140 0,'-10'0'87'0,"10"-8"-1"0,-15 8-5 16,15-8-20-16,-11 8-24 0,11-9-28 0,-11 9-5 16,11-9-3-16,0 9 3 0,0-10 0 15,0 10 2-15,3-14 2 0,3 5-2 16,2-1 3-16,2-1-2 0,4 0 1 15,1 0 2-15,4 1-5 0,0 0 1 0,3 0-4 16,1 2-1-16,1 0 1 0,-1 8-2 16,1-10-3-16,1 10 1 0,-3 0-3 15,-1 0-5-15,-2 0-1 0,-3 0-8 16,0 4-32-16,-3 0-49 0,-1 2-3 16,-3-1 3-16</inkml:trace>
  <inkml:trace contextRef="#ctx0" brushRef="#br0" timeOffset="100081.47">13414 10979 157 0,'35'24'76'16,"-1"-2"-1"-16,-3 0-14 0,-1-1-18 0,-1-1-33 16,-3-1-10-16,0-1-55 0,-1 1-30 15,0 1-2-15</inkml:trace>
  <inkml:trace contextRef="#ctx0" brushRef="#br0" timeOffset="138944.94">6397 4721 137 0,'-16'-8'81'0,"16"8"-4"16,-15-8-11-16,15 8-12 0,-13-9-15 15,13 9-15-15,-10-14-12 0,10 6-9 0,-9 0 2 16,9-2 1-16,-14 2-1 0,14-3-1 15,-14 2-1-15,14-1 0 0,-14 1 1 16,14 0-1-16,-12 1-1 0,12 8-1 0,-10-10-1 16,10 10 2-1,0 3 0-15,0 4 0 0,0 6 1 16,0 5 1-16,4 5 1 0,2 4 1 16,3 6 2-16,2 7-1 0,0 5-1 15,1 8 0-15,1 6 0 0,2 8-3 0,3 5 3 16,-2 11-3-16,1 3-1 15,-3 5 0-15,3-2-1 0,-2-1 0 0,-1-1 0 16,0-6 0-16,-2-5-1 0,1-3 0 16,-3-6 0-16,1-7-1 0,-3-6-1 15,1-9-1-15,-1-8-2 0,1-10-6 0,-3-10-4 16,0-5-8-16,-1-6-39 0,-2-3-40 16,-2-3-1-16,-1 0 1 0</inkml:trace>
  <inkml:trace contextRef="#ctx0" brushRef="#br0" timeOffset="139412.56">5383 6297 198 0,'-27'3'98'0,"2"-1"1"0,2-2-21 0,3 0-19 15,2 0-45-15,2 0-1 0,1-9-2 16,4 9-1-16,-1-10-2 0,12 10 0 16,-11-7-3-16,11 7-1 0,0 0 0 15,0-10-2-15,6 10 1 0,7-10-2 16,4 0 1-16,9 2 0 0,6-4 0 0,6-1 0 15,7 0 2-15,5 1 1 0,6-4 1 16,6 2 4-16,4-1-2 0,8-1 0 16,3 0 2-16,7 0 0 0,2 1 1 15,2 1 0-15,6-2 2 0,-1 1-3 0,1-2 0 16,3-1-2-16,-1 1 2 0,1-3-3 16,-1 0 2-16,0 0-3 0,-2 0 0 15,1-1-3-15,-6 4 0 0,-2-1-2 16,-6 2 0-16,-5 2 0 0,-7 3 0 15,-11 2 0-15,-5 9-2 0,-8-11-2 0,-8 11-7 16,-8 0-5-16,-10 3-10 0,-5 3-8 16,-11 1-35-16,-3 1-57 0,0-2 0 15,-14-2-2-15,-5-3 5 0</inkml:trace>
  <inkml:trace contextRef="#ctx0" brushRef="#br0" timeOffset="140642.71">988 4955 184 0,'0'-16'84'0,"0"1"-8"0,-8-1-6 16,8 0-16-16,0-1-23 0,0 1-22 0,0 0-3 15,0 3-1-15,0 1 0 0,0 5-2 16,0 7 4-16,0 0 1 0,1 6 1 16,0 9-1-16,0 13 0 0,3 9-2 0,0 14 3 15,-1 11-3-15,3 22 1 0,4 14-3 16,0 10-1-16,1 9-3 0,2 6-1 16,3 3 2-16,0 0-1 0,-1-5 0 15,1-6-1-15,0-8 1 0,-3-11-2 16,1-11-4-16,-1-17 0 0,-1-14 6 0,-2-27-9 15,1-19-6-15,-4-8-2 0,-2-7-13 16,-5-18-36-16,0-14-33 0,0-13-2 16,0-10 2-16</inkml:trace>
  <inkml:trace contextRef="#ctx0" brushRef="#br0" timeOffset="141074.94">1038 4745 199 0,'-11'-25'93'0,"11"0"-16"0,0 4-7 0,0 2-19 16,4 2-42-16,4 2-4 0,3 2-4 15,6 1 1-15,0-1-2 0,7 4 1 16,4 0 1-16,5 1 1 0,3 1 1 16,5-2 2-16,5 1 0 0,3 0-1 0,5-1 1 15,3 0 2-15,5-1-1 0,1 0-2 16,6 1 0-16,4 0-2 0,0 2-1 15,2-1 0-15,0 8-1 0,4-13 0 16,-2 13 0-16,-1-8-1 0,2 8 0 16,-1 0 0-16,0-11 0 0,-1 11 2 0,0-11-2 15,-4 11 0-15,2-13 0 0,-3 6 1 16,1 7-1-16,-3-11 0 0,-4 11 1 16,-1 0-1-16,-3 0 1 0,-4 0 2 15,-4 10 0-15,-5 7 1 0,-7 9 3 16,-3 5 0-16,-7 6 4 0,-6 7-1 0,-5 4 1 15,-4 6 1-15,-6 4-3 0,-2 5 2 16,-2 3-2-16,-2 3-1 0,1 4-3 16,0 2-2-16,0 3-1 0,1 4-2 15,0 0-2-15,2 4-4 0,2 3-4 16,1 0-7-16,0 4-5 0,-2 0-13 0,-1 0-45 16,-3-1-33-16,-4-2 0 0,-1-4 4 15</inkml:trace>
  <inkml:trace contextRef="#ctx0" brushRef="#br0" timeOffset="141353.09">2041 6421 187 0,'-53'17'94'0,"2"-5"3"0,3-1 0 15,6-2-49-15,4-2-42 0,4-2 1 16,7-4 0-16,5-1 0 0,9 0-2 0,13-10 2 16,0 2-1-16,0-3 0 0,7 0 1 15,16-1 0-15,9-4 0 0,6-2-1 16,7-1-2-16,6-2 0 0,5-2-2 16,2-2-2-16,2-1-1 0,-1-1-4 15,0-2-4-15,-3 1-9 0,-3-1-36 0,-8 2-50 16,-5-1 0-16,-9 1 0 15</inkml:trace>
  <inkml:trace contextRef="#ctx0" brushRef="#br0" timeOffset="141645.44">1680 4974 143 0,'5'-12'90'0,"1"3"4"15,-1 9-9-15,0 0-21 0,2 0-29 16,0 6-21-16,2 10-2 0,0 11 1 16,3 9-1-16,2 11 0 0,4 17-2 0,-1 12-2 15,7 10-3-15,3 8-4 0,2 6-1 16,3 4-5-16,1 1-2 0,1-1-2 15,1-2-2-15,-2-5-2 0,1-7-2 0,-2-9-4 16,0-12-18-16,-7-13-45 16,1-22-10-16,-6-14-7 0</inkml:trace>
  <inkml:trace contextRef="#ctx0" brushRef="#br0" timeOffset="142263.46">1676 4755 164 0,'0'-20'85'16,"-11"6"1"-16,11 14-38 0,-11 0-20 15,2 0-3-15,-2 5-3 0,-3 14-10 16,-2 9 0-16,-4 8-1 0,2 10 1 0,-3 9 0 15,2 9-1-15,-3 7-2 0,-1 5 0 16,1 2-4-16,3-3 0 0,-2-2-2 16,4-5-1-16,1-5-1 0,3-6 0 15,0-7 0-15,4-9 0 0,9-9 1 16,0-13-1-16,0-14 0 0,11-12-1 16,5-12 0-16,4-11-1 0,6-8 0 15,3-5 0-15,1-4 0 0,4-4-1 16,3-2 0-16,0-1 0 0,1 0 1 15,1 3-1-15,-3 7 1 0,-4 7 1 16,-3 12 0-16,-6 13 0 0,-10 12 0 0,-3 0 0 16,-10 12 0-16,0 16 1 0,0 13 1 15,-18 13 0-15,0 9 2 0,-7 4 1 16,-1 5 1-16,-5-1 2 0,1-1-2 16,-2-2 1-16,2-5-1 0,1-7-1 0,4-6 0 15,5-12-1-15,2-11-3 0,7-13-1 16,11-12 1-16,0-11-1 15,0-10 0-15,11-6 2 0,6-4-1 16,0-2-1-16,3-1 1 0,2 0-1 16,1 1 0-16,3 6-1 0,-3 5 0 0,-1 9 1 15,-4 11 0-15,-2 0-2 0,-5 10 1 16,-4 11 0-16,-3 9 0 0,-4 10 2 16,0 8-1-16,0 7 0 0,-10 4 1 15,0 4-1-15,-1 2 0 16,0-2 0-16,-1 0-1 0,1-8-1 0,3-5-4 15,8-6-2-15,-11-11-4 0,11-9-4 0,0-10-30 16,1-10-54-16,4-4-5 0,1 0 2 16</inkml:trace>
  <inkml:trace contextRef="#ctx0" brushRef="#br0" timeOffset="142759.01">2747 5294 210 0,'-15'8'101'0,"-2"0"-2"16,3-2-1-16,-3 1-48 0,3-1-45 16,0-3-1-16,3 4-1 0,2-4 0 0,9 2-3 15,-12-2 1-15,12-1-1 0,0-2 4 16,5 1 0-16,8-1 1 0,5 0 1 16,7 0 1-16,5 0 0 0,8 0 2 15,7 0-2-15,4 0 2 0,5 0-1 16,4 0 0-16,4 0-2 0,4-6-1 0,1 6 0 15,2 0 2-15,0 0-1 0,0 0-1 16,-2 0 3-16,1 0-3 0,-5 0 1 16,-4 1-3-16,1-1 1 0,-7 0 0 15,1 0 2-15,-6 0-4 0,2 0 1 0,0-11-2 16,-2 11-1-16,4-14 0 0,2 7 0 16,-1 0 0-16,3 7-1 0,-1-12-1 15,2 12-8-15,-4 0 1 0,1-8-6 16,-3 8-3-16,-3 0-3 0,-4 2-3 15,-5 0-4-15,-5 2-10 0,-8-1-26 0,-6 2-24 16,-9 0-17-16,-6-1 3 0</inkml:trace>
  <inkml:trace contextRef="#ctx0" brushRef="#br0" timeOffset="143123.34">4230 5000 178 0,'-19'-9'95'0,"-1"0"1"16,4 2-1-16,1 7-41 0,3-7-48 0,0 7-2 15,2 0 0-15,10 2 1 0,-14 3 2 16,14 4-2-16,0 0 1 0,0 4 2 16,5 4 0-16,7 1 1 0,8 2-3 15,6 0 3-15,5 1-3 0,4 0 0 16,4-1 2-16,5-2-1 0,3-1 1 0,0-2-3 15,3-2 1-15,2-1-1 0,-2-1 0 16,0-3-1-16,-5 2 0 0,-2-2-2 16,-5 0 0-16,-5 0 2 0,-7 0-2 15,-3 1 0-15,-8 2 2 0,-4 2-1 0,-6 4 1 16,-5 2 0-16,0 3-2 0,-12 6 0 16,-2 5 0-16,-6 4-1 0,-8 4-1 15,-5 3-2-15,-3 3-4 0,-6 2-5 16,-1 1-6-16,0 0-4 0,3-2-14 15,1-3-52-15,4-5-28 0,7-4 2 0,4-8 3 16</inkml:trace>
  <inkml:trace contextRef="#ctx0" brushRef="#br0" timeOffset="144943.72">2372 2922 212 0,'0'4'99'0,"0"2"1"0,-17 5-1 16,5 4-53-16,-4 5-41 0,-5 7-4 15,-2 5 0-15,-3 7 0 0,-4 8 0 16,-1 7 2-16,1 10-2 0,3 9 0 15,2 11 0-15,2 8-1 0,3 4-2 16,4 2 1-16,-1-1-2 0,4-2 0 0,-1-3-3 16,2-5-2-16,0-5 2 0,0-8-3 15,1-8-5-15,-2-11-2 0,1-14-14 16,-3-12-10-16,3-11-16 0,-3-9-14 16,1-9-14-16,-2 0-2 0</inkml:trace>
  <inkml:trace contextRef="#ctx0" brushRef="#br0" timeOffset="145128.25">1704 4105 150 0,'-11'-25'86'0,"2"8"2"0,9 9-1 0,-16 8-18 16,16 0-32-16,0 8-27 15,0 13-4-15,0 8 1 0,0 11 1 0,4 9-3 16,4 6 0-16,4 2-3 0,4 1-1 16,2-1 0-16,4-5 0 0,2-4 0 15,3-8 0-15,2-10-2 0,4-10 0 0,2-12-2 16,1-8-5-16,1 0-2 15,3-21-19-15,0-11-56 0,1-13-13 0,1-14-1 16,0-9-1-16</inkml:trace>
  <inkml:trace contextRef="#ctx0" brushRef="#br0" timeOffset="145660.47">2718 1887 147 0,'0'7'94'0,"-9"3"1"15,9 5 0-15,-11 5-7 0,11 4-82 16,-13 8-1-16,13 5-2 0,-17 7 0 16,6 7-1-16,0 9 0 0,0 13 1 0,0 8 0 15,3 8-2-15,-2 6 0 0,10 1 0 16,-16 2-1-16,16-4 2 0,-16-3 3 16,16-6 2-16,-16-5 0 0,7-9 1 15,-1-8-2-15,2-9 2 0,8-12 1 16,-16-17-1-16,16-11-1 0,0-13-5 0,0-1-1 15,0-8-1-15,0-7-1 0,7-10-1 16,7-6 0-16,4-8-2 0,6-4 1 16,4-4 0-16,5-3 0 0,4-1 0 15,2 1 0-15,5 1 0 0,-1 6 2 16,0 6 1-16,1 8 1 0,-3 10-1 0,-2 10 3 16,-1 9-2-16,-8 1 1 0,-2 10 1 15,-6 8 1-15,-2 8-1 0,-5 5-1 16,-1 3 0-16,0 4 1 0,-2-1-1 15,4-1 0-15,-1-4-2 0,4-3-2 16,5-7-5-16,5-6-7 0,6-8-37 0,4-9-54 16,7 0 1-16,8-8-1 0,3-6 0 15</inkml:trace>
  <inkml:trace contextRef="#ctx0" brushRef="#br0" timeOffset="148310.34">25322 6192 197 0,'1'-14'83'0,"2"2"-5"0,1-2-9 15,1 1-22-15,-1 1-30 0,0 2-11 0,-1 0 0 16,0 2-1-16,-1 8 1 0,0-10-1 16,0 10 2-16,0 0-2 0,3 0 0 15,-1 0 1-15,1 0-1 0,2 4 0 16,1 3 2-16,2 3-1 0,-1 2-1 0,2 4-1 16,0 1 3-16,-2 5-2 0,-1 5 0 15,-3 4 1-15,-3 5 0 0,-2 8 0 16,0 5 0-16,-8 5-2 0,-4 4 0 15,-7 6-2-15,-9 3 1 0,-7 6-1 0,-9 4 1 16,-10 5-2-16,-10 2 1 0,-12 8 0 16,-8 2 0-16,-9 0 1 0,-8 1 2 15,-4-3 0-15,-8-1 0 0,-5-2-4 16,-5-2 7-16,-3-2-1 0,-7-2 1 16,-2-4-1-16,-4 0 1 0,1-5 0 0,-1-1-3 15,2-7 0-15,-3-3 1 0,-6-3-2 16,0-3-1-16,-4-1 0 0,-2-1 0 15,-4-2-1-15,-3 0-1 0,-4-1 0 16,-3-1 0-16,-6 0-1 0,-1-1 0 16,-4-2 0-16,-4 0 0 0,2-2 0 0,-8 0 0 15,2 0 0-15,0-2 0 16,0-1 0-16,0 0 0 0,0 1 0 0,-4-2 0 16,-1 1 0-16,6-1 0 0,1 1 1 15,-2-1-1-15,1 2 0 0,-7-1 0 16,-1 0 1-16,4 2 0 0,0-1 0 0,-2 0 0 15,2 1 0-15,-7 0-1 0,-2-2 0 16,9 0 0-16,1-4 1 0,2-2-1 16,2-4 1-16,1-4-1 0,2-3 0 0,12-3 2 15,3-5-2-15,4-1 2 0,5-6-2 16,5-1 1-16,0-4 0 0,11-3 0 16,-1-1-1-16,2-1 1 0,1-1-1 15,4 0-1-15,0 0 1 0,5 0 1 16,-3 0 0-16,1 0 0 0,-5 1-1 0,-3 2 0 15,0 0 0-15,-1 2 1 0,-1 0 0 16,0 2-1-16,2 1 1 0,0 0 0 16,-6 2-1-16,0 1 1 0,-1-1-1 15,1 2 0-15,1-1 0 0,2-1-1 16,4 1 2-16,2-2 0 0,-3-2-1 0,3 0-1 16,0-1 1-16,3-3-1 15,4-1 2-15,2-1 0 0,7-1 0 0,2 0 0 16,1 0-1-16,2 0-1 0,-2-11 0 15,3 11 1-15,0-13 0 0,4 5 0 16,4-1-2-16,2-1 1 0,1-3-1 0,0 1 1 16,1-1 0-16,1-2 1 15,-2-2 0-15,-1 1 0 0,4-2 0 0,-3-1-1 16,7-1 1-16,1-1 0 0,2 0 1 16,3-1-2-16,-1-1 1 0,0 1 0 15,1 0-1-15,2-1 2 0,0 2-1 0,-3 0 1 16,1 0 0-16,0 1-1 0,2 0 1 15,-1 0 1-15,0 2-3 16,1-1 0-16,0 1 3 0,0-1-2 0,-1 1 0 16,0-1 0-16,1 0 0 0,2-2 1 15,-2 0-1-15,2-2 0 0,2 0 1 0,2-2-1 16,2 0 0-16,0-2 0 0,1 0 1 16,2 1 0-16,1-3 2 0,2 3-3 15,0-3 0-15,2 2 0 0,2-2 1 16,2 2 0-16,0-1 0 0,-1 2 0 15,4 0-1-15,0 0 1 0,-3 0-2 0,0 2 1 16,-3 0 1-16,1 1-1 0,1 2 0 16,-3 1 0-16,2-1-1 0,-1 1 0 15,2 2 2-15,1 0-1 0,2-1 1 0,1 1-1 16,3 0-1-16,3 0 1 16,3 0 0-16,4-2 0 0,-2-1 0 0,7-1 0 15,-4-2-1-15,4 0 1 0,-1-3-1 16,1 0 1-16,1-2 1 0,0-2-1 15,0 0 1-15,-2-2-1 0,2 1 1 0,-1-2-1 16,1 0 0-16,-2 0 0 16,1 1 1-16,0 0 0 0,-1-1-1 0,1 0 0 15,1 2 0-15,0 0 1 0,0-2-2 16,-3 1 2-16,3 1 0 0,-4 0-2 16,-1-2 1-16,1 1 0 0,-3-2-1 0,-2 0 1 15,0 0-1-15,0-1 1 16,-2-2 0-16,0 1 0 0,-1-2 0 0,-1 1 0 15,2 0-1-15,-2-1 1 0,2 0 0 16,1 1 4-16,-1 0-4 0,0 0-1 16,1 2 2-16,1-2-1 0,2 2 0 15,-2 0 0-15,2 0 0 0,-2 1-1 0,2-1 1 16,-2-1-4-16,2 0 4 0,2-1 0 16,2 0-1-16,2-1-1 0,2 0 1 15,3 1 1-15,3-1 0 0,0 1 0 16,5 1 0-16,0 1-2 0,2 1 1 0,3 0 1 15,1 2-1-15,3 1 0 0,-1 3 0 16,1-1-1-16,3 3 0 0,-2-1 1 16,1 3-1-16,0-3 4 0,1 3-3 15,0-1 1-15,3-1 0 0,0 2 0 16,1 0-1-16,2 0 2 0,3 3-1 16,1 1-1-16,0 2 1 0,2 2-3 0,10 3 1 15,-12 6 0-15,12 8 1 0,0 0 0 16,-12 3-1-16,12 11 1 0,0 11 1 15,0 9-1-15,0 10 1 0,-10 6-1 16,10 7 0-16,0 6-2 0,0 5-4 0,0 6-2 16,0 0-4-16,0 2-6 0,0 0-3 15,0-2-6-15,0-6-11 0,0-8-33 16,0-10-38-16,0-10 0 0,0-9 0 16</inkml:trace>
  <inkml:trace contextRef="#ctx0" brushRef="#br0" timeOffset="148557.16">1426 6634 223 0,'15'-28'101'0,"1"1"1"0,2 5 1 0,4 3-66 16,0 1-29-16,4 2 5 0,5 1-4 15,1 2-1-15,5 0-2 0,6 0 1 16</inkml:trace>
  <inkml:trace contextRef="#ctx1" brushRef="#br0">1940 6246 2528 0,'137'25'-411'16,"6"20"-20"-16,1-1 9 0,-8-1-7 15,2 4 6-15</inkml:trace>
  <inkml:trace contextRef="#ctx1" brushRef="#br0" timeOffset="964.9">1119 6371 198 0,'-12'3'364'0,"5"-3"6"0,-6 4 0 0,7-4-24 15,6 0-148-15,-13 0-105 0,13 0-80 16,-7 0-4-16,7-11-9 0,0 11 3 16,0-7 2-16,0 7 3 0,13 0-4 15,0 0 9-15,0-8 8 0,14 8 1 0,-2 0-5 16,7 0 8-16,2 0 5 0,5-7-5 15,6 7 0-15,1-11 1 0,5 11-1 16,2-11 1-16,-1 11-1 0,7-11-4 0,0 11 5 16,-1-12-6-16,7 12 6 0,7-7-5 15,-7 7 1-15,6 0-5 0,1 0 0 16,6 0-1-16,-6 0 1 0,6 0-4 16,0 0 0-16,0 0 0 0,1 0-5 15,-2 0 4-15,2 0-3 0,-8 0 4 16,0 0-9-16,2-10 0 0,-8 10 1 0,-6-12-1 15,-1 12-4-15,-6-10 4 0,-6 10 0 16,-7-15 1-16,-1 15-1 0,-11-15-8 16,-1 15 12-16,-6-11-8 0,-8 11-4 15,-5-11-5-15,-7 11-12 0,0 0-25 16,0 0-18-16,0 0-67 0,-13 0-259 0,0-11-36 16,0 11-8-16,6 0 5 0,-5-7 6 15</inkml:trace>
  <inkml:trace contextRef="#ctx1" brushRef="#br0" timeOffset="3816.58">10648 11635 123 0,'0'-11'326'0,"-13"1"-3"0,13-2 5 0,-13-3-16 15,13 0-42-15,-20 1-110 0,20-1-117 16,-13 4-23-16,13-3-3 0,-13 3-4 16,13 0 0-16,0 4 0 0,-6-4-10 0,6 3 6 15,0 0-9-15,0 8 0 0,0-14-9 16,6 14 6-16,1 0 3 0,-1-7 0 16,7 7 3-16,1 0-3 0,-2 3 13 15,2-3-9-15,-1 4 5 0,6 0 4 16,-6 3 4-16,7-4 0 0,-1 5 0 0,1 3-1 15,0-3 1-15,5 2-4 0,7 5 0 16,2-4 4-16,5 4-9 0,6-4 0 16,1 3 1-16,5-3-5 0,2 0 9 15,5 0-5-15,1 0 5 0,6 0 0 16,0-3 4-16,0-4-4 0,7-1 3 0,-7 4 1 16,0-7 0-16,1 4-4 0,-1-4 8 15,-7 0-16-15,7 0 7 0,0 0-8 16,-6 0 9-16,6 0-4 0,-6 0 8 15,6 0 0-15,0-7-5 0,-7 7 1 0,1 0-9 16,0-11 9-16,0 11-5 0,-1 0 5 16,-5-11-4-16,-2 11-9 0,-5 0 4 15,-7 0-4-15,0 0 4 0,1 0-4 16,-15 0 4-16,7 0 1 0,-12 0-5 16,0 0 0-16,-1 0 4 0,-5 0 13 0,-2 3-1 15,-5-3 10-15,0 4-5 0,-1-4 9 16,-6 0 0-16,6 0-1 0,-6 0 1 15,0 0-4-15,0 0-5 0,0 0-4 0,0 0-13 16,0 0-4-16,0 0-17 16,0 0-34-16,0 0-34 0,0 0-21 0,0 0-110 15,7 4-228-15,-7-4-16 0,0 4 1 16,0-4 10-16,0 0 18 0</inkml:trace>
  <inkml:trace contextRef="#ctx0" brushRef="#br0" timeOffset="164075.75">13910 2939 192 0,'0'-12'82'0,"0"1"-2"16,-11 2-20-16,11 1-18 0,0 8-21 15,0-10-19-15,2 10-2 0,0 0 0 0,4 0-1 16,-1 0 1-16,3 4 2 0,3 2 0 15,2 3 0-15,2 1-1 0,4 3 0 16,2 2 1-16,3 2 1 0,4 2-1 0,2 0-1 16,4 4 0-16,1-1 1 15,1 3 0-15,1-1 0 0,0 0-1 0,0 0 0 16,1-3 1-16,-1-1-1 0,0-5-1 16,0-2 0-16,2-6 0 0,2-5-1 15,1-2 0-15,2 0 0 0,1-8 0 0,3-3 0 16,1-4-2-16,3-5 1 0,1-4 1 15,1-3 1-15,2-2-1 0,1-2 0 16,-1 1 2-16,-1 2 0 0,-3 0-1 16,-2 6 3-16,-3 4 0 0,-3 4 0 15,-3 7 0-15,-1 7-2 0,0 0 2 0,-3 0-1 16,-1 7 0-16,1 5 1 0,2 3-2 16,0 1 0-16,2-1 0 0,2 1-1 15,2-1 0-15,1-6 0 0,0-2-1 16,3-4 0-16,-1-3 0 0,2 0-1 15,-2-8 1-15,2-3-1 0,0-7 1 0,-2-5 0 16,1-2 0-16,-3-4 2 0,2-3 0 16,-1-1 0-16,1-2 0 0,3 1 0 15,0 1 0-15,4-3 1 0,1 3-1 16,3 2 0-16,-1 0 0 0,2 3-1 16,-2 4 2-16,2 2-2 0,0 3 1 0,-1 1 0 15,-1 4 0-15,-3 5-2 0,-1 0 2 16,-5 9-1-16,-2-7 1 0,-5 7-1 15,-2 0 0-15,-2 0 0 0,-3 4 0 0,-1-2 0 16,-2 1-1-16,-2 1 2 16,0-1-1-16,0-3 1 0,0 3-3 0,-1-3 3 15,0 0-1-15,-1 0 1 0,0 0 0 16,-1 0-1-16,-1-12 2 0,0 12-1 16,-1-11-1-16,-1 11 1 0,-3-14-1 0,0 14 1 15,-1-14 0-15,-2 8 0 0,0 6-1 16,-2-14 1-16,1 14-2 0,0-12 0 15,-2 12 3-15,0-13-1 0,-1 13 0 16,0-9-1-16,0 9-1 0,-3-9 0 16,1 9-1-16,-1 0 0 0,-2-8 1 0,0 8 0 15,-2 0-3-15,-1 0 0 0,-1 0-2 16,-2 0-2-16,-1 0-9 0,-2 0-38 16,0-8-38-16,0 8 0 0,0 0-1 15</inkml:trace>
  <inkml:trace contextRef="#ctx0" brushRef="#br0" timeOffset="166044.28">7278 2350 157 0,'0'22'48'0,"-13"4"-3"0,13 3 0 16,-19 3-2-16,10 8-5 0,-1 4-5 16,-1 4-4-16,-1 5-7 0,0 2-9 15,0 5-10-15,-2 0 0 0,0 2 0 16,0 5-1-16,-1-3-1 0,2 2 0 0,-1 4-1 15,1-2 0-15,-1 1 1 0,0-1 0 16,1-1-1-16,-1 1 0 0,2-4-1 16,-3 0 1-16,3-2-1 0,0-4 0 15,0-1 1-15,0-2 1 0,-3-2-1 16,3-4 0-16,1-3 1 0,-1-5 2 16,1-4-1-16,0-8-1 0,1-6 2 0,2-3 0 15,-2-4 0-15,2-4 0 0,-1-2-1 16,-1-5 1-16,1-2 0 0,0-1-3 15,1-2 1-15,8 0 0 0,-17 0-1 16,5-9-1-16,12 9-4 0,-12 0-1 16,12-8-6-16,0 8-14 0,-10 0-20 15,10-8-37-15,0 8-8 0,0 0 0 16</inkml:trace>
  <inkml:trace contextRef="#ctx0" brushRef="#br0" timeOffset="166358.84">6689 3485 143 0,'3'38'55'0,"4"7"0"0,-1 8-5 16,0 6-4-16,1 3-6 0,1 2-9 15,0-2-2-15,1 0-13 0,0-4-12 0,1-4-2 16,0-9-1-16,0-7 2 0,2-13-1 16,0-13-1-16,5-12 3 0,3 0-1 15,8-23-4-15,6-11 1 0,9-13-14 16,8-12-67-16,9-6-9 0,9-8 0 15</inkml:trace>
  <inkml:trace contextRef="#ctx0" brushRef="#br0" timeOffset="170576.95">6404 4104 146 0,'0'0'78'15,"-11"-10"1"-15,11 10-15 0,0-12-21 16,-8 12-22-16,8-13-20 0,0 13 0 0,0-10-1 16,2 10 0-16,3-9-1 15,0 9 1-15,2-9 0 0,0 9 2 0,1-9 0 16,1 9-1-16,1 0 0 0,0-9 1 16,2 9 2-16,1 0-1 0,2-9-1 15,-2 9 0-15,3 0 0 0,-2 0 0 0,3 0 0 16,-1 0 0-16,2 4 0 0,1-1 1 15,0 3-2-15,2 1-1 0,1-2 2 16,1 2 0-16,0 2-2 0,0-2 1 16,1 0 0-16,3 1 1 0,-2 0-1 15,2-2-1-15,1 1 1 0,0-2 2 0,1-1-1 16,0 1 0-16,1-3 0 0,1 1 0 16,-2-1 1-16,1 0-1 0,-1-2 2 15,2 0-1-15,-1 0 1 0,0 0-1 16,1 0 1-16,-2 0 1 0,0-10 0 15,1 10-1-15,-1-9 0 0,-1 9 0 0,0-15-1 16,0 7-1-16,-1 0 0 0,-1 0 0 16,-2 0 1-16,-2 8-2 0,-2-13 0 15,-2 13 2-15,-1 0-3 0,-3-6-3 16,0 6-2-16,-3 2-1 0,0 3-7 16,-2 4-44-16,-3 1-40 0,0 2 1 0,2-1-1 15</inkml:trace>
  <inkml:trace contextRef="#ctx0" brushRef="#br0" timeOffset="171609.42">14930 2653 142 0,'0'9'85'0,"0"-5"1"15,-13 0-1-15,13-3-42 0,-13 0-43 0,4-1-12 16,-3 0-46-16,-2-8-27 0,-5 8-1 15</inkml:trace>
  <inkml:trace contextRef="#ctx0" brushRef="#br0" timeOffset="173219.95">6919 1047 186 0,'1'0'64'15,"-1"-7"-18"-15,0 7-9 0,0 1-14 16,0 7-7-16,0 3-4 0,0 7 2 15,-11 3-1-15,11 4 1 0,0 6-2 0,0 4-2 16,-9 5-7-16,9 6 1 16,-9 6 2-16,9 7-2 0,-17 4-2 0,7 4 0 15,-1 1 1-15,-2 2-1 0,2 0-1 16,-2-1 0-16,-1 1-1 0,0 0-1 16,0-2-2-16,-1 0-4 0,-1-1-8 15,0-2-27-15,0-4-44 0,-1-5-1 0,1-5 1 16</inkml:trace>
  <inkml:trace contextRef="#ctx0" brushRef="#br0" timeOffset="173619.16">6903 1062 165 0,'19'-10'70'0,"0"2"-2"0,-1 1-7 15,3 7-14-15,-2-10-18 0,3 10-28 16,-1 0-1-16,0 4 0 0,1 2-1 15,0 2 1-15,-5 4-1 0,0 1 3 16,-5 3 2-16,-1 3-1 0,-6 0 0 0,-3 5 1 16,-2 0 4-16,0 4-2 0,0-1 1 15,-18 3 0-15,6-1-2 0,-4 0-1 16,-1 1 0-16,-4-2-1 0,-2 1 0 16,1-3-1-16,-2 1-2 0,-1-2 1 15,0-2-1-15,0-1-1 0,2-2-1 0,0 0-5 16,0-1-2-16,3 0-14 0,0-1-52 15,-2 1-16-15,4-1-1 0</inkml:trace>
  <inkml:trace contextRef="#ctx0" brushRef="#br0" timeOffset="174477.42">7382 1730 179 0,'0'9'61'0,"0"3"-9"16,0 4-9-16,-9 2-2 0,9 4-2 16,-13 1-9-16,13 4-21 0,-13-1-5 15,13 3-3-15,-16 0-1 0,16 0 1 16,-14 0 0-16,4-1 2 0,2-4-1 16,-1-3 1-16,-1-2-2 0,10-4 0 15,-14-4 0-15,14-3 0 0,-11-3-1 0,11-5-1 16,0 0 0-16,0-13 0 15,0 2-2-15,0-4 1 0,6-3 2 16,2-2-1-16,3-3-2 0,4-4 3 0,1 0 0 16,1-4 0-16,4 1-1 15,-1-1 2-15,2 1-1 0,1 1 2 0,-1 2-5 16,1 4 3-16,-1 3 1 0,-1 3-1 16,-2 5 0-16,1 1 2 0,-3 11 0 15,0-8-1-15,0 8 1 0,-3 1 0 0,0 1-2 16,1 5 2-16,-4 1 0 0,1 2 0 15,-2 1 4-15,-1 2-4 0,2-1-1 16,-1 2 0-16,0-1-2 0,0 1 1 16,-1-1 0-16,0-1-2 0,-1-1-1 15,0-2 1-15,0-2-3 0,0-3 2 0,1-3 1 16,-2-1 0-16,2 0 1 0,-1-7-1 16,2 0 2-16,-1-6 0 0,0 1 0 15,1-3 0-15,-1 0 0 16,-1 0-2-16,0-1 4 0,1 2-1 0,-3 1 1 15,0 5 1-15,-1 8 0 0,-2 0 1 0,-1 0 0 16,-2 8 1-16,0 5-2 0,1 5-1 16,0 3 1-16,0 2-1 0,-1 2-1 15,4-2 0-15,1 0 3 0,1-1-3 16,2-2-2-16,3-6 1 0,1-5 0 16,2-7 1-16,3-2-1 0,-1 0-1 0,2-16 1 15,1 0 0-15,-4-4-3 0,2-5 3 16,-5-4 1-16,-1 0-1 0,-2-4 3 15,-3-1-2-15,-3-1 0 0,-1 2 0 16,-2-1 0-16,0 1 1 0,0 2 1 16,-8 3-1-16,8 4 0 0,-17 2 0 0,7 6-1 15,-2 4 1-15,-3 5-2 0,1 7 0 16,-4 0 0-16,0 2-2 0,-1 5-1 16,-1 5-1-16,3 4-1 0,0 4-4 15,2 0-1-15,2 3-18 0,2 1-31 0,11-1-29 16,-12-3 0-16,12 0 0 0</inkml:trace>
  <inkml:trace contextRef="#ctx0" brushRef="#br0" timeOffset="175441.25">8635 1531 127 0,'0'0'81'0,"0"0"-8"0,0 0-5 0,0 0-15 15,0 0-11-15,-12 0-16 0,12 0-16 16,-12 5-4-16,2 1-4 0,1 6-1 15,-2 1 1-15,-2 4 1 0,0 5-1 0,0 2 0 16,0 3 1-16,1 1-2 0,0 2 0 16,4 1-1-16,8-1 1 0,-15-1-1 15,15-2 0-15,0-4-1 0,0-6 0 16,0-6 1-16,6-7 0 0,4-4 0 16,4 0 0-16,5-15 0 0,2-2-1 0,3-8 1 15,1-5 0-15,2-5 1 16,1 0-2-16,1-6 1 0,-1 3 1 0,-1-3-1 15,-2 4 0-15,-3 1 0 0,-2 2 0 16,-3 6 0-16,-3 2 0 0,-3 3-1 16,-2 5 1-16,-3 2 0 0,-3 5-2 0,-2 2 2 15,-1 9-1-15,0-10 0 0,0 10 0 16,0 0 0-16,0 0 1 0,-7 4 1 16,7 3-1-16,0 3 1 0,0 5-1 15,-11 2 0-15,11 5 1 0,0 4-1 16,-9 2 0-16,9 4 1 0,0 2-2 0,0 0-1 15,0 0 2-15,0-1 0 0,0-3 1 16,0-3-1-16,5-4 0 0,4-5 1 16,2-5 0-16,2-6-1 0,3-7 2 15,2 0-2-15,3 0 0 0,2-16 0 16,1-2-2-16,0-6 0 0,2-4 0 0,0-4 0 16,1-4 0-16,0-3 0 0,-2-2 2 15,-2-3-2-15,2 0-1 0,-5 0 2 16,1 0 1-16,-3-1 0 0,-2 4 0 15,-2 0 0-15,0 3 1 0,-5 2-1 0,-1 6-2 16,-3 5 3-16,-2 4-1 0,-1 3 0 16,-2 6 0-16,0 5 0 0,-11 7 0 15,11 1 2-15,-13 6-2 16,3 7 1-16,2 4 1 0,0 5 0 0,-2 4 0 16,2 5 1-16,-2 6-1 0,1 5 2 15,0 4 0-15,9 4-4 16,-11 4 3-16,11 1-1 0,0-1 0 0,0-2 0 15,0-2 0-15,1-3 2 0,4-4-4 16,2-6 1-16,3-3-1 0,1-10 4 16,2-5-4-16,3-11 3 0,3-6-3 0,1-3 0 15,1 0 0-15,2-19-3 0,-2 0 3 16,0-3 0-16,1-1 0 0,-5-4-1 16,3 0 1-16,0-1-4 0,-5 0 4 15,2-1 0-15,-3 0-1 0,0 0-1 16,-4 2 0-16,-1-1 0 0,-2 3 0 0,-1 2-1 15,-3 0 2-15,-1 2 0 0,-1 2 0 16,0 3 0-16,-1 2 2 0,1 2 2 16,1 0-2-16,-2 5-1 0,2 7 0 15,1 0 0-15,3 0-2 0,1 0-3 16,2 8-3-16,3 3-19 0,3 2-59 0,0 2-10 16,5 3 4-16</inkml:trace>
  <inkml:trace contextRef="#ctx0" brushRef="#br0" timeOffset="177109.28">14373 2426 214 0,'-27'12'90'0,"3"-2"0"0,6-5-37 0,8-3-29 15,10-2-23-15,1-9 0 0,13-2-1 16,10-7-1-16,11-1 2 0,9-7 3 16,9 0-3-16,7-4 1 0,6 0 0 15,5-2-2-15,1 0 1 0,2 1-1 16,-3 0 1-16,-3 2 0 0,-4 3-2 16,-7 3-3-16,-9 4 3 0,-9 6 0 0,-12 13 2 15,-8 0 0-15,-12 0-1 0,-7 1 0 16,0 11 0-16,-9 6 0 0,-10 5 2 15,-5 4-2-15,-7 4 2 0,-4 1-2 16,-5 4-1-16,-5 1 2 0,1 1 0 16,-2-1 0-16,1-1 0 0,3-4 0 0,5-3 1 15,3-2-1-15,4-6-1 0,6-5 1 16,9-5-1-16,6-5 0 0,12-6 0 16,9-19 0-16,8 3-2 15,4-3 1-15,3-4 1 0,3-3 0 16,2 0 0-16,2-2 1 0,-1-2 0 15,0 3 1-15,-3 1 1 0,-2 1-1 16,-4 3 2-16,-2 4-2 0,-5 3 0 16,-7 6 0-16,-5 9-1 0,-5 0 0 15,0 7 0-15,-20 7 0 0,3 4 0 16,-3 6 0-16,-1 2 0 0,0 3 2 16,2 0-2-16,4 2 0 0,1 1 0 15,6-3-1-15,8 0 0 0,0-6-1 16,0-2-1-16,5-5-1 0,11-7 0 0,5-5-2 15,10-4 1-15,5 0 2 0,7-12-4 16,5-2 3-16,1-4 0 0,4-4 2 16,1-1 2-16,-2-4 1 0,0-1-1 15,-2 2-2-15,-3-1 4 0,-3 2-3 16,-3 3 3-16,-5 1-1 0,-4 3 1 0,-5 5-2 16,-7 5 0-16,-9 8-1 0,-7 0 1 15,-4 4 0-15,0 7-1 0,-23 6 1 16,1 5 0-16,-7 4 1 0,-3 1 0 15,-1 1 1-15,1 0-1 0,2-2 0 16,3-2-1-16,4-3 2 0,6-5-1 0,9-4 0 16,8-7-2-16,1-5 0 0,10 0-2 15,10-11 0-15,11-4-2 0,9-6 1 16,5-7 2-16,5-1-1 0,0-3 0 16,2-2 0-16,-1 1 2 0,-4 0 2 0,-3 4 1 15,-5 2 0-15,-7 4-3 0,-5 3 4 16,-7 5 0-16,-7 6-2 0,-5 9 1 15,-7 0 0-15,-2 0-1 0,0 6-1 16,-11 8 0-16,-1 5-1 0,-3 4 1 16,-3 2-2-16,-2 1 0 0,-1 2 1 0,0-2-1 15,0 1 0-15,-1-1 0 0,1-4-1 16,1-2 0-16,0-5 0 0,2-4 0 16,1-5 1-16,2-6 0 0,1 0-2 15,1 0 1-15,2-11 1 0,0-1 0 0,1-2 1 16,2-1-1-16,8-4 0 0,-13-5-1 15,13 1 0-15,0-5-1 0,0-2 1 16,3-2 0-16,6-3-3 0,2-2 2 16,2 0 0-16,4-1 0 0,0 0 1 15,2 0 0-15,1 2 1 0,-1 3 0 0,0 2 2 16,-2 3-2-16,-2 3 1 0,-2 5 0 16,-3 2 0-16,-2 5 0 0,-3 3-3 15,-1 10 1-15,-2-7-2 0,-1 7-3 16,1 2-23-16,-2 0-49 0,0 3-10 0,0 0-2 15</inkml:trace>
  <inkml:trace contextRef="#ctx0" brushRef="#br0" timeOffset="180236.83">10672 11158 151 0,'-14'-24'82'0,"5"0"0"16,-3-1-8-16,4-2-18 0,8 1-41 16,-14-2-9-16,14 2-1 0,0-1 0 0,0 2 1 15,0 2-2-15,0 0 1 16,0 1-3-16,2 1 0 0,7 3 0 0,2 3-1 15,4 2-1-15,5 1 1 0,2 4-2 16,5 8 0-16,5-9 1 0,4 9-2 16,7 0 3-16,4 0 0 0,5 1-2 15,5 1 2-15,2 0 1 0,4 0 0 0,2-1 0 16,3-1-1-16,0 0-1 0,4 0 3 16,0 0 0-16,1-9 0 0,2 9 1 15,1-12 2-15,1 5-2 0,3-1 0 16,2-1 1-16,1-1 1 0,1 0-2 15,2 1-1-15,1-1 0 0,1 2-1 0,2-1-1 16,1 2 3-16,0 7-3 0,1-12 0 16,-1 12-1-16,-4-8 1 0,1 8 0 15,-6 0 0-15,-4-9 0 0,-5 9 0 16,-5 0 0-16,-6 0-2 0,-3 0 2 0,-8 0-2 16,-6 0 1-16,-6 0-1 0,-5-8-2 15,-8 8-5-15,-5 0-3 16,-10 1-7-16,-7 2-39 0,-4 0-42 0,0 3-2 15,-11 0 1-15</inkml:trace>
  <inkml:trace contextRef="#ctx0" brushRef="#br0" timeOffset="180668.91">10801 11238 168 0,'-15'2'73'0,"6"-1"-6"0,9 0-14 0,0-1-13 16,1 0-12-16,10 1-3 0,8 2-1 16,5 0-15-16,9 1-4 0,4 0 1 15,5 1 1-15,9 1-3 0,2 1-1 16,8-1 1-16,1 0-1 0,5 1-1 16,4-2 1-16,5 0-1 0,2-1 1 0,3-1-1 15,4 0 0-15,2-2-2 0,1 1 1 16,1-1-1-16,1-1 1 0,1 1 1 15,-1 0-2-15,0 0 2 0,-2-1-1 16,2 1 1-16,-6 0-4 0,-1 2 0 16,-1 2-3-16,-7 1-2 0,-2 3-9 0,-8 0-41 15,-6 1-34-15,-7 1-7 0,-6 4 1 16</inkml:trace>
  <inkml:trace contextRef="#ctx0" brushRef="#br0" timeOffset="195271.02">17033 10117 181 0,'5'0'92'0,"0"-9"-4"0,0 9-14 16,-1 0-30-16,-1 0-35 0,0 0-5 16,-1 0-2-16,0 3 2 0,-1 4 0 15,-1 4 0-15,0 9 2 0,0 10 1 16,-8 10-1-16,8 9 1 0,-18 9-2 0,7 8 0 16,-3 7-2-16,0 8 0 0,-1 3-2 15,0 6 0 1,0 4-1-16,-1 0-1 0,1-1 0 0,1-3 0 0,1-8-1 15,1-9 0-15,3-9-6 0,9-10-4 16,-10-8-4-16,10-10-20 0,0-10-58 0,0-9-4 16,-10-12 1-16</inkml:trace>
  <inkml:trace contextRef="#ctx0" brushRef="#br0" timeOffset="195557.55">17017 10143 182 0,'26'-23'93'0,"1"4"-1"0,0 4 1 16,0 3-59-16,1 5-33 0,-1 7 0 16,-1 0 1-16,-4 0-1 0,-2 0-1 15,-4 4 2-15,-3 5-1 0,-2 4-1 16,-3 5 1-16,-4 7 0 0,-4 2 1 15,0 6 0-15,0 3-1 0,-16 2 1 0,3 2 0 16,-7 1 0-16,-3 2 0 0,-5-1-1 16,-3 2-1-16,-2 0 0 0,-3 1-8 15,1 1 0-15,0 1-7 0,2-2-18 16,1-2-42-16,5-4-16 0,5-4-3 16</inkml:trace>
  <inkml:trace contextRef="#ctx0" brushRef="#br0" timeOffset="196471.39">17285 10646 196 0,'28'-15'87'0,"-1"8"-3"0,0 7-21 16,-3 0-37-16,-4 0-21 0,-2 5 0 15,-4 9-1-15,-2 5 0 0,-5 5-2 16,-2 4 1-16,-3 5 1 0,-2 5-2 0,0 2 0 15,0 2-1-15,0-1 0 0,-11-2 0 16,11-1 1-16,-13-5-1 0,13-4 1 16,-13-4-1-16,13-6 0 0,-13-3-1 15,13-5-1-15,-10-4 0 0,10-4-2 0,0-3 0 16,0 0-2-16,0-8-2 0,0-2 0 16,6-4 0-16,3-3-2 0,2-2 4 15,2-4-2-15,3 0 4 0,3-4 0 16,1 1 0-16,3-2 2 0,1 1 2 0,3 1 0 15,0 3 1-15,-1 4 2 0,0 5-3 16,-2 5 4-16,-1 9-2 0,-4 0 1 16,-2 0 2-16,-3 7-1 0,-2 6 0 15,-3 5 0-15,-2 3-2 0,0 2 0 16,-2 3 1-16,-2-2-1 0,1 2-1 0,0-2-2 16,-1-2 0-16,3-4 1 0,2-2-2 15,-1-5 0-15,2-4 1 0,4-5-1 16,2-2 0-16,3 0 0 0,0-11 0 15,3 2 1-15,1-4-1 0,-1-2 0 0,2-2 1 16,-1 0 0-16,-1-1 0 16,0-1 0-16,0 0 0 0,-3 2 0 0,0 1 0 15,-2 2-2-15,-3 2 2 0,-1 2-1 16,-1 1 0-16,-3 9 1 0,-1-10 1 16,-1 10 0-16,-1 0 1 0,-1 0-2 0,-2 0 1 15,0 2 1-15,0 2-2 0,-2 0 1 16,1 3-1-16,1-3 1 0,-1 1 1 15,0 0-3-15,0 0 1 0,0-2 1 16,0 0 0-16,0-1-1 0,0-2 1 0,2 0 0 16,0 0-1-16,0-10 0 0,2 3-3 15,0-2 3-15,-1-1 0 0,1 1 0 16,0-1-1-16,0 2 1 0,1-1 0 16,-1 1-1-16,0 8 2 0,1-12-1 15,0 12 1-15,0 0 0 0,0 0-1 0,-1 0 0 16,0 1 1-16,0 3-1 0,0 3 0 15,0-1 0-15,0 1 0 0,0-1 0 16,0 0 0-16,0-1 1 0,-2 0 2 16,1-2-1-16,0-2 0 0,-1-1 2 0,-1 0-2 15,-1 0 1-15,-1-8-1 0,0 8 0 16,0-14 0-16,0 5-1 0,0 0-1 16,-12-2 1-16,12 1 3 0,-11-1-3 15,11 0 2-15,-14 0-2 0,14 1 1 16,-18 0-1-16,10 2 0 0,-2 1 0 0,1 7 0 15,0-10-1-15,-2 10 1 0,2 0-1 16,-2 0 0-16,-1 2 0 0,1 4 0 16,-2 1 0-16,-2 4 0 0,-2 3 0 15,-1 1 0-15,-2 2 0 0,2 2-4 16,-2 1 3-16,3 0-3 0,1 2-2 0,2-3 0 16,3 2-1-16,11-4-4 15,0-2-5-15,0-4-24 0,0-5-41 0,0-3-10 16,12-3 4-16</inkml:trace>
  <inkml:trace contextRef="#ctx0" brushRef="#br0" timeOffset="196762.39">18415 10796 208 0,'0'3'84'0,"0"2"-3"0,0 1-9 0,0 0-29 16,0 1-38-16,0-1-3 0,-8 0-1 15,8 1 0-15,0 0-1 0,0-2 1 16,0-1 0-16,0-1-1 0,0 1 2 16,0-1-1-16,0 0 0 0,0-2 0 15,0-1 0-15,0 0 0 0,0 0 0 0,2-10 0 16,1 2 0-16,-1-2 0 0,2-3-2 16,-2-1 2-16,1-1 0 0,-1-1-1 15,0 1 0-15,0-2-1 0,0 2 0 16,0-1-1-16,-2 1-2 0,0 3-3 15,0 2 0-15,0 10-5 0,0-10-9 0,0 10-17 16,-11 0-41-16,11 0-11 0,-13 5-2 16</inkml:trace>
  <inkml:trace contextRef="#ctx0" brushRef="#br0" timeOffset="197503.21">18756 10604 211 0,'5'-8'88'0,"-3"8"-6"0,-2-7-25 16,0 7-38-16,0 0-18 0,0 0 2 15,-15 0-1-15,3 0-2 0,0 3 1 16,-1 4 2-16,-2 4-1 0,0 2 1 16,0 2 0-16,0 4 1 0,1 0 1 0,2 4-3 15,0 1 3-15,2 0-2 0,10 1-1 16,-14-1 0-16,14-1-1 0,0-1 1 16,0-3 0-16,0-4-1 0,1-4 0 15,7-5 0-15,4-5 0 0,5-1 1 16,2 0 0-16,5-18-1 0,4 1 1 15,3-7-2-15,2-4-1 0,2-5-2 0,2-5-1 16,0-5-1-16,-1-3-2 0,1-3 1 16,-1-1 0-16,-1 0 1 0,-3 2 2 15,-3 2 3-15,-4 5 3 0,-2 3 0 0,-5 4 1 16,-4 5-1-16,-5 6 1 0,0 6 0 16,-4 9 0-16,-2 8-1 0,-2 1 1 15,-1 9-1-15,0 13-1 0,0 8 1 16,0 7 1-16,-11 7 2 0,11 5-2 15,0 3-1-15,1 4-1 0,4 0-2 0,2 0 0 16,3-2 0-16,4-4 0 0,3-7 0 16,4-10 1-16,3-7-2 0,6-16 1 15,4-11-1-15,3 0 2 0,4-11 3 16,3-12-3-16,0-9 0 0,2-10 0 0,-1-8-1 16,0-7-1-16,-2-6 1 0,-2 1 0 15,-3-2 1-15,-4 1-2 0,-4 3-2 16,-6 5 4-16,-5 6-1 0,-6 6 0 15,-5 8 1-15,-6 8-1 0,-2 10 0 16,0 9 0-16,-10 8 1 0,-2 4 3 16,-4 11-3-16,-4 10-3 0,-2 11 3 0,-2 6 1 15,2 5 0-15,1 3 1 0,1 3-1 16,5 1 0-16,1 0 0 0,5-2-2 16,9-2 2-16,0-2-1 0,0-3-1 0,0-6 0 15,1-6-1-15,11-9-3 16,3-5 0-16,4-6-6 0,2-5-4 0,4-5-7 15,2-2-24-15,1-1-44 0,-1 0-10 16,3 0 1-16</inkml:trace>
  <inkml:trace contextRef="#ctx0" brushRef="#br0" timeOffset="197650.33">20377 10678 175 0,'11'0'85'0,"-2"0"-3"0,0 1-6 15,-3 3-25-15,0 0-45 0,-2 1-6 16,0 0-4-16,0 2-3 0,2-1-22 0,-2 2-29 16,1-2-30-16,-1-1-2 0</inkml:trace>
  <inkml:trace contextRef="#ctx0" brushRef="#br0" timeOffset="198300.9">20948 10461 148 0,'15'0'89'0,"-3"0"2"0,-3 3-4 16,-3 7-34-16,-4 5-46 0,-2 3-5 15,0 4-1-15,0 4-1 0,-11 4 1 0,11 0 0 16,-16 3 1-16,6 0 0 0,2 1-3 15,-1-2 2-15,9 0-1 0,-16-3 0 16,16-4 0-16,-12-5 0 0,12-6-1 16,0-7-2-16,0-6 1 0,0-1-4 15,0 0-3-15,0-19-4 0,8 1-7 0,2-6-7 16,2-4 1-16,3-3 1 0,3-3 1 16,3-2 3-16,1-2 7 0,4 2 13 15,1 0 5-15,1 3 10 0,1 4 6 16,1 6 0-16,-2 7 2 0,-1 6 1 0,-1 10 2 15,-4 0-6-15,-2 2-8 0,-1 10-4 16,-5 6 0-16,-2 4-2 0,0 3 1 16,-2 2-2-16,-1 1-1 0,2 0-2 15,-1-2-5-15,1-2 4 0,3-4 0 16,0-5 0-16,5-3 0 0,2-6 1 0,3-4-1 16,2-2 0-16,3 0 2 0,2-8-2 15,1-2 0-15,1-2 1 0,0-2-2 16,2-3 1-16,-1-2 0 0,-1-2 0 15,-1-2-2-15,-1-1 1 0,-2-2 0 16,-2-2 0-16,-4-1 1 0,-2-1-2 0,-2 0 3 16,-5 0-2-16,-4 1 1 0,-2 3 1 15,-4 1 1-15,-4 3-1 0,0 6 0 16,0 6 2-16,-15 10 1 0,3 0 0 16,-4 0-1-16,-2 10 1 0,-3 8 1 15,-1 6-2-15,0 6 1 0,1 6 0 0,1 2 0 16,5 3-3-16,0 1 0 0,4 1 2 15,11-1-3-15,-10-2 0 0,10-3 0 16,1-3 0-16,4-5-3 0,3-6 2 16,5-6-4-16,3-4-2 0,4-7-3 0,1-5-4 15,4-1-21-15,1 0-34 0,0-16-22 16,1 0 0-16</inkml:trace>
  <inkml:trace contextRef="#ctx0" brushRef="#br0" timeOffset="198450.74">22247 10418 205 0,'14'-8'92'0,"-3"8"-7"16,1 0-2-16,-5 8-31 0,0 6-36 16,0 8-5-16,-1 4-2 0,3 6 0 15,1 2-7-15,2 0-1 0,2 2-2 16,1 0-2-16,3 1-6 0,2-3-6 0,2-4-24 16,1-5-48-16,2-9-13 0,1-5-2 15</inkml:trace>
  <inkml:trace contextRef="#ctx0" brushRef="#br0" timeOffset="198966.81">22771 10354 209 0,'-13'-16'104'0,"2"8"0"16,-4 8-3-16,-1 0-47 0,-5 10-42 16,-2 8 0-16,-5 9-6 0,-1 6-1 0,-4 2-1 15,-1 4-3-15,0 2-1 0,0 1-2 16,3 3-2-16,0-2-2 0,1-1 3 15,4-1-6-15,1-7 1 0,4-3-3 16,3-7 0-16,5-6-1 0,3-9 1 16,10-6 2-16,0-3 0 0,0 0 2 0,8-15-4 15,4-3 6-15,7-4 3 0,4-7 2 16,5-2 2-16,5-3 1 0,3-2 1 16,5-2 1-16,3-1-1 0,3-1 1 15,2 1 0-15,2 0 0 0,1 3-2 16,0 2-2-16,1 2-1 0,-2 3 0 0,-2 3-1 15,-1 3-1-15,-3 0 0 0,-1 1-2 16,-4 2 0-16,-3 0 0 0,-3 1 0 16,-4-1 1-16,-5 0 0 0,-4 1 0 15,-7 0 2-15,-3-2 1 0,-5 1 1 0,-5 0 3 16,-1 0-1-16,0 0 0 0,0 2 2 16,-16 1 0-16,5 2 2 0,-1 1 0 15,-3 7-1-15,1 7 3 0,-2 0 1 16,1 3-1-16,-2 10 3 0,1 7-3 0,-2 10 2 15,0 10-1-15,1 6 0 0,0 8-2 16,3 4-1-16,0 3-3 0,3 3-1 16,2 1-2-16,9 0 0 0,-13-2-1 15,13-3-1-15,0-4-1 0,0-8-2 16,0-6-2-16,8-10-2 0,3-11-3 0,4-10-2 16,5-7-5-16,3-4-7 0,2 0-25 15,3-14-48-15,-1-3-7 0,3-4 1 16</inkml:trace>
  <inkml:trace contextRef="#ctx0" brushRef="#br0" timeOffset="199555.67">23884 10151 129 0,'0'5'96'0,"-14"-1"0"15,14-1 0-15,-8 1-23 0,8 0-44 16,0-1-20-16,1-1-4 0,3 0-4 15,2-2 0-15,5 0 1 0,2 0 0 16,3 0 2-16,4-8-2 0,3 8 0 16,3 0-2-16,2-9-1 0,2 9-2 0,1-8-6 15,1 8-12-15,0-10-46 0,-1 10-31 16,-2-14-1-16,-3 8 0 0</inkml:trace>
  <inkml:trace contextRef="#ctx0" brushRef="#br0" timeOffset="199769.34">23939 10404 140 0,'-23'20'108'0,"3"-2"-1"0,2-3 1 0,6-4-1 16,12-4-59-16,-9-3-39 0,9-3-4 15,3-1-5-15,5 0-2 0,5-7-7 16,6-3-2-16,2 0-1 0,2 1-3 15,6 1-2-15,6-2-3 0,0 1-8 0,4-1-11 16,0-1-21-16,2-1-36 0,-4 0 5 16,0 0-5-16</inkml:trace>
  <inkml:trace contextRef="#ctx0" brushRef="#br0" timeOffset="201467.74">25266 9822 190 0,'0'13'79'0,"-13"1"0"0,13 5-6 16,-16 3-22-16,6 5-36 0,-3 4-11 16,-2 4 0-16,-2 4 0 0,-2 3 1 15,-3 4-3-15,1 0-1 0,-1-3-2 16,0 0 1-16,2-2 1 0,0-2-2 15,1-4 2-15,3-3 3 0,1-4-3 16,4-5 0-16,2-6 0 0,9-7-1 0,0-8 0 16,0-2-2-16,7-17-1 15,5-2-1-15,4-4-5 0,4-4 2 16,3-3 1-16,4-3-2 0,3-2 3 16,3-3 0-16,3 1 1 0,2-2 3 0,0 3 0 15,1 2 0-15,-2 5 2 0,-1 6 3 16,-1 5-2-16,-6 6 2 0,-2 12 0 15,-5 0 1-15,-4 0 0 0,-7 5 0 16,-3 8 0-16,-4 7 0 0,-3 4-1 16,-1 3-1-16,0 2-1 0,0 1-1 0,-13-1-1 15,13-1 0-15,-16-1 0 0,16-4-2 16,-14-3-1-16,14-6-1 0,0-4-1 16,0-7-2-16,0-3-4 0,6 0-9 15,6-14-17-15,4-3-32 0,3-5-19 16,3-4 0-16</inkml:trace>
  <inkml:trace contextRef="#ctx0" brushRef="#br0" timeOffset="201748.41">25870 10018 208 0,'11'10'88'0,"1"2"-1"0,-4 6-13 16,1 2-41-16,2 0-30 0,1 0 1 16,3-1 1-16,2 0 1 0,3-4-4 15,2-4 0-15,2-3-2 0,1-2 1 16,2-5-1-16,1-1 1 0,1 0 0 0,-1 0 0 15,-1-15-1-15,-3 5 0 0,-1-4 0 16,-4-1 0-16,-2 0 1 0,-4-3-1 16,-5 0 1-16,-3 1-1 0,-3 0 2 15,-2 2-1-15,0 1-1 0,0 1 0 16,-15 2 2-16,4 1-1 0,-1 2 0 0,-2 0-1 16,1 8 3-16,1-10-3 0,-1 10-2 15,1 0-4-15,2-8-1 0,0 8-2 16,10 0-5-16,-13 0-7 0,13 0-12 15,0 0-14-15,0 0-18 0,0 0-8 16,0 0-9-16</inkml:trace>
  <inkml:trace contextRef="#ctx0" brushRef="#br0" timeOffset="201990.37">26231 9936 151 0,'2'0'82'0,"-2"2"-2"0,0 0-6 16,0 4-16-16,0 1-35 0,-12 1-17 15,12 1-4-15,-12 2 1 0,12 2 2 16,-17 1-1-16,9 1-2 0,-1 0-1 16,0 2 0-16,9 0-2 0,-16 0 2 0,16 0-2 15,-11 0 1-15,11-3-1 0,0-2-1 16,0-3-1-16,0 0 1 0,5-5-1 16,1-1 1-16,3-3 1 0,3 0-1 15,-1 0 1-15,3-9-1 0,0 9-3 16,-1-15-7-16,3 5-27 0,-2-2-47 0,1 0-5 15,-1-1 2-15</inkml:trace>
  <inkml:trace contextRef="#ctx0" brushRef="#br0" timeOffset="202815.62">26705 9953 186 0,'3'0'87'0,"-3"-11"-5"16,0 11-21-16,0-8-35 0,0 8-24 0,-12 0 0 15,1 0 0-15,-2 3 4 0,-2 3 0 16,-2 4 3-16,-2 3-2 0,-1 2 3 0,0 2 0 16,0 3 0-16,0 2-2 0,0 3-1 15,3-1-2-15,-1 2 1 0,3 1-4 16,2-2 0-16,4-2-2 0,9 0 0 16,-9-3 0-16,9-3 0 0,2-4 0 15,3-3 1-15,4-5 0 0,4-2-3 0,4-3 1 16,3 0 0-16,1 0 1 0,4-14 0 15,2 2-1-15,3-5 0 0,1-2-2 16,2-4-1-16,2-4-3 0,2-3-2 16,2-4-3-16,0-3 1 0,1-3-3 15,1-3-1-15,0-4 0 0,0-2 2 0,2-4 1 16,-3-2 5-16,-1-1 6 0,-3 1 4 16,-3 0 2-16,0 2 6 0,-6 3 3 15,-2 3 2-15,-4 4 0 0,-3 4-1 16,-2 5-2-16,-4 5-4 0,-2 7-1 15,-4 7 0-15,-4 15-3 0,-2 0-3 0,0 0 2 16,0 9 1-16,-16 11 1 0,5 8 0 16,-3 8 1-16,-3 6 0 0,-2 5-1 15,-1 5 2-15,-2 3-4 0,-1 5-2 16,0 1 1-16,0 2-2 0,2-2 1 16,4-3-1-16,0-4 0 0,6-7-1 0,1-5 0 15,10-6-2-15,0-7 5 0,0-6-2 16,0-6 1-16,9-6 0 0,4-6 1 15,5-5-1-15,2 0 0 0,4 0 0 0,2-14 2 16,1 1-3-16,2-3-1 0,2-4 0 16,0-5 0-16,2-2-1 0,0-4-3 15,-1-4 1-15,-1-2 0 0,-2-2 1 16,-3 0-1-16,-5 1 2 0,-1 1 0 16,-4 1 0-16,-5 2 1 0,-2 4 1 0,-5 2 1 15,-3 7 0-15,-1 6-2 0,0 5 0 16,-8 10 0-16,-2 0-1 0,-3 3 0 15,-1 8 1-15,-3 5 0 0,1 5 0 16,0 4-1-16,1 2 0 0,0 4 1 16,3 1 0-16,1-2 0 0,1 5-2 15,10-2-3-15,-12-1-3 0,12-2-7 0,0-1-7 16,0-3-34-16,2-4-45 0,4-2-4 16,2-5 1-16</inkml:trace>
  <inkml:trace contextRef="#ctx0" brushRef="#br0" timeOffset="202992.34">27938 10024 189 0,'3'9'111'0,"-2"2"1"0,-1 1-3 0,1 0-2 15,-1 2-101-15,0 0-6 0,0 1-17 16,0 0-29-16,0-1-58 0,0 0-9 15,0-3 0-15,0-2 1 0</inkml:trace>
  <inkml:trace contextRef="#ctx0" brushRef="#br0" timeOffset="204280.25">28406 9896 218 0,'-9'0'93'0,"-1"-8"-1"0,0 8-21 16,0 0-51-16,0 2-20 0,-2 4 1 15,1 3 0-15,-1 1-1 0,-1 3 1 16,2-1-2-16,-1 3 2 0,2 0 0 0,1 1 0 16,0 0 1-16,9-1 0 0,-17 0-2 15,17-1 1-15,-13-2-1 0,13-2 0 16,-10-4 0-16,10-2-1 0,0-4 0 15,0 0-3-15,4 0-1 0,4-14-1 0,5 2 1 16,2-3-3-16,3-1 2 0,4-2 1 16,2 0 0-16,-1-1 2 0,4 2 4 15,-1 1 2-15,1 2 6 0,-1 5 1 16,-1 9 4-16,-5 0 2 0,-1 0 0 0,-6 6 0 16,-3 10 0-16,-3 7-3 0,-1 6 0 15,-3 4-5-15,0 3-1 0,1 4-3 16,-2 0-2-16,2 1 0 0,0-3-1 15,0-2-1-15,1-5 0 0,2-5 0 16,4-7 1-16,1-9 0 0,5-5 0 16,2-5-1-16,5 0 1 0,2-15-2 0,3-3 1 15,2-7-1-15,4-5-1 0,2-6 0 16,3-4-1-16,3-2 0 0,2-1 3 16,-1 0 2-16,-2 3-1 0,-3 1 1 15,-4 4 1-15,-4 2 1 0,-4 6 0 0,-7 3 0 16,-8 6-1-16,-8 6-2 0,-4 12 0 15,-15 0 0-15,-4 6-1 16,-7 8 1-16,-3 3-1 0,-2 2 1 16,-1 3 0-16,2 1 0 0,1 2 1 0,2 2-2 15,4 0 0-15,3 0-2 0,6-1 2 16,14 0-1-16,-11-4-2 0,11-2-1 16,2-2-2-16,3-2-3 0,3-3-1 15,3-1-1-15,2-3 0 0,2-4-1 16,2-2-2-16,0-3 1 0,2 0 2 15,3 0-1-15,-1-15 3 0,3 2 1 0,1-2 4 16,0-5-2-16,2-5 0 0,0 0 3 16,-1-3 3-16,2-2 2 0,0-1 3 15,-1 1-1-15,-1 2 2 0,-2 2 0 0,-3 1 1 16,0 5 4-16,-2 4 1 0,-3 5 0 16,1 11 0-16,-2-8 0 0,1 8-1 15,-1 5 0-15,2 3-2 0,0 5-1 16,3 4-4-16,3 0 1 0,2 4-3 15,2 1-2-15,3 0-2 0,2-1-3 16,2 0-4-16,0-1-2 0,-1-3-1 0,-1-2-1 16,-2-6-1-16,-1-1-1 0,-3-6 3 15,-4-2 2-15,-3 0 6 0,-3 0 4 16,-4-16 3-16,-4 3 4 0,-4-3 4 16,-2-3 4-16,-1-2 1 0,-1 0 0 15,0-1 2-15,0 2-2 0,-10 0 0 0,10 2-2 16,0 1-2-16,-12 2-4 0,12 2-3 15,0 4-1-15,-10 9-4 0,10-9-1 16,-8 9-3-16,8 2-1 0,-19 5 0 16,7 1 0-16,-1 1-1 0,-3 3 0 0,-1-1 0 15,2 0 0-15,-1 0 3 0,1 1 1 16,1 0 2-16,1-1 1 0,4 0 1 16,9-2 1-16,0-4-2 0,0-2 3 15,4-3-1-15,12 0 0 0,9 0 0 0,6-14-1 16,8 4-1-16,4-2 0 0,7-2-1 15,3-1-1-15,3-2 1 0,3-1-1 16,0-3 0-16,-2-1-1 0,0-2-1 16,-5 0-2-16,-2-1 1 0,-6 1-1 15,-5 0-1-15,-6 2 0 0,-5-1 2 0,-6 3-1 16,-5 1 1-16,-5 3 0 0,-2 2 2 16,-5 4 1-16,-2 10 3 0,-3 0 6 15,0 0 0-15,0 0 2 0,-12 11 0 16,1 10 2-16,-3 6 0 0,-3 6-1 15,0 5 1-15,-4 7-6 0,0 4-6 16,-2 6-3-16,2 7-11 0,-3 6-30 16,1 4-71-16,2 0-1 0,0-1-1 0,4-7-2 15</inkml:trace>
  <inkml:trace contextRef="#ctx0" brushRef="#br0" timeOffset="204440.95">30721 10371 210 0,'4'0'97'0,"0"0"-28"0,-2-10-65 16,2 10-3-16,0-12-1 0,-1 12-119 0,-2-16 2 16</inkml:trace>
  <inkml:trace contextRef="#ctx0" brushRef="#br0" timeOffset="207579.46">9724 4382 198 0,'6'-18'80'0,"-1"2"1"0,1 0-15 0,-3 1-31 16,3 2-27-16,-2 5 0 0,0 8 4 15,-4 0-2-15,0 6 2 0,0 12 1 16,-10 17-2-16,-5 13 1 0,-4 13 0 0,-4 10-4 16,-7 12-2-16,-6 9-4 0,-5 8-2 15,-3 10 0-15,-4 2-3 0,-3 6-5 16,-6-1-5-16,-1-3-6 0,1-6-15 16,-2-9-38-16,2-17-28 0,3-16 2 15,3-13-1-15</inkml:trace>
  <inkml:trace contextRef="#ctx0" brushRef="#br0" timeOffset="207749.05">8765 5045 144 0,'17'-66'93'0,"5"12"3"16,3 11 0-16,5 13-27 0,2 12-53 16,4 18-5-16,2 0-2 0,2 9 1 15,1 19-2-15,2 15-5 0,4 17-3 0,1 18-6 16,6 11-7-16,4 9-14 15,4 5-51-15,4 2-22 0,2 1 1 0,5-3-1 16</inkml:trace>
  <inkml:trace contextRef="#ctx0" brushRef="#br0" timeOffset="209454.75">7203 5484 140 0,'0'0'51'0,"3"0"0"0,3 0 2 0,2 0-1 16,1 0-6-16,1 0-12 0,5 0-15 15,-3 2-14-15,2 1-1 0,5 2-2 16,-1 1 0-16,0 3-1 0,3 0 0 0,0 2 1 15,0 1-1-15,5 2 0 16,-1 2 0-16,3 1 1 0,2 2 1 0,2 1 1 16,2 2 0-16,2 1 1 0,1 2-1 15,3-1-1-15,0 1 1 0,1 1 0 16,3 1 0-16,-2 0-3 0,2 1 0 0,1 0 0 16,-1 2 1-16,-1 1-1 15,0 0 0-15,-1 0 0 0,1 3-1 0,-3-1 0 16,2 0-1-16,-1 2 3 0,0 0-1 15,0 1 0-15,0 0-1 0,2 0 1 16,1-1 1-16,3 4-1 0,0 0 0 0,2-1 1 16,1 1-2-16,3 2 3 0,-2-1-3 15,2 1 1-15,2-1 0 0,-2 0 1 16,1 0-1-16,0-2 2 0,1 0 0 16,-3-1-2-16,0 0 2 0,0-2-5 15,0-2 4-15,-2-2 1 0,2 0-2 16,1-1 0-16,0-1 0 0,1 0-1 0,4-1-1 15,1 0 2-15,2 0 0 0,2 0 0 16,0-1 0-16,1 2-2 0,0-1 2 16,2 0-2-16,-2 0 1 0,1 0 0 15,2-1 1-15,-4 1-1 0,0-2-1 0,0-2 1 16,-1 1 0-16,0-1 1 0,1-3-1 16,3-2 0-16,-2-1 0 0,4-2 0 15,2-1 0-15,1-3 1 0,-1-1-1 0,2-4 0 16,2 2 0-16,-1-3 0 0,1-3 0 15,-1 3 0-15,1-2 0 0,-3-1 1 16,1 0 1-16,-1 1-3 0,0-1 1 16,0 2 1-16,0-1-1 0,1 1-1 15,0 2 1-15,0-1 0 0,2 2 1 0,-1 0-2 16,0 0-1-16,2-1 3 0,-1 0-1 16,2-1-1-16,0 0 2 0,-1-2-1 15,2-1 0-15,-1-1 0 0,1-1-1 16,1 0 1-16,0-1 0 0,2 0-1 15,-1 0 1-15,1-8 0 0,1 8 0 0,-2-11 0 16,2 3 0-16,-1-1 0 0,1-1 0 16,0-3 1-16,-2 0 0 0,1-2 0 15,-1-2 0-15,2-1 1 0,-2-1-1 16,0-4 2-16,1 0-2 0,-1-2 0 16,1-1 0-16,-1-1 0 0,2-1 0 15,-1-2 2-15,0 0-2 0,-1 0-1 0,0-1 1 16,0-2 0-16,0 3 1 0,-2-4-1 15,1 1 0-15,-1 0 0 0,0-3 2 16,-1 1-3-16,-1-2 2 0,0 0 1 0,-2 0-2 16,0-1 0-16,-3 2 0 0,-2-1 0 15,-1 1 0-15,-2 0 0 0,-2 1 0 16,-1-1 0-16,0 1-1 0,-2 0-1 16,1 0 1-16,-2 2 0 0,-1-1 1 15,-1 1 0-15,-2 1 0 0,-3 2-1 0,-3 1 0 16,0 1 0-16,-6 0 1 15,-1 1 2-15,-4 3-2 0,-5-1-1 0,-4 1 0 16,-4 5 0-16,-5-2 0 0,-3 3 1 16,-3 1-1-16,0-1 0 0,-1 0 0 15,0 1-1-15,1-2 0 0,1 0 0 0,0 1-3 16,0 1-2-16,1 1-6 0,-1 3-6 16,0 0-20-16,-2 2-47 0,0 3-18 15,-4 1-1-15</inkml:trace>
  <inkml:trace contextRef="#ctx0" brushRef="#br0" timeOffset="209896.31">16478 6089 211 0,'-22'16'92'0,"4"-3"1"16,3-2-15-16,4-1-59 16,11-3-18-16,0-3-1 0,0-4 0 0,6 0 1 15,9 0 1-15,5-10 0 16,8 10 3-16,6-12-2 0,7 4 1 16,3 0 1-16,6-2-1 0,3 0 1 0,2-1 0 15,1 0-1-15,2 0 0 16,-1-1-2-16,-2 1 1 0,0 0-1 0,-1 1-1 15,-3-1 0-15,-4 2 0 0,-1 0-1 16,-5 1 0-16,-2 8 0 0,-3-13 0 16,-3 13 0-16,-4-10 0 0,-1 10 0 0,-2-8 1 15,-4 8 1-15,-2 0 3 0,-3 0 3 16,-2-6 0-16,-2 6-1 0,-3 0 3 16,-2 0 1-16,-5 1 4 0,-3 3-2 15,0 7 2-15,-10 7-3 0,-5 7-1 16,-6 11-1-16,-8 12 1 0,-6 14-4 0,-6 13-1 15,-5 10-6-15,-3 11-7 0,-4 12-8 16,-2 10-14-16,-1 14-60 0,0 7-29 16,2 3-1-16,1 0-2 0</inkml:trace>
  <inkml:trace contextRef="#ctx0" brushRef="#br0" timeOffset="-208869.99">18745 11721 144 0,'20'-30'92'0,"-2"1"3"16,-4 3-6-16,-4 2-41 0,-3 3-40 16,-3 1 0-16,-4 3-2 0,0 3-2 0,0 2-2 15,0 3 0-15,-12 9 1 0,12 0 1 16,-11 2 0-16,11 9 0 0,-11 8 1 15,11 6 1-15,-11 8 0 0,11 4 1 16,-14 8 0-16,14 3-2 0,-15 6-2 16,15 6-1-16,-16 3-1 0,16 1 0 15,-11 2 1-15,11-2-2 0,0-7 0 0,0-1-2 16,0-6 2-16,0-6 0 0,5-3 0 16,6-8 0-16,5-5 2 0,3-7-1 15,5-7 0-15,4-8 0 0,6-6-1 16,1 0 1-16,5-9 0 0,2-3-1 0,2-6 0 15,3-6 1-15,2-4 0 0,0-6-1 16,2-4 0-16,-1-4-1 0,1-5 1 16,0-3-1-16,-3-3 0 0,-2 0 1 15,-4 0 0-15,-4 2-1 0,-4 2 0 16,-4 4 0-16,-4 3 0 0,-7 5 4 0,-4 5-3 16,-5 3 0-16,-5 7 0 0,-5 5 1 15,0 7-1-15,0 10 1 0,-18 0-1 16,3 3 0-16,-6 7 1 0,-2 6-3 15,-2 5 5-15,-2 5-1 0,-1 4 0 16,-1 4-1-16,1 5 1 0,0 3-1 0,2 1 1 16,3 1 1-16,3 0-2 0,2-2-1 15,6-2-1-15,1-1 1 0,11-2 0 16,-10-4 0-16,10-2 0 0,0-4 0 16,3-3-1-16,3-4-2 0,2-5 1 0,2-4-2 15,2-3-1-15,2-2-3 0,0-4 0 16,2-2-5-16,-1 0-4 0,3 0-4 15,-1-13-23-15,1 2-50 0,0-3-3 16,0-2 2-16</inkml:trace>
  <inkml:trace contextRef="#ctx0" brushRef="#br0" timeOffset="-207768.18">20137 11710 166 0,'-16'0'77'0,"6"0"-4"16,-2 0-17-16,-3 0-17 0,0 0-16 15,-1 0-21-15,0 0-2 0,-1 2-1 0,2 0 2 16,-1 1 0-16,1-1 0 0,1 1 1 16,1 0 0-16,1-2 1 0,1 2-3 15,2 0 1-15,-1-2-1 0,10 1 0 0,-11 0-1 16,11-2 1-16,0 2 0 0,-9-2-1 15,9 1 2-15,0 1 4 16,0 2 1-16,2 1 3 0,-2 6 1 16,0 5 1-16,0 4 0 0,0 7 1 15,-12 7 0-15,12 5 0 0,-15 6-3 0,5 6-2 16,-1 3-1-16,0 2-2 0,-1 0-3 16,0 1 1-16,0-2-1 0,-2-2 1 15,3-5-1-15,-1-4 2 0,3-6 0 16,9-8 0-16,-14-6 0 0,14-10 1 15,0-10-1-15,0-4-1 0,0 0-1 16,0-18-1-16,0-4 0 0,5-5-3 0,3-6 0 16,2-5-1-16,3-4 0 0,1-3 1 15,4-2 1-15,2-2 0 0,1 0 1 16,4 1 1-16,1 3-6 0,3 3 6 16,0 5 0-16,0 7 4 0,1 8-3 0,0 7-2 15,-2 7 1-15,-2 8-1 0,-1 0 0 16,-3 6 1-16,-2 7 0 0,-4 5 0 15,-2 7 1-15,-5 2-1 0,0 4-1 16,-3 1 2-16,0 0-2 0,-3-1 1 16,0-1 0-16,-1-1-2 0,0-3 0 0,-1-3-4 15,1-5-1-15,1-5 0 0,1-5-1 16,3-7-3-16,3-1 0 0,3 0-2 16,2-13 1-16,3-3-1 0,3 0 2 15,3-5 4-15,3-4 0 0,0-2 0 16,4-5 2-16,3-1 2 0,0-3 2 0,1-1 2 15,0 0 3-15,0 0 2 0,-1 2 2 16,-2 2 1-16,-4 2 3 0,-1 3 2 16,-4 4-1-16,-5 5 2 0,-4 6-1 15,-8 13-1-15,-4 0-1 0,-2 0 1 0</inkml:trace>
  <inkml:trace contextRef="#ctx1" brushRef="#br0" timeOffset="73077.45">20788 12012 2345 0,'33'32'-397'0,"-1"6"-13"0,1-2 2 0,-1 1-4 16,1-4-4-16</inkml:trace>
  <inkml:trace contextRef="#ctx1" brushRef="#br0" timeOffset="73947.55">21440 12232 235 0,'-27'0'336'0,"1"0"8"15,-6 0-8-15,-1 0-27 0,-6 4-65 16,7-4-92-16,-7 3-88 0,-7 1-5 0,7 0-8 16,0-1 4-16,-1 5-8 0,2-5-14 15,-1 5-12-15,6-1 1 0,1 8-5 16,-1 3-5-16,13 5-8 0,-6 5 0 0,7 5 5 15,6 4-13-15,6-1 8 16,7 5 0-16,-12-1-4 0,12-3 0 0,0 3 5 16,0-3-10-16,6-4 5 0,7-4 0 15,-7-8-4-15,14-9 0 0,0-12-9 16,-1 0 4-16,7-8 1 0,0-10-4 0,7-11-5 16,-1 0 4-16,1-11-4 0,-7-5 5 15,6-2-5-15,1-1 8 0,-1-3 0 16,-5 0 1-16,-1 3 4 0,-6 4-1 15,-1 4 1-15,0 3 4 0,-6 7 4 16,1 9-4-16,-8 6 9 0,0 15 4 0,1 0 4 16,-7 4 4-16,0 14 0 0,0 15 0 15,0 7 8-15,-13 15 1 0,7 7-4 16,-8 4 4-16,1 4-10 0,7 7 2 16,-7 4-1-16,0-1 0 0,-1 1 1 0,2-3-6 15,-2-2 1-15,-5-6 5 0,6-8-5 16,0-8-5-16,0-6 1 0,0-11-4 15,0-4 4-15,-7-4-1 0,8-8-4 16,-2-1 1-16,-5-9-9 0,-1-1 0 16,8-6-4-16,-8-4-9 0,0 0 1 0,7 0-10 15,-7-14-3-15,8-1-5 0,-2-8 0 16,2-2-8-16,12-8 4 0,0-3 0 16,0-5 5-16,0-7-1 0,6-3 4 15,8 0 1-15,-2-4 8 0,14 0 0 16,1-4 9-16,5 8-1 0,7 0 1 0,0-1 3 15,0 9-3-15,7-1 0 0,0 3-5 16,5 8 0-16,-5-4-12 0,6 5-9 16,0 2-4-16,-6 2-13 0,6-2-13 15,-6 4-58-15,-1-3-60 0,1-1-75 16,-7 1-75-16,-1 0-30 0,-5 0 10 0,0 0 9 16</inkml:trace>
  <inkml:trace contextRef="#ctx1" brushRef="#br0" timeOffset="74146.57">21902 12060 156 0,'0'0'348'0,"0"-7"-4"15,0 7-4-15,0 0-36 0,-6 0-68 16,6 0-84-16,0 3-101 0,-13 1-43 16,13 0-3-16,0-1-1 0,6 5-4 15,-6-1 13-15,7 0-1 0,-1 1 1 16,8 2 4-16,-8-2-5 0,6 3 1 0,2 0 0 16,5 0 4-16,-5 0 0 0,4 0-9 15,2-4-4-15,0 1-4 0,5-8 0 16,2 0-12-16,5 0-5 0,-6-12-38 15,7 1-97-15,-1-3-131 0,8-8-97 0,-7-4-2 16,-1-3 0-16,1-4 6 0</inkml:trace>
  <inkml:trace contextRef="#ctx1" brushRef="#br0" timeOffset="74350.81">22494 11701 328 0,'0'-19'373'0,"-6"9"9"16,-7 10-3-16,-6 0-49 0,0 3-98 15,-8 19-147-15,1 7-35 0,-6 12-7 16,-1 14-1-16,1 3-4 0,-1 11-4 15,-7 8-9-15,8 4-8 0,-1 0-8 16,1 3-1-16,6-3-8 0,-1-4-4 0,9-4-4 16,-2-7-10-16,7-7-2 0,-1-8-6 15,14-11 9-15,-12-15-13 0,12-10-3 16,0-15-18-16,6 0-4 0,0-18 0 16,14-8-39-16,-7-14-112 0,13-7-157 15,-6-8-16-15,13-11-15 0,-1-4 12 0</inkml:trace>
  <inkml:trace contextRef="#ctx1" brushRef="#br0" timeOffset="74795.85">22579 11693 135 0,'46'-54'373'16,"-1"9"1"-16,-6 13 4 0,1 10 1 0,-15 22-83 15,2 0-139-15,-14 3-86 0,0 16-11 16,-13 17-5-16,0 12-13 0,0 10-12 16,-7 9-9-16,-5 2-17 0,-8 8 5 15,0 0-5-15,1 0 0 0,-1-4-4 0,0-3 0 16,-5-8 0-16,5-6-8 0,0-9-1 15,8-11 1-15,-2-10-1 0,14-12-12 16,-6-10-4-16,6-4-5 0,0-7 0 16,6-12 5-16,1-3-9 0,0-7 13 15,5 0 0-15,2-4 0 0,5 4 12 0,-6-1 9 16,6 1 5-16,1 0-5 0,-7 6 8 16,7 5-8-16,0 4 12 0,-1 6-7 15,-6 8-1-15,6 0 0 0,-5 0 5 16,-2 4-9-16,8 7-5 0,-7-4 5 15,0 4-12-15,0 1-13 0,1-1-18 0,-2 3-12 16,1-3-21-16,0-4-59 0,0 1-43 16,-7-5-7-16,14 1 55 0,-6-4 96 15,-2 0 21-15,8 0 26 0,-1-15 21 16,7 4 41-16,-6 1 69 0,6-6 41 0,7-2 18 16,-1 0-51-16,7 0-89 0,0-8-7 15,7 4-14-15,-1 0-4 0,8-1-17 16,-1 5-8-16,0 1-13 0,0-2 0 15,7 1-8-15,-7 0-9 0,0-1-13 16,6 5-17-16,-5-1-33 0,-1 0-81 0,-7 0-152 16,-6-2-96-16,1 2 10 0,-1 0 0 15,-7-3 6-15</inkml:trace>
  <inkml:trace contextRef="#ctx1" brushRef="#br0" timeOffset="74984.06">24344 11192 56 0,'7'-19'431'0,"0"4"10"0,-7 15 9 0,0 0 23 16,0 0 13-16,-7 18-184 0,-6 16-192 15,-6 17 0-15,-7 14-17 0,-7 17-16 16,1 13-13-16,-8 7-38 0,1 23-26 16,6 14-22-16,1 8-59 0,6 14-76 15,-1 12-246-15,9 6-122 0,-2 4-7 0,0-4 6 16,13-14 10-16</inkml:trace>
  <inkml:trace contextRef="#ctx1" brushRef="#br0" timeOffset="75930.2">18951 13200 295 0,'-12'7'377'16,"-1"-4"-4"-16,0 1 6 0,13-4-71 16,-7 4-143-16,7-4-144 0,0 0-8 15,7 0 4-15,-1 0-1 0,14 0 14 16,6 0 0-16,0 0 8 0,13 0 0 0,6 0 5 15,8 0-6-15,12 3 2 0,0 1-6 16,13-4 6-16,13 4-14 0,1-4 4 16,18 3-3-16,7-3-5 0,1 0 1 15,12 0-2-15,7 0-3 0,6 0 1 0,0 0-6 16,13 0 1-16,1 0-4 0,5 0 3 16,2 0 1-16,-2 0-5 0,7 0 5 15,1 0-4-15,-1 0 3 0,-6 0-3 16,-6 0-5-16,5 0 0 0,-12 0-4 15,-6 0 0-15,-8-11-4 0,-6 11 0 0,-13-7-13 16,-5 7-13-16,-15-14-16 0,-6 6-35 16,-19-4-101-16,-20 5-254 0,-19 7-7 15,-14-11 10-15,-19 11-8 0,0 0 10 16</inkml:trace>
  <inkml:trace contextRef="#ctx0" brushRef="#br0" timeOffset="-195012.22">16334 10973 154 0,'-8'23'82'0,"-1"4"1"16,1 6 0-16,-2 7-13 0,-1 5-43 16,0 5-17-16,-2 2-3 0,0 3 0 15,-1 1-1-15,0 2-2 0,-2-1-1 16,0-1-2-16,-2-1 0 0,2-2 0 0,-1-3-1 16,0-3 0-16,0-4 1 0,1-2-1 15,0-5-1-15,-1-1 2 0,2-3 1 16,-2-1-2-16,1-3 0 0,0-2 1 0,2-2 5 15,0-4-5-15,2-2-2 0,1-2 2 16,0-3-1-16,11-2-1 0,-15-3 0 16,15-1 0-16,0-4 0 0,0-2-2 15,0-1-6-15,0 0 6 0,0 0 1 16,7-11-1-16,1 11 1 0,3-13-1 16,1 5 2-16,0 8 0 0,2-13 1 0,1 13 0 15,1-11 0-15,0 11 0 16,1 0 0-16,2 0 0 0,-2 0 0 0,2 0 0 15,-2 5 1-15,1 6 0 0,-1 3 1 16,1 5 0-16,-1 5 0 0,-1 4 3 0,0 5-3 16,-1 2 0-16,-1 4 1 0,-1 2-2 15,-1 3 2-15,-1 3 0 0,-4 1 0 16,-1 1 0-16,-3 3 1 0,-1 0-1 16,-2 1 3-16,0-2 1 0,0 1-1 15,0-2-1-15,-13-3 0 0,13-2-1 0,-13-4 0 16,13-2-1-16,-12-3-1 0,12-3-2 15,-10-4 0-15,10-3 0 0,0-3 0 16,-9-3 0-16,9-4 0 0,0-5 0 16,0 1 0-16,3-4-1 0,-1 0 0 15,2 0 2-15,-1-1 0 0,1 0-1 0,-1 2 2 16,1-1-1-16,0 0-1 0,0 3-1 16,2 0 2-16,-2 1-1 0,1 1 0 15,1 1-3-15,-1 2-8 0,3 2-12 16,0 0-77-16,1 2-8 0,0 0 0 15,2-5 0-15</inkml:trace>
  <inkml:trace contextRef="#ctx0" brushRef="#br0" timeOffset="-190736.19">16596 10811 178 0,'0'-9'76'0,"0"3"-9"16,-11-1-19-16,11 7-20 0,0-13-16 15,0 13-11-15,0-8 2 0,0 8 0 16,0 0 0-16,0-8 1 0,0 8 1 16,0 0-1-16,0 0 1 0,0-8-3 0,0 8 3 15,0 0-3-15,1 0-1 16,-1 0 0-16,0 0 0 0,0 0 0 15,0 0 0-15,-10-8 1 16,10 8-1-16,0 0 0 0,-13-7 1 16,13 7-1-16,-14 0 2 0,14-11 1 0,-16 11-1 15,7-7 0-15,-1 7-1 0,0-8 0 16,1 8 0-16,-1 0-1 0,1-9 1 16,0 9 0-16,-2 0-2 0,3 0-2 15,8 0 1-15,-15 0 2 0,3 0-2 16,12 0 0-16,-9 0 2 0,9 0-2 15,0 0 0-15,-9 2 0 0,9 2 2 16,0 3 2-16,0 1-4 0,0 0 1 16,0 2 0-16,0 1 0 0,-10 0 0 15,10 2 0-15,0 2 1 0,0-1 1 16,0 2-2-16,0-1 0 0,0 0 0 0,-10 0 0 16,10-2 1-16,0 0-1 0,0-1 0 15,-10-2 1-15,10-1-1 0,0-2-1 16,0 0 0-16,-11-1-3 0,11-2 3 0,0 0 0 15,0 2 1-15,0-2 0 0,0 1 0 16,0 2 0-16,0-1-1 0,0 2 1 16,0 2 0-16,2 1 1 0,1 2-1 15,1 1 0-15,-1 2 0 0,0 1 1 16,-1 1-2-16,-1 0 1 0,1 0 1 16,-1 0 0-16,-1-1 0 0,0-1 0 0,0 0 1 15,0-1-1-15,0-2 3 0,0-2-3 16,-9-2 0-16,9 0 0 0,0-3-1 15,-9 0-2-15,9 1-4 0,0 0-21 16,-9 3-59-16,9 0-5 0,0 1-3 0</inkml:trace>
  <inkml:trace contextRef="#ctx0" brushRef="#br0" timeOffset="-188372.42">16559 10879 176 0,'0'-11'74'0,"0"11"-7"15,0-13-10-15,0 13-16 0,0-11-20 16,-12 11-19-16,12-11-1 0,-10 11 0 15,10-10 0-15,-12 10-1 0,12-11 1 0,-15 11 1 16,15-12 1-16,-15 12 0 16,15-10 1-16,-15 10 0 0,15-10 1 0,-16 10-1 15,16-8 0-15,-15 8-1 0,15 0 0 16,-14-9-1-16,14 9-1 0,-14 0-1 16,14 0 2-16,-14 0-2 0,-1 0 0 15,0 1 0-15,15 2 0 16,-17 0 0-16,9 0 0 0,-1 0 0 15,-1 0 0-15,1-1 1 0,1 2 0 16,-2-2 1-16,1 1-2 0,9-1 1 16,-15-1 1-16,15 0-1 0,-14 1 1 0,14-1 0 15,-11 1-1-15,11 2-1 0,-10 1 0 16,10 1-1-16,-11 0 3 0,11 3-2 16,-9 0-1-16,9 2 1 0,0-2-1 15,-13 2 0-15,13-1 1 0,0 2 0 16,-9-1 0-16,9-1 0 0,0 1-2 0,0-2 2 15,-9 0 0-15,9-1 1 0,0-1-1 16,0-1 0-16,0 0 0 0,0 0 0 16,0 0 0-16,2 1 0 0,-1 2 0 0,1-1 0 15,0 2 0-15,0 0-1 16,2-1 1-16,-1 2 0 0,2 0 0 0,-1-1 0 16,1 1 0-16,-1 0 0 0,1 0 0 15,1-1-1-15,0 0 2 0,0 1-1 16,0-1 0-16,0-1 0 0,0 1-1 15,2 0 0-15,-2-2 0 0,0 3 1 0,0-2 0 16,0 1 1-16,1-1-1 0,-2 1 0 16,0 0 0-16,-1 1 0 0,0-3 2 15,-1 2-1-15,0-2-1 0,-1 0 1 16,-1 1-1-16,-1-2 0 0,0 1 0 0,0 0 0 16,0-1 0-16,0 0 0 0,0 2-1 15,0-1 1-15,0 0 1 0,-10 1-2 16,10 1 1-16,0 0 0 0,0 2 0 15,-10-1 0-15,10 1 0 0,0 2 0 16,0-1 0-16,-11 0 0 0,11 2-1 0,0-1 2 16,0 1-1-16,-10 0 0 0,10 0 1 15,0 0 0-15,-10 1 0 0,10-1-1 16,0-1 1-16,-13 0 0 0,13 0 0 16,-8-2-1-16,8 0 0 0,-9 0 0 15,9 0 0-15,-12 1-1 0,12 0 1 0,-11-2 0 16,11 1-1-16,-12-1 1 0,12-1-1 15,-14 1 4-15,14 0-2 0,-13 1 1 16,13 1-2-16,-17-2 1 0,8 2-2 16,0 0 1-16,-3 0 0 0,2-1 0 15,-1 2 1-15,-2-1-5 0,1-1 3 0,-2 2 1 16,0-1 0-16,-1 0 0 0,1 0 1 16,-1-2 0-16,1 1 1 0,0-3-4 15,1-1 1-15,2 1 0 0,-1-2 1 0,1-1-1 16,2-1 0-16,-1 0 1 0,1-2 0 15,9 0-1-15,-15-2 0 0,15-1 2 16,-13 0-1-16,13 0 1 0,-11 0 0 16,1 0 0-16,10 0-2 15,-10 0 0-15,1 0 0 16,9 0 0-16,0-6 0 16,0 6 0-16,4 0 1 15,-1 0 0-15,1 0 0 16,2 0 0-16,0 1 0 0,1 0 0 15,0-1 0-15,1 1 0 0,0 1 0 16,1 0 0-16,1-1 0 0,1 1 0 0,0-1-1 16,0 1 1-16,1-1 0 0,1 1 2 15,0 1-2-15,0-2 0 0,0 2 0 16,1 0 0-16,-1 0 0 0,1 0 0 16,-1 2 1-16,0-2-1 0,-1 1 0 0,-2 1-2 15,1 1 0-15,-2-1 4 0,-2 1-2 16,1 2 2-16,-1-2-2 0,-1 1 2 15,-2 1 0-15,1 0 2 0,-1 2-1 16,0 0 0-16,1 1 0 0,-2 0-3 0,1 1 3 16,-1 1 0-16,0 1-3 0,0-1 1 15,0 1 0-15,1 1-1 0,-1 1 0 16,1-1 0-16,0 1 0 0,-1-1 2 16,0 0-1-16,0 0-1 0,0-2 0 15,0 1 2-15,-1-1-1 0,0 0 0 0,1-1 0 16,-2 1 0-16,0-1 2 0,1 1-2 15,-1-1 0-15,-1 0 0 0,0 0-1 16,0 1 1-16,0-2 0 0,0 2 0 16,0-1 1-16,0 0 0 0,0 0-3 15,0 0 2-15,0 1-1 0,0-1 3 0,0-1-2 16,0-1 0-16,0 1 0 0,0-1 1 16,0 2-1-16,0-1 0 0,-10 1 1 15,10-1-1-15,0 0 0 0,0 1 0 16,0 1 2-16,0-2-2 0,-9 1-1 15,9 1 1-15,0 1 0 0,0-2-1 0,0 2 0 16,-8-3 0-16,8 2 0 0,0-1 0 16,0-1-1-16,0 0 1 0,0 0 0 15,0-1-1-15,0 0 0 0,0-1 1 16,0 0 0-16,1 1 1 0,1-1-1 16,0 1 0-16,0 1 0 0,0 1 1 0,1 0-1 15,0 2 1-15,0-1-1 0,0 2 0 16,2 0 0-16,-1 2-1 0,0-1 1 15,0 0 0-15,0 0 1 0,0 0-2 0,0 0 2 16,0-1-1-16,0-1 1 16,-1-1 0-16,-1-1 1 0,1 1 0 0,-1-2 0 15,0 0 0-15,0 0-2 0,-1 0 0 16,0 1 1-16,1 0 1 0,-1 2-1 16,-1-2 1-16,2 1-2 0,-1 0 0 0,0 0 0 15,1 0 0-15,0-1 1 0,-1 0-1 16,2-2 0-16,-1 1-1 0,0-2 2 15,1 0-1-15,-1-2 0 0,0 0 0 16,0-1 0-16,1-2 0 0,-1 1 0 16,2 0 0-16,-1-1 0 0,0 1 1 0,2 0-2 15,0 0 2-15,-1 0-1 0,1 0 1 16,0 1-1-16,0-1 0 0,1-1 0 16,-1 2 0-16,1-1 0 0,0 0 0 15,0 0 1-15,2-1-1 0,-1 3 0 16,0-2-3-16,2 1-6 0,2 2-6 15,1 0-34-15,1-1-53 0,1 1 1 0,0-2-2 16</inkml:trace>
  <inkml:trace contextRef="#ctx0" brushRef="#br0" timeOffset="-184269.16">16919 13821 194 0,'-14'-13'94'0,"0"0"0"16,3-2-3-16,2-1-76 0,9 0-12 0,-12-2 2 16,12-2-3-16,3-2-2 15,3-1-1-15,5-1-7 0,6 2-26 16,6 4-59-16,9 6-1 0,6 3-1 0</inkml:trace>
  <inkml:trace contextRef="#ctx0" brushRef="#br0" timeOffset="-174542.6">14802 4920 195 0,'10'0'73'0,"0"-12"-9"0,2 12-7 0,0 0-20 16,-1 0-29-16,2 0-3 16,-2 5 4-16,2 7-1 0,-3 4 3 0,-1 9-2 15,-2 4 1-15,-2 7-2 0,-1 5 0 16,0 7-2-16,-1 2-1 0,0 4-2 15,-1 1-1-15,1 0-1 0,0 0-1 16,-1-2 0-16,0-3 1 0,2-6 3 0,-1-7 0 16,3-11 2-16,3-14 0 0,7-12 3 15,6 0-2-15,12-25 2 0,14-14-3 16,17-19-6-16,18-19 0 0,17-19-19 16,17-15-79-16,14-12-5 0,18-10 0 15,9-10-3-15</inkml:trace>
  <inkml:trace contextRef="#ctx0" brushRef="#br0" timeOffset="-160430.02">17045 13456 128 0,'0'0'39'0,"0"0"-1"16,0 4 0-16,2 5 2 0,0 2-2 0,1 4-6 15,-2 5-6-15,1 4-5 0,-2 5-1 16,0 4-14-16,0 3-1 0,0 4 1 16,0 2-3-16,-10 3 2 0,10 0 0 0,-11 0 0 15,11-1 1-15,-15-3 0 16,6-4-1-16,1-2 0 0,-1-5 2 0,9-5-5 15,-16-4 2-15,16-4-1 0,-10-5-1 16,10-3-2-16,0-4 1 0,-8-5 0 16,8 0 0-16,4-12-1 0,1 0 3 15,3-4-3-15,3-4 0 0,3-3-2 16,2-3 4-16,2-2-6 0,3-2 3 16,2-3 0-16,0-1 3 0,3-1-3 15,2-1-2-15,0 1 2 0,0 4-1 16,1 5 1-16,-2 6 0 0,-1 5 2 0,-1 7-2 15,-2 8 1-15,-2 0 0 0,-3 5-1 16,-2 8 2-16,-4 7-2 0,-2 6 2 16,-3 6 0-16,-2 5-1 0,-2 2 0 15,-1 1 1-15,-2 1-1 0,0-4 0 16,0 1 1-16,0-4 0 0,0-3-1 16,0-5 1-16,0-5-1 0,0-6 0 0,0-7 1 15,0-7 0-15,1-1 0 0,7 0 0 16,4-15-1-16,1 1-2 0,4-4-1 15,0-2-4-15,4-4-2 0,3-2-2 16,1-2-5-16,3-2-2 0,2-2-2 0,-1 1 0 16,4-1 1-16,-2 3 2 0,-2 2 3 15,1 4 3-15,-3 1 3 0,-2 5 11 16,-3 2 8-16,-1 5 4 0,-4 10 1 0,-5 0 4 16,-1 0 0-16,-5 0 0 0,-3 10 2 15,-1 4-2-15,-2 5-6 0,0 4-7 16,0 0-1-16,0 3 0 0,0 1-5 15,0 0 0-15,0 2 1 0,3-3-1 16,2 0-1-16,3-2 1 0,2-3-2 16,2-3 1-16,4-4 0 0,2-5-1 0,0-4 1 15,3-1 0-15,0-4 0 0,1 0-1 16,0 0 1-16,-2-17-1 0,-2 4 1 16,0-4 0-16,-3-4-1 0,-1-6 1 15,-4-3-1-15,-3-1 2 0,-2-2 0 16,-3 0 3-16,-2-1-2 0,0 2 0 0,0 3 0 15,-13-1 1-15,3 4-1 0,-4 2 0 16,-1 5 0-16,-4 4-2 0,0 6-3 16,-4 9-1-16,-1 0 0 0,0 0-1 15,0 0-3-15,1 4-1 0,2 5-2 16,0 1-8-16,3 1-18 0,2 2-31 0,5-2-23 16,11 3 2-16</inkml:trace>
  <inkml:trace contextRef="#ctx0" brushRef="#br0" timeOffset="-159712.58">18484 13671 185 0,'0'0'80'0,"0"4"-4"15,-14 6-10-15,3 5-18 0,0 5-18 16,-4 5-20-16,0 2 0 0,0 4-2 16,1 3-2-16,3 1-2 0,0 2-2 15,11 1-1-15,-13-1 0 0,13-3-1 0,0-2 0 16,1-7-1-16,5-7 0 0,7-6-1 16,3-9-1-16,6-3 2 0,5 0-1 15,3-17-2-15,2-3 0 0,3-6 1 0,1-8 0 16,1-5-2-16,1-7 3 0,2-6 0 15,0-4 1-15,0-3-1 0,0 0 2 16,-1-2 1-16,-4 1 1 0,-2 4-2 16,-4 3 1-16,-4 3 0 0,-2 5-1 15,-6 5 1-15,-3 5-2 0,-6 7 1 0,-4 8 1 16,-4 8-1-16,0 12 2 0,-14 0 9 16,-2 10-7-16,-5 8 1 0,-1 9 1 15,-5 8-2-15,-1 8 2 0,2 3-1 16,0 4 1-16,2 4-3 0,5 0-2 15,3 2-5-15,5-1 6 0,11-1-2 0,0-4 1 16,0-5 0-16,4-6-1 0,12-6 0 16,5-5 0-16,6-8 1 0,5-5-1 15,4-7 1-15,3-2-1 0,0-6 1 16,2 0 0-16,1 0-2 0,-1-11 1 16,0-1-1-16,0-5 0 0,-4-4-2 0,-2-3 0 15,-1-5-3-15,-5-5 0 0,-1-4 1 16,-4-5 0-16,-6-2 0 0,-2-4 3 15,-5-1 1-15,-4 0 3 0,-5 1 2 0,-2 3 2 16,0 1 1-16,0 5-1 16,-16 4 1-16,3 7 0 0,-3 9 0 0,-3 7-1 15,-1 13-2-15,-3 0-1 0,0 4 1 16,0 12-1-16,2 8 0 0,1 9 0 16,4 5 0-16,1 5-1 0,5 6-1 0,10 3 1 15,-9 2-2-15,9 1 1 16,3 1-1-16,2-1-1 0,4-3-2 0,5-3 0 15,3-2-3-15,4-5-2 0,1-4-2 16,3-5-4-16,2-5-2 0,1-5-4 16,-1-6-8-16,-1-4-20 0,0-5-28 0,-3-4-20 15,0-4 0-15</inkml:trace>
  <inkml:trace contextRef="#ctx0" brushRef="#br0" timeOffset="-159502.04">19975 13963 171 0,'7'9'99'0,"-3"2"-7"0,0 2 5 0,-1 1-48 15,-1 1-47-15,2 1-5 0,-2-1-2 16,1 0-6-16,-2-4-5 0,-1 0-14 15,3-3-35-15,1 0-22 0,1-1-10 0</inkml:trace>
  <inkml:trace contextRef="#ctx0" brushRef="#br0" timeOffset="-158882.46">20590 13618 211 0,'6'0'96'0,"-3"7"-1"16,-3 6-26-16,0 6-45 0,0 3-18 15,-12 4-2-15,1 3-1 0,-2 1-1 16,-3 2-1-16,0 0 0 0,0 3-1 16,1-3 0-16,1 1 0 0,1-2 0 15,0-3 0-15,3-2 0 0,1-5-2 16,9-5 2-16,-12-5 0 0,12-4-1 15,0-7-1-15,0 0-3 0,3-10-3 16,6-3 1-16,2-6-1 0,4-4 0 0,2-2-4 16,4-2 0-16,2-2-2 0,0 0 2 15,4 1 2-15,-1 1 2 0,2 2 6 16,1 3-3-16,-3 4 5 0,-1 6 4 16,-3 12 4-16,-4 0 4 0,-3 0 0 0,-3 5 0 15,-5 9 1-15,-1 8 1 0,-3 3-6 16,-1 3 1-16,-1 3-2 0,2 1-1 15,0-2-4-15,-1 2 0 0,1-2 0 16,3-2-2-16,2-3 0 0,2-5-1 16,5-3 1-16,4-7 0 0,2-5-1 0,5-4-2 15,4-1-1-15,2 0-1 0,1-12-1 16,3 1-1-16,-1-4 1 0,2-2-1 16,-3-3 0-16,0-3 1 0,-2-5 2 15,-3-3 0-15,-3-1 0 0,-5-1 4 16,-3-1 2-16,-6-1 0 0,-2 2 1 0,-6 0 5 15,-4 4 0-15,0 0 0 0,0 4 1 16,-14 3-2-16,4 5 0 0,-4 7 2 16,-4 10-2-16,-2 0 0 0,-2 2-1 15,-2 11-3-15,-1 8 2 0,1 6-1 0,2 5-1 16,1 5 0-16,1 4-1 0,4 2 1 16,2 1-2-16,3 2-1 0,11 1-1 15,-14-2-2-15,14-1-5 0,0-5-2 16,1-3-7-16,5-7-18 0,3-4-42 15,2-5-23-15,3-9-1 0</inkml:trace>
  <inkml:trace contextRef="#ctx0" brushRef="#br0" timeOffset="-158677.62">21510 13840 198 0,'16'0'99'0,"-1"0"-5"16,-1 0-25-16,0 7-24 0,2 6-36 15,-2 3 0-15,1 4-4 0,0 2 0 16,4 0-5-16,1 1-4 0,1 1 1 0,2 1-4 16,1-1-2-16,1-1-5 0,-1-4 0 15,0-3-7-15,0-5-4 0,-2-3-17 16,-3-8-8-16,0 0-1 0,-3 0-5 16,-2-13 1-16,-4-1 8 0</inkml:trace>
  <inkml:trace contextRef="#ctx0" brushRef="#br0" timeOffset="-158444.02">21953 13989 131 0,'0'-28'46'16,"0"-1"7"-16,0 1 7 0,-13 3 5 15,5 3-3-15,-2 3-5 0,-3 7-23 16,-1 12-23-16,-4 0 0 0,-2 0-3 16,-2 0-2-16,-2 12-1 0,-2 7-5 15,1 4 2-15,-2 4-2 0,2 2-2 0,0 0-1 16,1 1 0-16,3 0-4 0,1-2 0 16,1-1-1-16,3-3 1 0,3-3 1 15,5-5-4-15,8-5 5 0,0-4 1 16,0-4 0-16,0-3 3 0,5 0-1 15,7-9 2-15,3 1 1 0,4-3-1 0,4-1 0 16,2-3 1-16,3-1-1 0,4 0-1 16,2-2-2-16,3-1-1 0,0-1-2 15,2 0-7-15,2 1-14 0,-1-1-39 16,-1 0-24-16,0 0-3 0</inkml:trace>
  <inkml:trace contextRef="#ctx0" brushRef="#br0" timeOffset="-158246.58">22389 13625 196 0,'1'-9'90'16,"-1"9"1"-16,0 0-22 16,-9 0-30-16,-2 6-32 0,-2 11-1 0,-4 6 0 15,0 7-2-15,-1 4 1 0,2 8-3 16,-1 2 1-16,4 4-1 0,1 3 1 16,12 3-3-16,-13 0 0 0,13 0 0 15,0-2 0-15,1-5 0 0,6-4-2 16,5-7 1-16,4-7-7 0,6-6-2 0,5-7-10 15,4-6-33-15,2-7-43 0,1-3-2 16,1 0 0-16</inkml:trace>
  <inkml:trace contextRef="#ctx0" brushRef="#br0" timeOffset="-158098.37">23063 13902 144 0,'18'-7'88'0,"3"7"-5"0,0-13-21 0,-1 13-29 16,2-12-28-16,2 12-5 0,1-12-46 16,-1 5-41-16,1 1 0 0</inkml:trace>
  <inkml:trace contextRef="#ctx0" brushRef="#br0" timeOffset="-157913.74">23226 14125 201 0,'-13'25'100'0,"3"-4"1"16,10-1 0-16,0-4-62 0,0-5-38 15,0-8-1-15,13-3 0 0,4 0-7 16,6-8-1-16,5-5-4 0,5-4 0 16,5-2-8-16,8-2-13 0,2-4-31 0,3-3-30 15,4-5 0-15</inkml:trace>
  <inkml:trace contextRef="#ctx0" brushRef="#br0" timeOffset="-157672.47">24184 13514 214 0,'21'-21'93'15,"-5"6"-6"-15,-2 7-20 0,-7 8-30 16,-4 0-24-16,-3 8-4 0,0 7-1 16,-11 4-2-16,-2 8-1 0,-3 3 0 15,-6 4 0-15,-4 3-1 0,-2 2-1 0,-3 2 1 16,-2 2-4-16,-1 2 1 0,-2-1-1 15,0-1-1-15,2-4-4 0,2-4 0 16,3-4-7-16,3-6 0 0,4-4-2 16,6-6 0-16,5-6 3 0,11-8-3 15,0-1 0-15,0 0 0 0,0-17-4 16,12-3-7-16,4-6-10 0,4-5-10 0,5-5-2 16,2-3 0-16,4-2 4 0,0 0 0 15</inkml:trace>
  <inkml:trace contextRef="#ctx0" brushRef="#br0" timeOffset="-157495.53">24016 13743 131 0,'33'-35'20'16,"-2"5"16"-16,-2 6 11 0,-2 7 7 0,-4 8 0 15,-2 9 1-15,-4 0-1 0,-4 11-18 16,-3 8-24-16,-1 7 1 0,-4 8-2 16,-1 2-4-16,1 5-3 0,-1 0-1 15,-2-2-2-15,3 2 0 0,-1 0-1 16,1-3 0-16,-1-3 0 0,3-2 0 0,0-6-2 16,2-6 0-16,2-7 0 0,3-6 0 15,1-8-2-15,4 0-3 0,1 0 0 16,2-19-4-16,2 1-4 0,1-5-8 15,2-4-23-15,1-4-40 0,1-4-9 16,1 0 2-16</inkml:trace>
  <inkml:trace contextRef="#ctx0" brushRef="#br0" timeOffset="-156713.55">24778 13766 205 0,'0'19'88'15,"-14"3"1"-15,14 0-11 0,-12 1-43 0,12-1-31 16,-10 0 1-16,10-2-3 0,0-2-1 15,0-2-1-15,5-3 0 0,2-4 0 16,2-4-1-16,3-3 0 0,5-2 0 16,3 0 0-16,0 0 0 0,2-7 0 15,-1-1-1-15,0-3 1 0,-1-3 0 0,0-3 2 16,-4-3-2-16,-2-2 0 0,-5 1 0 16,-3-1 1-16,-4 1 0 0,-2 2 0 15,0 2 1-15,-9 3-1 0,-2 3 0 0,-6 2 0 16,-2 9 2-16,-2-12-1 15,-2 12-1-15,-2 0-1 0,2 0 1 0,1 2 0 16,1 3-1-16,4 1 1 0,6 1-1 16,11 0-1-16,-9-2-2 0,9-2 1 15,4-1-2-15,6-2-2 0,7 0 0 0,6 0-1 16,3 0 2-16,4-8 0 16,5 8-2-16,0 0 4 0,1 0-1 0,0 0 5 15,0 0 1-15,-2 0 2 0,-3 0 1 16,-5 3 2-16,-4 5 5 0,-6 3-3 15,-3 2 1-15,-7 4-2 0,-5 2 1 0,-1 0 0 16,0 3-2-16,-9 0-1 16,-1-1-2-16,-3 0 0 0,-3-1-3 0,0-2 3 15,-2-2-4-15,3-2 0 0,-1-2-1 16,3-3-3-16,3-3 1 0,10-3-2 16,-12-3 2-16,12 0-1 0,0 0 0 0,5-15-3 15,4 4 4-15,2-4-1 0,5-3 2 16,2-1-2-16,2 0 2 0,1-1 0 15,1 1 1-15,2 2 0 0,-1 1 1 16,-1 4 4-16,1 4 3 0,-4 8 2 16,-1 0-1-16,-2 2-1 0,-3 7 2 15,-1 6-2-15,-2 4 0 0,0 6 0 0,0 0-2 16,-1 2-3-16,0 1 0 0,2 1 0 16,0-1-2-16,2-3 1 0,2-3-1 15,2-5 1-15,3-4 0 0,4-6-1 16,2-6-2-16,3-1 1 0,3 0-1 0,1-14 0 15,2-1 1-15,1-3-1 0,1-6 0 16,-1-4 0-16,2-2-2 0,-2-5 4 16,-4-2 2-16,-2 0 2 0,-4 0 1 15,-6-1 4-15,-4 4 4 0,-6 0 0 16,-5 5 2-16,-5 2 1 0,0 6 1 0,0 5-2 16,-15 8-2-16,-1 8 1 0,-4 0-4 15,-6 6-3-15,-2 9-1 0,-1 7-1 16,0 5-1-16,2 6-3 0,3 4-2 15,4 5 1-15,3 4-1 0,6 1-3 0,11 3-4 16,0 0-4-16,0-3-7 0,0 0-12 16,13-6-41-16,10-6-37 0,6-4 1 15,7-7 1-15</inkml:trace>
  <inkml:trace contextRef="#ctx0" brushRef="#br0" timeOffset="-156611.54">26529 14173 132 0,'18'0'32'16,"-7"-9"-31"-16,-2 9-1 0,-5 0-4 16</inkml:trace>
  <inkml:trace contextRef="#ctx0" brushRef="#br0" timeOffset="-156183.66">24165 14553 189 0,'-20'2'107'0,"0"-2"0"0,2 0-11 15,1 1-36-15,2-1-46 0,2 0-1 0,3 0-1 16,10 0-2-16,0-12 1 0,1 12 0 15,11-15 4-15,10 8 2 0,11-1 0 16,14 0 1-16,16 0 0 0,13-1-2 0,12 1-2 16,11-2-5-16,11 2-9 15,8-2 0-15,9 1-11 0,5 2-14 0,4 7-22 16,0-6-75-16,-4 6-6 0,-10 0 0 16,-14 1 0-16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8T12:19:09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5631 4279 221 0,'13'-23'112'15,"-1"2"-1"-15,-1 3 1 0,-2 3-29 16,-1 2-73-16,-2 13-3 0,-2 0-2 16,-3 0 1-16,-1 6-2 0,0 13-2 15,0 15 4-15,0 20 2 0,-8 15-1 0,8 17 0 16,0 16-7-16,0 12 6 0,0 24-1 16,0 12 1-16,0 10-2 0,0 4-2 15,0 1 0-15,0 3 0 0,3-5-4 16,2-5-3-16,1-12 5 0,2-16-11 0,1-18-4 15,0-17-7-15,2-22-18 0,1-19-58 16,-5-35-22-16,-1-19-1 0,-1 0 3 16</inkml:trace>
  <inkml:trace contextRef="#ctx0" brushRef="#br0" timeOffset="413.6">5472 4458 218 0,'-21'-22'100'0,"4"3"0"0,5 4-24 15,12-2-31-15,-12 3-37 0,12 2-1 16,2 2 1-16,4 2-2 0,4 8 1 16,6-10 1-16,5 10 1 0,4 0 0 15,7-8-2-15,4 8 1 0,8 0-1 0,7-7 0 16,3 7 1-16,7-7-2 0,8 7 0 15,5-7-2-15,4 7 0 0,8-9 0 16,4 9 0-16,1-8-2 0,4 8-1 16,-1-8 0-16,0 8 0 0,-2 0 1 0,-1-8-1 15,-2 8-1-15,-4 0 2 0,-6 2 0 16,-4 1 2-16,-5 2 0 0,-4 2 2 16,-9 6 3-16,-4 2 1 0,-3 7 1 15,-6 5 0 1,-3 9-1-16,-1 8 1 0,-1 10-1 0,0 6-1 0,-2 8-3 0,4 7-3 15,-2 6-3-15,0 8-1 0,4 1-3 16,-5 9-3-16,3 2-6 0,-3 3-5 16,0-3-8-16,-5-1-3 0,-5-7-10 0,-6-4-21 15,-5-7-35-15,-9-7-22 0,-5-6-1 16,-3-6 3-16</inkml:trace>
  <inkml:trace contextRef="#ctx0" brushRef="#br0" timeOffset="735.37">5586 6243 174 0,'-46'1'110'15,"0"-1"-2"-15,7 0 1 0,5 0-1 0,10 0-102 16,8 0 0-16,16 0 3 16,0 0 0-16,5-11 2 0,13 11-1 0,16-13 4 15,10 4 3-15,11 2-1 0,16 0 1 16,14-1-3-16,11-2-1 0,8-1-2 16,10-1-2-16,5-3-2 0,0-1-5 15,0-1-2-15,-2-1-4 0,-7-1-4 16,-4 0-11-16,-8 0-6 0,-7-3-14 0,-12 0-42 15,-12-1-44-15,-12-1-3 0,-10 0 0 16</inkml:trace>
  <inkml:trace contextRef="#ctx0" brushRef="#br0" timeOffset="981.53">6280 4786 194 0,'-12'-15'114'0,"12"5"1"0,0 10 4 16,4 0-25-16,4 0-81 0,3 11-1 0,5 11 0 16,1 9-1-16,5 11 0 0,-2 9-3 15,2 12-7-15,3 11-1 0,1 13-7 16,5 10-11-16,0 7-21 0,1 5-71 15,-2 1-10-15,-1-1 1 0,-2-5-1 16</inkml:trace>
  <inkml:trace contextRef="#ctx0" brushRef="#br0" timeOffset="1891.21">6085 4831 145 0,'6'0'105'0,"0"0"1"0,-1 4-4 16,-3 16-31-16,-2 7-30 0,0 13-32 15,0 9-2-15,-10 9-3 0,1 10-1 0,-5 1 1 16,1 4 0-16,-1-1 2 15,-2 1 2-15,2-4 0 0,0-5-1 0,1-8 2 16,2-9 0-16,1-15-2 0,10-13-1 16,-11-14 0-16,11-5-5 0,0-10 0 15,5-13 0-15,1-15-1 0,1-8 2 0,4-8-3 16,2-6 1-16,1-3 0 0,3-3-1 16,-1 0 1-16,0 1 1 0,0 5 0 15,0 10 0-15,-1 9 2 0,-2 15-1 16,-3 15 2-16,-4 11 0 0,-3 5 0 15,-3 17-1-15,0 17-1 0,0 18-1 0,-9 11 0 16,1 9-1-16,-5 6-1 0,2 3 0 16,-1 1 0-16,1-3 1 0,1-3-1 15,10-9 0-15,-12-10 1 0,12-15 0 16,0-14 0-16,1-15 0 0,5-16 0 16,3-2 0-16,5-18 0 0,2-12-1 0,4-11 1 15,-2-8 0-15,3-1-1 0,-2-3 1 16,-3 0-1-16,1 2 0 0,-4 5-2 15,-2 6 0-15,0 6-4 0,-4 10-4 0,1 9-4 16,-3 15-8-16,-1 0-15 16,-1 2-54-16,2 12-26 0,-2 8 2 0,5 6 1 15</inkml:trace>
  <inkml:trace contextRef="#ctx0" brushRef="#br0" timeOffset="2426.23">7754 5109 222 0,'-40'9'102'0,"-3"1"-6"16,1 1-26-16,-2-1-28 0,3-1-35 0,1-1 4 15,-2-1 0-15,5-1 0 0,3-3 1 16,5 2 0-16,2-3 0 0,4-2 1 15,5 0 1-15,1 1-1 0,6-1-3 0,0 0 0 16,11 0-3-16,-13 0 0 0,13-9-2 16,0 9-3-16,0 0 1 0,0 0-1 15,6-8 0-15,9 8 2 0,7 0 0 16,10 0 4-16,7-10 3 0,13 10 2 16,6 0 3-16,14 0 2 0,7 0 1 0,12-8 1 15,6 8 1-15,13 0 0 0,5 0-2 16,10-9-2-16,7 9 3 0,1-7-7 15,2 7-4-15,-2-11-1 0,-1 11-2 16,-7-12-3-16,-4 5-3 0,-5 0-3 16,-6-2-6-16,-8 1-6 0,-10 0-14 0,-10-1-3 15,-8 2-7-15,-13-1-11 0,-11 8-39 16,-11-12-48-16,-5 12 0 0,-10-15 4 16,-6 5 6-16</inkml:trace>
  <inkml:trace contextRef="#ctx0" brushRef="#br0" timeOffset="2713.12">9851 4559 145 0,'-13'4'105'0,"4"7"0"0,9 1 1 0,0 1 0 16,0 2-69-16,10-1-32 0,7 0 0 15,7 0 3-15,5-1 3 0,5 2-1 16,4-1 3-16,6 4 1 0,1-2 2 15,4 4 2-15,1-1 1 0,1-1-1 0,-3 2-3 16,-4-3 0-16,-5-1 0 0,-8 1-4 16,-8-1 0-16,-12 1-4 0,-8 0-4 15,-3 3-3-15,0-1 0 0,-22 1-3 16,-4 1-2-16,-12 3-3 0,-9-1-3 0,-9 2-1 16,-4-2-4-16,-3 0-5 0,1-1-7 15,1-1-10-15,5-4-41 0,3-5-41 16,5-5 0-16,8-5-2 0</inkml:trace>
  <inkml:trace contextRef="#ctx0" brushRef="#br0" timeOffset="2996.07">10512 4168 175 0,'24'-10'105'16,"-2"10"1"-16,-3 0-3 0,-1 0-29 16,-2 4-41-16,-1 10-11 0,-3 8 3 15,-1 8 2-15,-2 10-4 0,-1 15-1 0,-2 9 1 16,-4 13-1-16,-1 7-4 0,-1 10-1 16,0 9-2-16,0 7-5 0,0 3-4 15,0 0-4-15,0-1-2 0,0-3-4 0,0-4-7 16,0-7-9-16,0-9-6 0,3-16-8 15,3-15-15-15,2-13-47 0,3-18-32 16,1-14 3-16,3-13 3 0</inkml:trace>
  <inkml:trace contextRef="#ctx0" brushRef="#br0" timeOffset="3390.8">10883 4497 164 0,'0'-38'104'0,"1"6"1"0,4 8 0 0,-3 6 0 16,3 5-71-16,3 5-26 0,5 8-5 16,8-6 6-16,4 6 0 0,7 0 3 15,4 0 1-15,8 0 0 0,6 0-2 16,9 0 2-16,6 0-1 0,6 0-3 16,4 0-2-16,5 0-3 0,2 0-1 0,1-12 0 15,3 12 2-15,-2-11-1 0,0 11 2 16,-1-14 1-16,-4 14 1 0,0-10 5 15,-4 10 2-15,-1 0 2 0,-4 0 1 16,-1 0-1-16,-3 0 0 0,-2 3-3 0,-2 6 0 16,-3 4-4-16,-1 3-2 0,-4 3-3 15,0 2-2-15,1 3-1 0,-2 2 5 16,0 4 3-16,-1 5 2 0,-3 5 2 16,-1 5 1-16,-5 5 0 0,-3 8 1 15,-7 6 0-15,-2 6-2 0,-5 7-9 0,-4 4-5 16,-2 9-5-16,-2 4-10 0,-3 3-8 15,-3 1-10-15,0-4-10 0,-3-4-11 16,-2-3-12-16,-1-9-33 0,-4-7-44 16,-2-12-2-16,0-7 4 0,0-13 8 15</inkml:trace>
  <inkml:trace contextRef="#ctx0" brushRef="#br0" timeOffset="3691.43">11137 5805 219 0,'-62'17'115'16,"6"-1"1"-16,9-1-2 0,8-1 1 0,9-2-112 15,15-2-1-15,15-3 0 0,0-3 2 16,0-4 3-16,19 0 5 0,12 0 5 15,15-8 2-15,15 1 1 0,15-3 1 0,15-2 0 16,12-2-1-16,9-3-5 16,11-2-5-16,4-2-7 0,3-1-3 0,1-4-5 15,-6 0-9-15,-2 1-7 0,-10-2-4 16,-7 2-8-16,-11-1-7 0,-15 2-22 16,-11 1-39-16,-16 2-25 0,-13-2 0 15,-15 2 4-15</inkml:trace>
  <inkml:trace contextRef="#ctx0" brushRef="#br0" timeOffset="3939.04">11997 4569 219 0,'-11'-25'114'0,"11"4"4"15,-14 3 2-15,14 4-52 0,0 7-39 16,0 7 0-16,0 0 2 0,2 11 1 16,-1 10-4-16,0 13-3 0,-1 14-3 15,0 11-8-15,2 14-11 0,3 14-3 16,-2 12-15-16,2 9-23 0,1 5-71 0,-1 5-30 16,-3 2 1-16,0-3-1 0,-2-5 1 15</inkml:trace>
  <inkml:trace contextRef="#ctx0" brushRef="#br0" timeOffset="4628.22">12955 5087 201 0,'-19'3'104'15,"4"0"3"-15,3-3 0 0,12 0-43 16,0 0-52-16,0 0 2 0,4 0 0 15,13-8 2-15,8 8 2 0,10-8 2 16,10 8-1-16,10 0 2 0,8 0 2 0,7 0 2 16,9 0 2-16,6 2 2 15,7 1-1-15,5 2-2 0,6 1 1 0,5 0 0 16,7-2-2-16,4 0-4 0,1-1-1 16,2-3-5-16,0 0-2 0,-1 0-1 15,1 0-2-15,0-13-2 0,-2 3-8 0,-2 0 0 16,-5-5-6-16,-6 0-11 0,-9-1-12 15,-8-1-11-15,-14 1-19 0,-10 0-41 16,-13 1-56-16,-7 0-2 0,-11-1 6 16,-8 0 6-16</inkml:trace>
  <inkml:trace contextRef="#ctx0" brushRef="#br0" timeOffset="4940">15466 4590 189 0,'-18'0'111'16,"4"0"-1"-16,14 3-1 0,-9 2 2 15,9-1-102-15,5 0-8 0,7 2-1 16,8 2 3-16,6 2 4 0,6 4 1 16,5 1 4-16,9 3 4 0,6 4 1 0,8 4 3 15,6 1 2-15,5 1 5 0,2 1-2 16,3-1 0-16,-1-1-4 0,-2 1-3 15,-1-2-2-15,-5-1-2 0,-6-2 2 16,-9-1-11-16,-11 0 2 0,-14 0-3 16,-13 5-1-16,-13 0-4 0,-1 4-1 0,-13 2-3 15,-14 5-8-15,-13 1-5 0,-12 2-15 16,-9 2 2-16,-7 1-13 0,-6-1-11 16,-1-3-52-16,4-3-31 0,4-7 4 15,9-5 7-15</inkml:trace>
  <inkml:trace contextRef="#ctx0" brushRef="#br0" timeOffset="5354.14">16323 4248 236 0,'20'0'115'15,"2"2"1"-15,1 4 3 0,1 5-51 16,0 7-44-16,0 6-2 0,1 6-1 0,-2 12-2 16,0 6-1-16,-3 7-4 0,-1 9-1 15,0 6-4-15,-1 8-1 0,0 6-8 16,-4 6-1-16,1 0-3 0,-3 3-5 16,-2 1-4-16,1-4-4 0,-4-4-4 0,0-7-6 31,0-8-1-31,-1-12-3 0,-3-10-6 0,-1-14-78 0,-1-10 0 15,-1-14 2-15,0-11 2 0</inkml:trace>
  <inkml:trace contextRef="#ctx0" brushRef="#br0" timeOffset="5796.26">16619 4336 195 0,'12'-25'97'0,"8"3"0"0,4 1-1 0,10 1-56 16,4 1-30-16,6 0 4 0,7 0 2 16,8-1 0-16,4 1 1 0,7 1 0 15,6-2 1-15,5 4 1 0,4 0-1 0,0 2-4 16,2-1-3-16,-4 4-1 16,-3 0-2-16,-5 3 1 0,-3-1-2 0,-4 9 0 15,-4-9-6-15,-4 9 5 0,-5 0 2 16,-4 0-1-16,-3 2-2 0,-4 3 3 15,-2 1 3-15,-2 3 1 0,-3 1 2 16,-1 2 0-16,0 1 2 0,2 1-1 0,-1 2 1 16,0 0 2-16,0 1-5 0,1 2 4 15,-2 1 2-15,0 3 1 0,-2 1 1 16,0 6-3-16,-4 4 2 0,-3 5 1 16,-3 10 0-16,-6 7-3 0,-1 7-4 0,-6 8-4 15,0 4-2-15,-3 6-2 0,0 4-1 16,-3 3-2-16,4 3-2 0,-1 2 0 15,4-1 0-15,1-2-1 0,2-6-1 16,5-3-1-16,1-12-2 0,3-6-4 16,3-8-5-16,1-8-10 0,1-9-8 15,-1-6-11-15,-3-7-17 0,-6-7-23 0,-7-7-56 16,-6-6-22-16,-6-5 1 0,0 0 7 16</inkml:trace>
  <inkml:trace contextRef="#ctx0" brushRef="#br0" timeOffset="6074.61">17227 5691 187 0,'-71'8'109'15,"2"-2"6"-15,5-1 0 0,4 1-33 16,6-4-69-16,4 0 0 0,9-2 3 15,7 1 3-15,9-1 5 0,13 0 2 0,12 0 0 16,0-8 1-16,13 8 3 0,15 0 0 16,13-8 1-16,13 8-5 0,12 0-6 15,12-11-6-15,12 11-5 0,11-14-9 16,12 5-1-16,7-2-9 0,6-2-14 16,3-2-14-16,0-1-48 0,-2-1-60 0,-6-1 1 15,-9-3-2-15,-14-1 4 0</inkml:trace>
  <inkml:trace contextRef="#ctx0" brushRef="#br0" timeOffset="7245.57">17873 4450 149 0,'2'0'103'0,"7"2"0"16,-1 19-1-16,1 12-7 0,0 14-94 15,1 11-1-15,1 13-23 0,-1 11-52 0,0 9-24 16,-1 13 0-16,0 5-1 0</inkml:trace>
  <inkml:trace contextRef="#ctx0" brushRef="#br0" timeOffset="7619.98">18396 5148 144 0,'16'1'101'0,"3"-1"2"0,4 0-1 16,5 0 4-16,4 0-69 0,6-7-25 0,7 7-1 15,2-10 0-15,10 10 0 0,4-15 1 16,6 7 0-16,5-1 1 0,5 0-4 16,6 2-1-16,5 0 0 0,3-2-1 15,3 2-2-15,3-1 0 0,1 0-3 16,2 1-2-16,0-1 0 0,0 1-9 0,-8 0-9 15,-2 0-13-15,-7 0-41 0,-5-3-45 16,-7 0-1-16,-7 1 1 0</inkml:trace>
  <inkml:trace contextRef="#ctx0" brushRef="#br0" timeOffset="7956.42">20492 4635 210 0,'-10'0'106'0,"10"0"-1"15,-11 1 1-15,11 2-30 0,0 0-73 16,6 1-1-16,4-1 1 0,8 0 0 16,5 0-1-16,5 1 0 0,8 1 1 0,5-1 0 15,8 2 1-15,7 2 2 0,5 1-1 16,6-1-1-16,2 1-1 0,-1 3 2 15,-2-3-1-15,-5 4-1 0,-7 0 0 16,-11 2-1-16,-10 3 2 0,-13 4-2 16,-15 5 0-16,-5 2-1 0,-8 3 0 0,-15 4-1 15,-11 1 0-15,-9 2 0 0,-12 0 1 16,-8-1-2-16,-5 0-3 0,-3-3-1 16,1-4-6-16,4-4-8 0,5-6-22 15,6-6-64-15,10-7-6 0,9-7-1 16,11-1-1-16</inkml:trace>
  <inkml:trace contextRef="#ctx0" brushRef="#br0" timeOffset="8241.08">21500 4055 179 0,'35'-16'104'16,"-4"7"1"-16,-5 9 0 0,-3 0-1 0,-4 0-94 16,-3 6-5-16,-5 10 3 0,-3 6-4 15,-4 10 8-15,-4 8 3 0,0 9 0 16,0 13-1-16,-15 12 0 0,5 9-1 0,0 9-1 16,-3 6-1-16,1 7-1 0,1 4-8 15,2 3-2-15,9 3-3 0,-14-5-6 16,14 0-6-16,0-9-5 0,0-7-9 15,0-11-21-15,0-17-60 0,2-14-8 16,3-15 0-16,4-15 3 0</inkml:trace>
  <inkml:trace contextRef="#ctx0" brushRef="#br0" timeOffset="8714.2">21747 4490 146 0,'4'-23'101'16,"1"2"-1"-16,4 0 1 0,0 3-5 15,5-1-68-15,5 2-25 0,5 1 0 0,5 0-1 16,6 1-2-16,6 2 1 0,7-2 1 16,9 4 2-16,7 1 0 0,7 1 2 15,7 0 0-15,5 0 1 0,4 1 0 0,3 0-1 16,1 0 1-16,1 0-1 15,0 1-2-15,1 0 0 0,-2 0 1 0,-2 7-1 16,0-14-1-16,-7 14 1 0,-2-10 2 16,-5 10-1-16,-2 0 0 0,-6-8 1 15,-2 8 1-15,-3 0 1 0,-3 0 0 16,-2 0 0-16,-4 1 1 0,-3 2-2 16,-1-1 2-16,-5 3-1 0,-1 1 1 0,-4-1-1 15,-1 2 0-15,-2 1 0 0,-2 1 2 16,-2 1-2-16,-1 2 2 0,-2 2-3 15,-2 3 1-15,-1 1-1 0,-3 5-1 0,-1 4-1 16,-4 3-1-16,-2 5-2 0,-2 5 1 16,-1 5 0-16,-3 0 0 0,-2 6-2 15,0 3-1-15,0 1-2 0,-3 3-1 16,-1 1-5-16,-1-1-3 0,-1 2-6 16,0-1-4-16,-2-3-8 0,0-2-8 0,0-4-5 15,0-3-17-15,-15-3-31 0,4-6-29 16,-1-4-2-16,-5-4 6 0</inkml:trace>
  <inkml:trace contextRef="#ctx0" brushRef="#br0" timeOffset="8995.49">22700 5474 147 0,'-67'15'121'16,"5"0"1"-16,5 1 0 0,8-2 1 16,13-3-19-16,11-2-89 0,25-3 1 15,0-3-4-15,0-3-4 0,25 0-2 0,19-10 3 16,16-3-1-16,15-2-2 16,17 1-5-16,21-4-1 0,13 1-6 0,10-4-2 15,6 1-5-15,3 0-2 0,-1-2-4 16,-2 1-5-16,-9 2-3 0,-10 2-3 15,-12 4-2-15,-15 0-18 0,-15 3-56 0,-19 2-10 16,-15 8 2-16,-19-8 5 0</inkml:trace>
  <inkml:trace contextRef="#ctx0" brushRef="#br0" timeOffset="9404.27">23042 4363 223 0,'-12'-11'116'0,"12"4"2"0,-11 7 3 0,11 0-15 0,0 4-87 15,-11 11-3-15,11 8-8 0,0 14-4 16,0 7-4-16,4 10 0 0,2 6-11 16,5 7-16-16,2 8-48 0,6 4-45 15,0 5-1-15,3 2-1 0,2-5 0 16</inkml:trace>
  <inkml:trace contextRef="#ctx0" brushRef="#br0" timeOffset="9818.43">22852 2414 209 0,'-12'-7'107'0,"1"7"2"0,2 0-2 15,9 0-33-15,0 0-64 0,-8 9-1 0,8 6 3 16,1 9-1-16,3 9-1 0,1 10 1 16,1 6-3-16,3 9 1 0,1 9-3 15,3 6-5-15,0 5-1 0,0 3-4 16,1 2-10-16,-3-3-7 0,-2 0-13 16,-4-5-42-16,-3-6-35 0,-2-9-4 0,0-10 2 15</inkml:trace>
  <inkml:trace contextRef="#ctx0" brushRef="#br0" timeOffset="10081.54">22609 3207 207 0,'-12'0'106'0,"12"0"1"0,0 9 2 15,0 7-42-15,0 11-53 0,1 7-2 0,6 7-1 16,2 7-4-16,4 5-1 0,2 3 1 15,2 1 2-15,3 1 2 0,2 0 4 16,3-2 2-16,0-3 3 0,2-6 2 16,1-6 4-16,1-11 0 0,1-9-4 0,4-12-3 15,0-9-1-15,1 0-6 0,2-20-7 16,2-8-5-16,1-10-5 0,2-7-12 16,2-10-13-16,3-5-12 0,2-7-24 15,2-6-63-15,1-4-8 0,-1-3 2 16,1 0 3-16</inkml:trace>
  <inkml:trace contextRef="#ctx0" brushRef="#br0" timeOffset="12035.41">23847 4572 196 0,'-15'0'99'15,"15"-9"0"-15,-8 9-1 0,8 0-38 0,0 0-58 16,2 0 2-16,3 0-1 0,4 4 1 15,2 3 2-15,5 4 3 0,3 3 2 16,1 4 2-16,4 5 1 0,5 3 1 16,1 3 2-16,2 5-3 0,1 0 0 15,2 3-2-15,1 2-2 0,1 2-3 16,0 1-1-16,1 2-1 0,-1 0-1 0,-2 3-2 16,2-1 0-16,-4 4 0 0,-3 1 0 15,-5 5 1-15,-3 4-3 0,-5 2 1 16,-6 3 0-16,-7 3 1 0,-4 2 0 0,0 2 0 15,-11 2 3-15,-6 2-2 0,-5 2 3 16,-8-1 0-16,-8 2 2 0,-7-2 0 16,-7 1 2-16,-7 0-2 0,-7-4 1 15,-7-1-1-15,-10-3-1 0,-5 0-1 16,-8-1-1-16,-5-3 0 0,-6-1-3 0,-6-1 1 16,-5-3 0-16,-8 2 3 0,-9-4-2 15,-4 0 0-15,-6-4 7 0,-3-1-6 16,-3 0 1-16,-1-2 1 0,1-1-2 15,-8-1 1-15,-2-1-3 0,0 0 0 0,-1-3-1 16,-3 1-2-16,1-4-5 0,-1 0 5 16,-1-4-1-16,1-2-3 0,2-1 1 15,-2-4-1-15,2-4 0 0,1-3 2 16,-1-2-3-16,2-3 0 0,0-3 0 16,0-3 0-16,2-2 3 0,-2-3-1 15,2-2 2-15,0-1-1 0,1-2 0 0,-1-1-3 16,1-1 5-16,-1-2 0 0,2 0 2 15,1 0-1-15,1 0-2 0,7 0 2 16,-6 0-2-16,4-10 1 0,0 10 0 0,3-11 0 16,2 4 0-16,4-3 0 0,4 1-2 15,4-3 4-15,-4 0-1 0,3-1-2 16,2-1 2-16,0-1 1 0,5 1 0 16,0-1 0-16,10 0 0 0,2 0 0 15,2-1 0-15,2 4-3 0,3-4 2 16,0 1 3-16,3-1-4 0,4 0 0 0,7-1 0 15,4 0 0-15,3-2 0 0,4-1 0 16,3 0 0-16,2-1 0 0,3-1 0 16,2 1-3-16,2-1 3 0,2-1 0 15,-2 2 0-15,6 0 0 0,1 0 0 0,-3 2 3 16,1 0-3-16,-1 0-2 16,-1 2 2-16,-2 1 2 0,3 1-4 0,-2 0 1 15,1 0 1-15,0 1 0 0,1 0-1 16,1 2-2-16,1-2 2 0,0 2 2 15,2 0-2-15,2-1 1 0,2 2 1 0,-1 1 0 16,1-1-1-16,-2 2 0 0,0-2 1 16,1 3 0-16,-2 0 0 0,1 0-1 15,1 0 0-15,-1 0 0 0,2 0-1 16,0-1 1-16,2 1 0 0,0-1 0 16,2 0-1-16,1-1 0 0,4 0 1 0,1-1 0 15,1 0 0-15,3-1 0 0,-1-1 0 16,3 2-1-16,-1-1 0 0,0 0 0 15,-1 1 1-15,0 0 0 0,-2-1 0 16,-2 1-1-16,0 1 0 0,-2 0 2 16,0 1 0-16,-1 1 0 0,-1 0-1 0,1 0 0 15,-3 8 1-15,3-13-1 0,-4 13 0 16,0-12 0-16,3 12 1 0,-4-12-2 16,4 12 0-16,0-10 0 0,-2 10 1 15,0-13 0-15,0 13-1 0,-1-14 2 16,-3 14-2-16,0-13 1 0,-1 5-1 0,-1 8 2 15,1-14-2-15,-1 6 2 0,0 2-1 16,3-2 1-16,-3 1-1 0,3-1 0 16,1 0 0-16,1 0 0 0,-1 0 1 15,2-1-2-15,2 0 1 0,2 0 0 0,-1-2 0 16,-1 1-1-16,2-1 3 0,-2 0-3 16,-2 0 1-16,-2-1 1 0,1 1-2 15,-2-2 2-15,0 0-1 0,0-1 0 16,1 2 0-16,0-3 0 0,1 0-2 0,2-1 2 15,0-1-1-15,2-2 0 0,3-2 1 16,0 0-2-16,3-3 1 0,3-1 1 16,2-1-1-16,-1-2 0 0,4-1-1 15,0-1 4-15,2 0-2 0,-1 1-2 16,2 0 1-16,-1 0 2 0,1 4 2 0,4-1-2 16,-2 5 1-16,4 1 0 0,2 3 0 15,2 6-2-15,4 11 2 0,3 0 1 16,2 0-1-16,3 11 1 0,0 13-1 15,4 12 0-15,9 13-1 0,-12 12-1 16,12 8-2-16,0 9-4 0,0 6-4 0,0 6-12 16,0 3-7-16,4 3-11 15,4-1-20-15,0-3-51 0,1-9-22 0,0-9 4 16,2-12 1-16</inkml:trace>
  <inkml:trace contextRef="#ctx0" brushRef="#br0" timeOffset="12215.9">7967 6486 136 0,'14'-57'113'0,"5"6"1"15,3 6 5-15,6 4 0 0,5 6-42 0,8 6-58 16,6 8-2-16,8 5-5 0,7 6-10 16,6 1-2-16,5 9-11 0,-2-9-15 15,8 9-33-15,0-10-56 0,3 10-5 16,-2-15 0-16,-3 4-1 0</inkml:trace>
  <inkml:trace contextRef="#ctx0" brushRef="#br0" timeOffset="12698.79">6456 3241 188 0,'-13'23'108'0,"13"11"1"0,-15 6 1 0,15 14-3 15,-14 9-99-15,14 8-4 16,-12 8-4-16,12 7-2 0,-11 3-9 16,11 5-8-16,-10 1-25 0,10 2-40 0,0-1-23 15,0-5-2-15,0-8 2 0</inkml:trace>
  <inkml:trace contextRef="#ctx0" brushRef="#br0" timeOffset="12976.04">6007 3621 134 0,'1'27'107'15,"5"9"2"-15,4 6-1 0,3 9 1 16,4 7-46-16,4 5-59 0,3 2 0 16,5 3 1-16,3-3-3 0,2-3-1 0,3-6 3 15,4-9 0-15,0-6 2 0,7-7 1 16,2-12 0-16,2-11 1 0,2-11-1 16,-1 0-1-16,3-19 0 0,-1-10-6 15,-2-12-4-15,-3-12-5 0,-2-10-9 16,-5-6-11-16,-5-8-40 0,-3-3-44 0,-6-4-3 15,-5-2 0-15</inkml:trace>
  <inkml:trace contextRef="#ctx0" brushRef="#br0" timeOffset="13417.56">6813 1721 166 0,'0'-26'107'0,"3"4"0"15,-2 2 1-15,5 5 0 0,-1 8-87 16,-1 7-16-16,1 3 1 0,-2 11 3 0,-2 11-7 16,-1 11 1-16,0 12 0 15,0 12 1-15,-12 14 0 0,12 12-2 0,-15 15 0 16,15 8 0-16,-14 3-1 0,4 2-1 15,2-2 7-15,-3-6 2 0,-3-7 2 16,2-10 2-16,0-12-2 0,1-13 1 0,3-13 0 16,8-16-2-16,0-17-2 0,0-14-4 15,1-22-3-15,10-11-2 16,6-10-2-16,4-8 0 0,3-2-2 16,5-4 1-16,4 1 1 0,-1-1 2 15,5 3 0-15,0 3 1 0,0 4-1 0,0 7 2 16,0 8-1-16,-1 10 2 0,-3 10 3 15,-3 8-3-15,-4 2-1 0,-4 11 0 16,-4 9 2-16,-5 10-3 0,-1 4 0 16,-2 6-2-16,-1 3-3 0,0 3-5 15,0 1-11-15,2 0-7 0,1 2-72 0,1-2-25 16,3-2 0-16,0-5 1 0</inkml:trace>
  <inkml:trace contextRef="#ctx0" brushRef="#br0" timeOffset="15223.99">23723 3566 218 0,'27'-13'96'0,"4"13"0"15,3-14-19-15,5 6-69 0,2-2-1 16,0 1-1-16,2 2 0 0,-1 7 0 16,-1-12-3-16,0 12 0 0,-1 0 0 15,-2 0-2-15,-2 0-3 0,-3 0-3 16,-3 0-12-16,-3 0-32 0,-4-9-44 0,-2-1-3 15,-3-2 3-15</inkml:trace>
  <inkml:trace contextRef="#ctx0" brushRef="#br0" timeOffset="15451.58">24375 2912 211 0,'0'-8'100'0,"-15"8"4"0,6 0-10 0,-3 8-25 15,-2 8-42-15,-4 7-5 0,0 11-1 16,-4 5-1-16,1 10 0 0,1 6-1 16,2 8-4-16,5 4-4 0,3 2-2 15,10 2-2-15,0-1 1 0,0-3-1 16,4-7-1-16,14-12-5 0,12-11-1 0,13-11-9 16,13-11-11-16,10-12-26 0,10-3-72 15,8-8-6-15,2-12-1 0,2-10-3 16</inkml:trace>
  <inkml:trace contextRef="#ctx0" brushRef="#br0" timeOffset="18767.96">18747 1892 212 0,'-11'11'97'0,"3"-2"-4"16,8-2-9-16,-11-1-66 0,11 0-16 15,0-2-1-15,0-1-1 0,0 0 1 16,0 0 0-16,0-3 1 0,0 1-1 16,5 2 3-16,3 0 1 0,0 1 2 15,4 1-2-15,-1 2 0 0,3-1 2 0,2 1-3 16,0-1 0-16,2 0-1 0,2 1 0 15,1 1-2-15,0-1-1 0,2 4 1 16,0-3 0-16,1 4 1 0,2-1-1 16,1 2 2-16,1 1 0 0,2 1 1 15,1 0 2-15,1 3-2 0,1 0 0 0,1 1 0 16,2 0 0-16,-1 1-2 0,1 1 0 16,1 2-1-16,-1-1 0 0,0 0 0 15,1 1-1-15,-1 0 1 0,-1 1-1 16,1 0 1-16,-2 3-1 0,0 0 0 15,-1 1 1-15,0 2 0 0,-2 3 0 0,1 2 0 16,-1 1 0-16,0 2 2 0,0 1-1 16,0 1-1-16,2 1 1 0,-1 1-1 15,1 1 1-15,1-2 0 0,1 1 0 16,1 0 2-16,1-3-2 0,3 1 0 0,0-4 0 16,2-1 0-16,2-2 0 0,1 0-1 15,2-1 0-15,0-2 0 0,0 3 0 16,1-3-1-16,1 0 1 0,-2 2 0 15,2 1 3-15,-1 0-3 0,-2 2 1 0,0 0 0 16,0 1 0-16,1 1 0 0,-1 1-3 16,1-2 3-16,0 1 0 0,1-2 0 15,-1 0-2-15,-1-2 4 0,-1-1-3 16,0-2 0-16,-3-3 0 0,-2-3 1 16,-3-2 0-16,-2-4-1 0,-4-4 0 0,-5-1 0 15,-3-3-1-15,-3-1 0 0,-5-3 1 16,-3 1 0-16,-3-5 1 0,-3 2-4 15,-1-3 1-15,-3-1-2 0,-2 1-5 16,0-1-7-16,0 0-8 0,0 0-27 0,0 0-61 16,0 0-2-16,0 0 0 15,-11-7 2-15</inkml:trace>
  <inkml:trace contextRef="#ctx0" brushRef="#br0" timeOffset="19180.22">21535 3539 137 0,'2'-8'91'0,"2"8"0"16,-1-12 0-16,-1 12-22 0,-1 0-61 16,0 0-6-16,0 0 2 0,1 0-1 15,-1 0 0-15,2 0 4 0,-1 1-1 16,2 4-1-16,1 4 3 0,3 2-1 15,1 2 0-15,1 3-1 0,2 2 0 0,1 1 2 16,0 4-2-16,2 0 1 0,0 2 2 16,2 3-3-16,0-1-1 0,1 2 1 15,0-2-1-15,1 2-2 0,0-2-1 16,-1 1 0-16,1-2-1 0,-2-2 0 16,-2-1 3-16,1-3 5 0,-5-2 7 0,-1-3 0 15,0-2 1-15,-4-3 0 0,-4-1 1 16,-2-2 0-16,0 0 1 0,0-4-3 15,-16 1-4-15,2 1-7 0,-6 0 0 16,-4 0-2-16,-5 3 1 0,-6 1-2 16,-4 1 2-16,-6 3-2 0,-6 1-2 0,-6 1-3 15,-3 2-7-15,-4 3-9 0,-2-1-11 16,0 3-22-16,0-3-70 0,0-4-4 16,0-5-2-16,4-5 1 0</inkml:trace>
  <inkml:trace contextRef="#ctx0" brushRef="#br0" timeOffset="20457.58">18132 1430 216 0,'0'19'93'0,"-11"7"-1"16,2 6-39-16,-2 5-23 0,-2 6-22 15,-2 2-3-15,-3 3 2 0,0 0-2 16,-4 0 0-16,2 2 0 0,-1-1 1 0,-1-2-1 16,1-2-1-16,3-3 1 0,-1-5 3 15,2-7 0-15,4-4 2 0,2-8-2 16,2-8 1-16,9-5-2 0,-10-5 1 15,10 0 0-15,0-8-3 0,0-5-4 16,4-3-1-16,3-9-1 0,3-3-1 16,1-5 0-16,4-3 0 0,2-5-1 0,2-3 0 15,1-2-2-15,3-1 3 0,2 1 1 16,1 1 0-16,1 1-1 0,0 6 0 16,-1 5 0-16,0 5 2 0,-1 6 0 15,0 10 0-15,-1 4-1 0,-4 8 1 16,0 1 1-16,-3 7 1 0,-3 8 0 15,-3 9 0-15,-1 5-1 0,-4 5 0 0,-1 3 0 16,-1 1 0-16,-2 3-1 0,0 0 2 16,-2-3-4-16,1-1 1 0,-1-1-1 15,0-4-2-15,0-2 1 0,0-5-2 0,0-5-2 16,0-7 0-16,0-7-1 0,0-5-3 16,4-2-3-16,4 0-4 0,-1-14-21 15,2-1-26-15,3-4-29 0,-1-5 0 16,2-2 3-16</inkml:trace>
  <inkml:trace contextRef="#ctx0" brushRef="#br0" timeOffset="20749.14">18579 1555 155 0,'4'0'90'0,"0"9"0"16,-2 10-3-16,-1 4-12 0,0 4-48 0,1 0-20 15,0 5 0-15,0 0-1 0,2 0-1 16,0-1-1-16,0-2 3 0,2-3-2 15,1-4 0-15,0-4 0 0,2-6 2 16,3-8-1-16,2-4-1 0,3 0 0 16,1-15-2-16,2-3 1 0,-1-3-2 0,1-6 0 15,-1-2 0-15,-2-2-1 0,0-2 1 16,-6-2 0-16,-2 0-1 0,-2 0 1 16,-6 0-2-16,-1 4-2 0,0 4 3 0,-11 2-1 15,-1 2 1-15,-5 7-1 0,0 0-1 16,-4 4-6-16,2 3-1 0,-1 9-5 15,1 0-2-15,3 0-10 0,2 0-47 16,3 0-31-16,11 6-4 0,-13 3 3 16</inkml:trace>
  <inkml:trace contextRef="#ctx0" brushRef="#br0" timeOffset="21564.05">19413 1452 143 0,'0'-8'88'0,"0"8"-7"0,-13-10-11 16,13 10-12-16,-12-7-22 0,2 7-28 15,0 0-1-15,-1 0 0 0,-2 3 2 16,-2 4 0-16,-2 5-1 0,-2 2-1 0,-1 4 1 16,-1 4 2-16,0 5-1 0,1 1-3 15,1 4 0-15,4 1-1 0,1 1-1 16,4-1 0-16,10 1-1 0,-9-4-2 16,9-2 1-16,1-3 0 0,5-6-1 15,4-3 0-15,4-8-1 0,5-4 2 0,4-4-1 16,4 0-1-16,3-12-1 0,0-2-1 15,1-5 0-15,1-5-2 0,0-3 1 16,-1-5 0-16,1-5 0 0,-2-1-3 16,0-6 1-16,-1-1-1 0,-2-4 1 15,-1-1 1-15,-3-1 2 0,0 1-1 0,-3 0 2 16,-2 0-2-16,-1 0 3 0,-3 3 0 16,0 5 0-16,-2 0 1 0,-2 5-1 15,-1 5 0-15,-2 4 0 0,-1 6 1 0,-2 5 0 16,0 9 2-16,-3 8 0 0,-1 0 1 15,0 5 2-15,0 10-1 0,0 8 2 16,-12 9 1-16,12 4-1 0,-19 11 1 16,8 4-2-16,0 8-1 0,-3 3 1 15,3 6-2-15,0 0 0 0,1 0 1 0,10-3 0 16,-12-2 0-16,12-4-2 0,0-5 1 16,0-7 1-16,3-6-1 0,5-10-1 15,4-7 1 1,5-12-2-16,5-10 0 0,6-2 1 0,4 0-1 0,5-21-1 15,2-1 0-15,3-4 3 0,1-7-3 16,0-4-1-16,2-4 0 0,-2-3 0 16,-1-2 0-16,-4 1 1 0,-3-2-2 15,-6 2 1-15,-5 3 0 0,-6 2-3 0,-7 2 4 16,-7 6-1-16,-4 5 0 0,0 3 0 16,-11 6 0-16,-4 4-1 0,-6 7 1 15,-2 7 0-15,-6 0 0 0,-3 4 0 16,0 7 0-16,-1 9 1 0,2 5 0 15,1 7 1-15,4 8-1 0,3 7 1 0,4 6 0 16,5 3 0-16,14 0-1 0,-9 3-1 16,9-1 1-16,5-2-1 0,5-1 0 15,8-2-4-15,4-6 1 0,6-3-6 16,3-4-4-16,2-8-9 0,3-7-8 16,1-7-27-16,-1-6-44 0,-2-5-10 0,-1-2-1 15</inkml:trace>
  <inkml:trace contextRef="#ctx0" brushRef="#br0" timeOffset="22278.6">17763 2428 165 0,'-18'0'93'0,"2"0"1"0,2-8-4 16,3 8-38-16,2-7-50 0,9 7 0 16,0-9 1-16,0 9 0 0,0-13 2 15,0 6 1-15,7-1 3 0,7 8 0 16,6-11 3-16,6 11 1 0,5-12-2 16,5 12 2-16,6-15-2 0,6 8 0 0,6-2-1 15,6 1-2-15,4-1 0 0,5-1-2 16,6 2-1-16,6-1 0 0,6 1 1 15,7 0 1-15,6 8 0 0,4-13-1 16,5 13 0-16,4-12 1 0,3 12-2 16,4-11 0-16,3 11 1 0,3-13-2 0,3 13-2 15,0-13 1-15,-3 13-1 0,-3-13 0 16,-6 13 1-16,-8-13-1 0,-6 13 1 16,-8-15 2-16,-7 15 1 0,-7-13 0 0,-10 13-1 15,-6-9 0-15,-10 9 0 0,-9 0-2 16,-10-7 2-16,-7 7 0 0,-6 0-3 15,-5 0 1-15,-4 0 0 0,-5 0-4 16,-1 0 0-16,-5 0-9 0,-1 0-9 16,-2 0-12-16,0 1-38 0,0 0-56 0,-14-1 1 15,4 0-1-15,-5 0-1 0</inkml:trace>
  <inkml:trace contextRef="#ctx0" brushRef="#br0" timeOffset="50012.82">16118 2502 180 0,'10'4'91'0,"0"0"-6"0,0 2-25 0,1 2-27 15,-1 3-21-15,0 2-1 0,2 1 1 16,-1 4 0-16,1 3-2 0,4 3 0 15,3 2 1-15,1 4-2 0,3 1 0 16,2 5-2-16,3 0 3 0,0 3-3 0,2 2 1 16,-1 0 0-16,1 0-2 0,-1 0 1 15,0-1-1-15,-2 1 0 0,-1-2 1 16,-2 2-1-16,-3-2 1 0,-4-1-1 16,-1-1-1-16,-3-1 0 0,-4 0-1 15,-2-3 0-15,-3 0-1 0,-1-3 0 0,-3-1-1 16,0-1-1-16,0-3-2 0,0-2 1 15,-11-3-2-15,11-2-5 0,-10-1-4 16,10-2-6-16,-13-3-8 0,13-2-23 16,-18-5-58-16,8-3-4 0,-2-2 1 15</inkml:trace>
  <inkml:trace contextRef="#ctx0" brushRef="#br0" timeOffset="50387.68">16058 3305 140 0,'-8'1'90'0,"8"1"0"0,0 1-4 0,0 0-27 15,1 2-32-15,3 1-21 0,4 6 2 16,1 0 0-16,2 6 2 0,2 4 0 15,2 5 2-15,3 6-2 0,2 6 0 0,3 4-3 16,2 2-3-16,3 3 3 16,-1 3-2-16,2 1 1 0,0-1-1 0,0 0-1 15,0-3 1-15,1-3 1 0,-1-4-3 16,-1-4 1-16,0-6 0 0,-1-5 0 16,0-6 1-16,-1-5-1 0,-2-5 2 0,-2-6 2 15,1-4-1 1,0 0 2-16,1-16 0 0,0-5-1 0,2-11 1 0,3-10 0 15,1-9-3-15,3-7-5 0,3-7-1 16,4-5-9-16,3-6-18 0,4-1-77 16,0-3-14-16,2-1 0 0,-3 0-3 15</inkml:trace>
  <inkml:trace contextRef="#ctx0" brushRef="#br0" timeOffset="51122.24">15205 1458 186 0,'5'-11'93'0,"0"11"0"0,-2-7-25 16,0 7-30-16,-1 0-29 0,0 0-2 16,0 5 1-16,-2 5-2 0,0 8 0 15,0 9-1-15,0 14 2 0,0 12-1 16,0 10 0-16,0 10-1 0,0 9-1 16,0 7-1-16,0 8 1 0,0 4 1 0,0 3-2 15,0 1 0-15,0-3 0 0,1-2-2 16,-1-5-1-16,3-10-1 0,-2-13-3 15,0-11-5-15,1-11-12 0,1-11-12 16,-2-13-59-16,2-11-9 0,0-9 1 16</inkml:trace>
  <inkml:trace contextRef="#ctx0" brushRef="#br0" timeOffset="51424.85">15233 1762 129 0,'0'-47'86'0,"0"5"0"0,4 4-6 16,3 2-14-16,2 5-30 0,3 3-29 15,1 4-1-15,6 3 3 0,1 7-6 0,5 2 3 16,3 3 0-16,3 9 2 0,1 0-2 16,2 0 0-16,0 0 1 0,1 2-3 15,0 7 4-15,-3 5-1 0,-4 4 2 16,-3 5 3-16,-4 1 0 0,-5 4 1 0,-7 3 1 15,-7 1-1-15,-2 1 0 16,0 2-2-16,-20 2-1 0,-1 1-3 0,-7 1-1 16,-7 0-5-16,-5 0-1 0,-3-1-5 15,-3-1-5-15,0-1-8 0,0-4-15 16,2-3-43-16,4-2-39 0,3-7 0 0,6-5-1 16</inkml:trace>
  <inkml:trace contextRef="#ctx0" brushRef="#br0" timeOffset="52290.21">15533 2244 208 0,'0'-7'82'16,"0"7"-12"-16,0-9-12 0,0 9-15 15,0 0-17-15,0 3-16 0,3 5 0 16,1 8 1-16,-1 4 0 0,-1 7 2 0,0 6-3 16,-1 5-2-16,0 6-3 0,1 1-1 15,0 0-2-15,-1 1-1 0,1-1 2 16,-2-2 1-16,1-2 0 0,-1-3-1 15,0-6-1-15,0-8 2 0,0-7-1 0,0-11 0 16,3-6 0-16,2 0-2 0,2-15 0 16,1-7 0-16,3-7-1 0,3-4 1 15,0-4-1-15,4-5 0 0,1-2 0 16,3-1-1-16,2 0 1 0,0 1-1 16,0 3 1-16,1 5-1 0,0 5 0 0,-1 8-1 15,1 6 2-15,-3 7 0 0,-1 10 0 16,-2 0 0-16,-3 5 0 0,-2 10 0 15,-3 5-1-15,-2 3 1 0,1 5-1 16,-4 1-1-16,1 0 0 0,-2 0-1 0,1-1 2 16,-1-3-1-16,-1-5-1 0,1-3 1 15,-1-6-1-15,2-5 3 0,0-6-2 16,3 0-1-16,0 0 0 0,1-19 1 16,2 4 0-16,-1-2 0 0,-1 0 0 15,1-1 0-15,0 1 1 0,-2 2 1 0,3 1-1 16,-3 4 2-16,0 10 0 0,1 0 0 15,-3 0-2-15,1 0 2 0,-1 12-1 16,0 4 0-16,0 3 1 0,0 2-1 16,2 2 0-16,3-3 0 0,1 0 0 15,2-2 0-15,0-2 3 0,4-6-3 0,0-3 1 16,2-5 0-16,2-2-1 0,-1 0 1 16,2-14-1-16,0 1 0 0,-3-5 0 15,-3-1 1-15,-1-3-2 0,-5-1 1 16,-3 1 1-16,-5 0-1 0,-3 1 0 15,-1 2 1-15,0 2 0 0,-15 4 0 0,3 2 0 16,-4 3-2-16,-2 8 0 0,-1-11 1 16,1 11-4-16,1 0-1 0,2 0-7 15,5 0-7-15,0 0-30 0,10 0-50 0,-11 0 0 16,11 1 0-16</inkml:trace>
  <inkml:trace contextRef="#ctx0" brushRef="#br0" timeOffset="53106.31">16709 2305 193 0,'6'-10'77'16,"-1"2"-8"-16,-1 1-14 0,-1-2-18 0,-2 2-21 15,-1 0-12-15,0 7 0 0,0-12-1 16,-10 12 3-16,10 0 0 0,-17 0 0 16,6 0 0-16,-4 0 1 0,0 1-2 15,-2 6 2-15,1 3 0 0,0 4-1 16,1 2-1-16,0 1 0 0,4 4-1 0,2 2-1 15,9 1-2-15,-12 2 1 0,12 0-2 16,0-1 1-16,2 0-1 0,4-3 0 16,3-2 0-16,3-4 0 0,4-3-1 15,3-2 2-15,2-5-1 0,1-3 1 16,2-3 1-16,0 0-2 0,0-9 0 0,1-2 1 16,0-5-1-16,0-5-1 0,-2-5 2 15,1-3-2-15,0-7 1 0,-1-5-2 16,-1-6 0-16,-2-2 2 0,0-5 0 15,-3-1-1-15,0-2 1 0,-5 0 1 16,1 2 0-16,-4 1 2 0,-2 3 1 0,-2 6-1 16,-2 1-1-16,-2 7-1 0,-1 6 0 15,0 9 0-15,0 7 0 0,-11 15 0 16,3 0 0-16,-4 4 0 0,0 13 0 16,-2 8 0-16,-2 9 2 0,2 8-1 0,-2 7 0 15,2 6 0-15,0 5-1 0,1 5 1 16,1 2-2-16,1 2 1 0,4 0 0 15,7-3-1-15,0-4 1 0,0-6 0 16,0-6 0-16,0-8 1 0,6-7 1 16,6-10-2-16,6-9 1 0,3-8 0 0,4-8 0 15,4 0 0-15,3-9 0 0,3-4 0 16,3-8 2-16,1-4-3 0,1-5 0 16,1-4-1-16,-1-6-1 0,-1-3-2 15,-2-1 1-15,-1-3 0 0,-6-2 0 0,-5 1-1 16,-5 1-1-16,-7 2 2 0,-4 0-1 15,-8 5 5-15,-1 3-1 0,0 6 1 16,-14 5-1-16,-1 8 2 0,-5 7 0 16,-6 11 1-16,-3 0 1 0,-2 3-1 15,-2 10-1-15,1 9 1 0,1 6 0 16,2 7 3-16,5 5-4 0,3 4-1 0,4 5-1 16,6 1 0-16,11 3 0 0,0 0 0 15,0-2 0-15,0-4-1 0,8 2-2 16,9-4-12-16,6-1-9 0,2-3-62 15,3-5-22-15,3-3 1 0,2-5-1 0</inkml:trace>
  <inkml:trace contextRef="#ctx0" brushRef="#br0" timeOffset="53767.62">15355 3461 153 0,'-26'-10'97'0,"0"2"-2"15,2-1 2-15,2 0-32 0,2 2-58 16,2 7 2-16,4-11-5 0,4 11 0 16,10-9 1-16,0 9 1 0,1-7 1 0,13 7 3 15,10 0 2-15,10 0 2 16,14 0 2-16,13 0 0 0,14-10 3 0,12 10-1 15,13-14-2-15,15 3-2 0,17-1-8 16,13-4-6-16,7 0-10 0,9-1-29 16,1-1-74-16,-1 1-4 0,-8-2-1 15,-12 1-2-15</inkml:trace>
  <inkml:trace contextRef="#ctx0" brushRef="#br0" timeOffset="69245.57">13414 9896 198 0,'38'-50'94'16,"3"5"0"-16,0 4-15 0,3 3-42 16,-1 8-32-16,2 4-1 0,-2 5-2 0,3 6 0 15,-3 4-1-15,0 11 0 0,-1 0 0 16,-2 0-1-16,1 0 1 0,-4 11-1 15,-1 4 1-15,-5 6 2 0,-3 3-2 16,-7 7 0-16,-4 1 1 0,-7 4 1 16,-6 3 1-16,-4 1 1 0,0 3 3 0,-9 1-1 15,-3 2 2-15,-7 1-1 16,-5 2 2-16,-4 1-2 0,-5 0 1 0,-3 1-3 16,-2-1 0-16,-2 0-1 0,-3-2-4 15,1-2-1-15,1-1-2 0,0-3-2 16,1-3-2-16,3-3-2 0,1-4-4 0,0-3-4 15,4-3-6-15,2-5-30 0,1-4-48 16,4-5-2-16,0-5 1 0</inkml:trace>
  <inkml:trace contextRef="#ctx0" brushRef="#br0" timeOffset="69671.14">13721 9908 200 0,'10'-9'103'0,"-1"2"0"0,-1 7-2 0,1 0-37 16,-4 0-58-16,0 0-2 0,-3 8 0 15,-2 9-3-15,0 9 0 0,0 9 2 16,-10 13 0-16,0 11 1 0,0 13-1 16,-1 10 0-16,-2 9 1 0,-2 10 0 15,-2 10 0-15,-1 9-1 0,-2 8 0 0,-1 1-2 16,0-1 1-16,-1 0 0 0,0-5 0 15,0-7 0-15,1-9-2 0,0-9 0 16,3-9 2-16,1-9-2 0,2-9-5 16,1-11-2-16,3-8-4 0,1-14 0 15,10-10-2-15,-9-10-5 0,9-8-6 0,0-10-41 16,2 0-40-16,2-10 2 0,5-7 4 16</inkml:trace>
  <inkml:trace contextRef="#ctx0" brushRef="#br0" timeOffset="70113.25">14236 10790 131 0,'16'0'90'0,"-5"-11"-3"16,-2 11-17-16,0 0-17 0,-6 1-13 15,0 6-17-15,-2 3-13 0,-1 5-2 0,0 4 1 16,0 5 1-16,0 7 2 0,0 5-4 16,0 7 2-16,0 8-3 0,0 6 0 15,0 3-2-15,0 3-2 0,0-1-1 16,0-1-2-16,5-4 0 0,2-2-1 16,3-7 1-16,1-6 0 0,2-9-1 0,3-9-1 15,3-13 1-15,2-11 1 0,3 0-1 16,1-13 1-16,1-12 0 0,2-7 0 15,-2-8 1-15,1-5-4 0,-2-4 3 0,-1-3 0 16,-2-1 2-16,-4-1-2 0,-2 1 0 16,-4 3 0-16,-4 5 1 0,-2 3-1 15,-4 5 0-15,-2 6 1 0,0 5-1 16,0 5 0-16,-9 4-1 0,9 5-1 16,-17 3 1-16,6 9-1 0,1-9 0 15,0 9 1-15,-1 0-2 0,1 0-1 16,3 0-2-16,7 1-4 0,-15 2-2 15,15 0-10-15,-8 1-34 0,8-2-41 0,0 2-4 16,0-1 1-16</inkml:trace>
  <inkml:trace contextRef="#ctx0" brushRef="#br0" timeOffset="70833.82">13992 10815 152 0,'-16'0'93'0,"16"0"1"16,-12 0-4-16,12 0-35 0,-14 4-46 15,14 8-5-15,-16 7 0 0,7 6-2 16,0 7-1-16,0 7 1 0,-2 4 0 15,1 7-1-15,1 3 1 0,-1 2 0 0,0 2-1 16,1 1 0-16,-1-1 0 0,1-3 0 16,0-2 1-16,-1-6 2 0,10-7 0 15,-16-7-1-15,16-7 1 0,-14-10-1 16,14-9 0-16,-11-6 0 0,11 0 0 0,0-12-2 16,0-5-1-16,0-8 0 0,0-5-2 15,2-5 2-15,6-5-2 0,2-3 1 16,2-2-1-16,2 0 4 0,2-2-4 15,3 4 2-15,0 2 0 0,3 4 2 0,1 5-1 16,0 7-1-16,-1 9 2 0,1 7 0 16,0 9 1-16,-3 0-2 0,-1 5 2 15,-2 9 1-15,-2 7-3 0,0 4 1 16,-3 6 0-16,-2 2-2 0,0 3 0 0,-2 2-1 16,-1 2-5-16,-2-1-2 0,-1 0-11 15,-1-2-39-15,0-2-41 0,-1-5-2 16,-1-6 0-16</inkml:trace>
  <inkml:trace contextRef="#ctx0" brushRef="#br0" timeOffset="71588.45">15713 10929 189 0,'18'0'96'16,"-8"0"0"-16,-6-12 2 0,-4 3-57 16,0 0-37-16,0-4-1 0,-15 0 0 15,-1-2 1-15,-2 1-1 0,-5 0 2 16,-2 3-3-16,-2 4 1 0,0 7-1 15,0 0 0-15,0 0 1 0,-1 0 3 16,0 10-3-16,-1 5-1 0,1 6 2 0,1 6-1 16,0 5 0-16,3 4 1 0,2 3-1 15,4 4-1-15,4-2-1 0,2 1-1 16,12-2 1-16,-11-2-1 0,11-5 0 0,0-6 0 16,5-7 0-16,3-6 0 0,6-8 0 15,4-6 0-15,6 0-1 0,4-16 0 16,3-6-1-16,3-7-1 0,3-8-1 15,1-8 1-15,2-6-1 0,1-6 0 16,2-4 2-16,-1-3-1 0,-1-1-1 0,0 1 5 16,-2 3-2-16,-3 2 0 0,-4 6 1 15,-3 4-1-15,-4 7 1 0,-2 6 1 16,-7 9-1-16,-2 13 4 0,-5 14 0 16,-5 0-2-16,-3 7 4 0,-1 16 1 15,0 11 0-15,0 9 0 0,-15 12 1 0,15 8-3 16,-14 8-1-16,14 6-1 0,0 4 1 15,0 2-2-15,0 0 0 0,3-5 0 16,7-6-1-16,2-10 1 0,4-10-1 16,5-12 0-16,5-12 0 0,3-17-1 15,5-11 1-15,3 0-1 0,4-20 0 0,1-10-1 16,0-12 1-16,2-11-2 0,-3-7-1 16,-1-8 1-16,0-5 0 0,-3-4 0 15,-2-3-2-15,-3-1 1 0,-5 1 1 0,-5 5 0 16,-6 5 1-16,-6 7 3 15,-4 7 0-15,-6 7 0 0,0 11 2 0,-10 10-1 16,-3 14 0-16,-6 14 1 0,-4 0 2 16,-6 12 0-16,-5 15-3 0,-1 12 1 15,-2 12 1-15,2 10-2 0,3 9 0 16,3 6 0-16,5 7-3 0,6 5-2 16,5 2-3-16,13 0-5 0,0-2-3 0,0-8-7 15,3-5-8-15,11-8-33 0,4-7-47 16,5-10-3-16,5-8 5 0</inkml:trace>
  <inkml:trace contextRef="#ctx0" brushRef="#br0" timeOffset="71792.16">17094 11170 130 0,'21'5'99'0,"-3"1"3"0,-2 3-1 16,-2-1-24-16,0 4-43 0,-1-1-25 16,-1 1-8-16,-1 1-1 0,0-1-3 0,0-1-10 15,0 0-18-15,-2 1-44 0,2-1-25 16,-1 0 0-16,1-2-1 0</inkml:trace>
  <inkml:trace contextRef="#ctx0" brushRef="#br0" timeOffset="73178.13">17550 11100 144 0,'6'-9'85'0,"-1"-2"-16"16,0 3-12-16,-2 0-12 0,0-1-15 15,-2 9-16-15,1-11-11 0,-2 11-1 0,0 0 2 16,1 0 0-16,0-8 6 0,-1 8-4 16,0 1 1-16,0-1 0 0,0 2-1 15,0 0-4-15,0 0 5 0,0 1-2 16,0-1-1-16,0 0 1 0,0 1-6 16,0-1 7-16,0 0 3 0,0 2 0 0,0 4 5 15,0 3 0-15,-11 7 1 0,11 7 0 16,-13 10-1-16,3 6 1 0,-2 7-3 15,-1 5-4-15,-3 3 0 0,1 3-7 16,-1 1 4-16,2 1-5 0,-2-1-3 16,1-1-1-16,1-4 2 0,2-5-5 0,1-9 3 15,11-9-1-15,-14-14-2 0,14-12 3 16,0-6-6-16,0 0 6 0,2-25 0 16,4-2 1-16,4-9-3 0,0-7 2 0,2-7 0 15,2-6 1-15,2-4 0 16,2-6 1-16,3 0 0 0,0-3 3 0,3 1-1 15,1 2 0-15,1 5 1 0,1 5-1 16,0 6-1-16,-1 8 0 0,0 7 1 16,0 9 1-16,-1 9 0 0,-1 9 0 15,-4 8 1-15,1 1 0 0,-4 11-1 0,-2 9 1 16,0 7 1-16,-4 6 0 0,0 9-1 16,0 2-1-16,-1 2 0 0,-1 2 0 15,1-1 0-15,-1 2 0 0,2-3 1 16,0-2-1-16,2-4 0 0,1-4 1 0,3-8-2 15,2-6 1-15,3-9 0 16,2-6 0-16,3-8 0 0,1 0 2 0,4-9-3 16,2-5 1-16,1-8-1 0,2-6 0 15,2-5 0-15,0-7-1 0,1-5 1 16,0-2 0-16,-2-3 0 0,-2 0 0 0,-4 0 0 16,-2 2 0-16,-5 3 1 0,-6 3 0 15,-4 5 2-15,-6 5-2 0,-4 7 1 16,-5 6 1-16,0 8 1 0,0 11-2 15,-15 0 0-15,2 0 0 0,-2 5-1 16,-2 10 1-16,0 4-1 0,0 5-1 0,3 5 0 16,0 3-2-16,4 6-1 0,10 3-2 15,-12 4 0-15,12 0-3 0,0 3-2 16,0-1-1-16,6-1-2 0,1-3 0 16,3-4-1-16,3-4 1 0,2-7-3 15,2-8 0-15,1-9 0 0,1-10 1 0,2-1 0 16,1-7 0-16,1-14 2 0,1-8 5 15,0-9 2-15,1-7 6 0,-1-3 3 16,1-4 3-16,0-3 2 0,-1 1 4 16,-2 1 0-16,1 3-1 0,-2 4 0 15,-3 6-2-15,1 6 2 0,-3 9 2 0,-1 8 1 16,-1 9 0-16,0 8 1 0,-2 0 0 16,1 7-2-16,-1 7 0 0,0 7 0 15,0 4-5-15,2 4-4 0,0 3-2 0,1 3-2 16,2 4-2-16,-2-2-4 0,2 3-4 15,0-3-1-15,-2-1-4 0,1-4-3 16,-1-4 1-16,-1-5 0 0,1-4 0 16,-2-7 3-16,1-6 1 0,-3-6 3 15,1 0 3-15,-1-9 2 0,-1-5 2 0,1-7 2 16,-1-4 2-16,-1-4 3 0,2 0 4 16,-2-2 3-16,-2 2 4 0,1 1-2 15,-1 2 1-15,-3 2 1 0,-4 5-5 16,0 8-1-16,0 11-5 0,-10 0-4 15,-1 0-1-15,-5 9-2 0,-7 11-6 0,-5 6 1 16,-4 6 0-16,-6 2 0 0,-2 0 6 16,-1 4 1-16,-1-4 2 0,0 1 2 15,2-2 0-15,3-3 1 0,3-4 1 16,6-4-1-16,6-7 1 0,7-5-5 16,15-6 1-16,0-4 0 0,0 0 0 0,5-9-1 15,14-4 2-15,7-2-1 0,7-3 1 16,4-2 0-16,6-2-1 0,3-1-1 15,5-4-1-15,3 0-2 0,2 0-5 16,0-2-1-16,1 0-3 0,1 0-1 16,-2-1 0-16,-2 1-1 0,-4 1 0 0,-1 0 4 15,-6 0 1-15,-2 1 5 0,-6 0 4 16,-5 1 3-16,-5 1 5 0,-7 0-1 16,-3 2 3-16,-7 2 0 0,-5 2 1 15,-3 1 1-15,0 4 1 0,0 4-2 0,-17 10 1 16,6-9 0-16,-3 9 0 0,-3 4 1 15,-1 6-1-15,0 8 0 0,-1 6-2 16,0 8-2-16,1 7 1 0,0 5-5 16,4 7-4-16,2 4 0 0,1 3-5 15,11 3-3-15,-11-1-6 0,11 0-9 0,0-5-7 16,1-5-39-16,4-5-38 0,3-12 1 16,6-7 1-16</inkml:trace>
  <inkml:trace contextRef="#ctx0" brushRef="#br0" timeOffset="73484.77">20441 10762 213 0,'0'7'100'0,"0"-1"-2"15,0-1-14-15,2 0-40 0,3-3-36 16,3 0-5-16,4-2 1 0,3 0 0 16,4 0 0-16,2 0 0 0,6-11-1 15,4 11 0-15,3-10-3 0,5 10-1 16,1-12-5-16,2 12-5 0,2-13-10 0,-1 13-28 15,0-13-51-15,-5 13-1 0,-3-11-1 16</inkml:trace>
  <inkml:trace contextRef="#ctx0" brushRef="#br0" timeOffset="73660">20747 10976 213 0,'-22'20'107'0,"3"-2"0"0,6-4-2 0,13-2-37 15,-10-4-60-15,10-4-2 0,5-4-6 16,5 0-2-16,6 0-1 0,3-15-4 16,5 3-5-16,5 1-5 0,2-2-14 15,4-1-38-15,0 0-32 0,0-1-6 16,1 1 3-16</inkml:trace>
  <inkml:trace contextRef="#ctx0" brushRef="#br0" timeOffset="74525.57">14816 11993 147 0,'5'1'91'0,"5"2"0"0,3-2-6 16,4 0-35-16,3-1-37 0,5 0-6 15,3 0-1-15,4 0 2 0,4-7 2 16,4 7-3-16,8-12 2 0,6 12-1 0,7-11 0 16,4 11-1-16,6-11-1 0,6 11 0 15,2-11-3-15,5 11 0 0,3 0 0 16,2-7-1-16,3 7-1 0,2 1 0 16,3 1 1-16,2 2 2 0,3 2-1 15,3 1-1-15,-1 0 0 0,2 0 0 16,-1-1 1-16,2 0 0 0,2-2 1 15,0-2-2-15,1 0 1 0,0-2-1 0,1 0 0 16,-1 0 1-16,-2 0 0 0,-2-9 1 16,-6 9-1-16,-4 0 1 0,-2-9 0 15,-2 9-1-15,-4 0 1 0,-2 0 0 0,-3 0-2 16,-2 0 1-16,-2 4-1 0,-2 1 1 16,0 0-2-16,-4 1 1 0,-1 1-1 15,-2 0 1-15,-3-2 0 0,-3 1-2 16,-3-1 0-16,-3-1 1 0,-4 0-1 15,-7-1 0-15,-2-1 1 0,-7 0-2 0,-6 0 0 16,-4-1-4-16,-8-1-7 0,-3 2-5 16,-5-2-21-16,-5 0-70 0,-3 0-3 15,-4 0 1-15,0-9-2 0</inkml:trace>
  <inkml:trace contextRef="#ctx0" brushRef="#br0" timeOffset="79069.7">20490 11076 133 0,'7'-7'86'16,"-2"7"-4"-16,0-13-12 0,-1 13-25 15,0-10-30-15,-1 10-14 0,0-8 0 0,0 8 0 16,1 0-1-16,-1 0-1 0,1-8 1 16,1 8 0-16,1 0-1 0,0 0 0 15,2 0 2-15,-1 0 0 0,0 0-1 16,-1 0 1-16,1 0 0 0,0 0 1 0,-1 0-2 16,-1 0 2-16,0 0 0 0,-2 0 1 15,1 0-2-15,0 0 0 0,-1 0 1 16,0 0 0-16,1 0 1 0,-1 0 0 15,2 0 1-15,1 0 0 0,1 0 1 0,1 0 1 16,1 0 2-16,3 0-1 0,1 0 1 16,1-9-1-16,3 9-1 0,2-7 0 15,-1 7 0-15,3-10-2 0,2 10-2 16,-2-10-2-16,3 10-1 0,0-9-4 16,-1 9-11-16,-1 0-38 0,0-7-41 0,-3 7-2 15,-2 0 2-15</inkml:trace>
  <inkml:trace contextRef="#ctx0" brushRef="#br0" timeOffset="80119.43">20570 10814 127 0,'0'0'20'0,"0"0"2"0,0 0 1 16,0 0 1-16,0 0 2 0,0-7 4 15,0 7-2-15,0 0-1 0,0 0-2 16,0 0-4-16,0 0-2 0,0 0-5 16,0 0-4-16,0 0-4 0,0 0-2 15,0 0-3-15,0 0 1 16,0 0-3-1,0 0 0-15,0 0-3 0,0 0-16 0,0 0-50 16,0 0-13-16,3 0-1 0</inkml:trace>
  <inkml:trace contextRef="#ctx0" brushRef="#br0" timeOffset="95655.71">22116 10021 156 0,'-9'-35'94'0,"9"0"-5"16,-12 0-3-16,12 0-26 0,-9 2-43 0,9 1-8 15,-9 2-1-15,9 2-1 0,0 4-3 16,0 2 1-16,0 2-2 0,0 2-2 15,0 4 0-15,0 3 2 0,0 11-1 16,0-9 1-16,6 9 2 0,-1 6 3 16,0 8-1-16,-2 9-2 0,-1 9 3 0,-2 9 0 15,0 11 1-15,0 10-2 0,0 11-2 16,-15 8 2-16,15 3-5 0,-16 7 0 16,5 0 0-16,1 2-1 0,-3-1 0 15,-1-4 0 1,-1-4-1-16,2-6 0 0,0-7 1 0,1-9-2 0,2-9 2 15,2-8 0-15,8-12 1 0,-14-8 0 16,14-6-2-16,-9-6 0 0,9-5 0 16,0-7 1-16,-11-1-4 0,11 0 1 15,0-16 0-15,1-2 1 0,3-6-2 16,3-6 0-16,3-4 1 0,3-5 1 0,3-2-1 16,3-2-1-16,3-4 2 0,2 1 2 15,5-2-1-15,2 2-1 0,3 1 1 16,3 3 1-16,-1 2-1 0,2 5 0 15,-1 4 0-15,0 6-1 0,0 5 2 16,-3 7-3-16,-2 13 2 0,-1 0 0 0,-4 0 0 16,-4 2 0-16,-2 14 1 0,-3 7 1 15,-6 7 1-15,-3 7-1 0,0 4-2 16,-4 5 2-16,-1 2-2 0,-2 1 0 16,0 2 0-16,1-1 1 0,-1-1 0 15,-1-5-1-15,-1-1-1 0,1-6 1 0,0-6 0 16,0-4-1-16,2-8 2 0,2-3-1 15,-1-4 0-15,2-5-1 0,0-3 0 16,3-4-2-16,2 0-3 0,1 0-3 16,4-17-9-16,2 4-28 0,4-5-60 15,3-4-1-15,2-4 1 0</inkml:trace>
  <inkml:trace contextRef="#ctx0" brushRef="#br0" timeOffset="97092.13">21641 11493 146 0,'2'0'94'0,"-1"0"-1"16,0 0 0-16,0 0-35 0,1 0-46 15,0 0-6-15,0 0-1 0,0 0 0 16,2 0-2-16,1 0 0 0,2 0 2 0,3 0 1 15,2 1 1-15,5 2 2 0,2 2 1 16,3 0-1-16,4-1-2 0,2 1 2 16,4 0-3-16,3-1 0 0,1-1 0 15,3-1-3-15,0 1-1 0,0-2 0 16,2-1-2-16,0 0 2 0,-1 0-1 0,-1 0 0 16,1-9-1-16,-2 9 0 0,-1-13-2 15,-2 6-5-15,-2-2-11 0,-2 1-35 16,-2-2-51-16,-6 1-3 0,-5-1 0 0</inkml:trace>
  <inkml:trace contextRef="#ctx0" brushRef="#br0" timeOffset="104449.67">20366 4167 158 0,'0'0'65'15,"0"0"-5"-15,0 0-6 0,0-8-9 16,0 8-10-16,-9 0-13 0,9 0-13 16,0 0-6-16,0-7 0 0,0 7 1 15,-10 0 1-15,10 0-1 0,0 0 0 0,0 0 0 16,-10 0-1-16,10 0 1 0,0 0-2 16,-11 0 1-16,11 7 0 0,-12 5 0 15,12 6 1-15,-19 6 0 0,7 8 0 16,-5 11 1-16,-4 15 1 0,-2 7 2 15,-3 10-3-15,-2 5-2 0,-2 4 0 16,-1 4 0-16,1 1 1 0,-1 0-1 16,2 0-2-16,1-1 0 0,0-4-1 0,2-4-2 15,3-5-1-15,2-7-1 0,3-14-1 16,4-9-1-16,0-6-2 0,2-7-3 16,2-6-4-16,-2-5-8 0,1-6-27 15,0-4-27-15,-3-7-12 0,1-4 2 0</inkml:trace>
  <inkml:trace contextRef="#ctx0" brushRef="#br0" timeOffset="104682.76">19578 4505 157 0,'2'-45'84'0,"-1"4"-1"16,2 7-6-16,0 5-19 0,3 7-27 0,1 5-23 15,4 11 5-15,2 6 1 0,4 0 1 16,1 10 3-16,7 9-2 0,3 9-2 16,5 11-2-16,6 8-1 0,8 8 1 15,6 5-5-15,6 8-7 0,4 6 0 16,4 6-7-16,2 7-12 0,4 6-32 0,2 6-56 16,-1 1-2-16,0-2-1 0</inkml:trace>
  <inkml:trace contextRef="#ctx0" brushRef="#br0" timeOffset="108111.46">18572 5109 133 0,'0'0'51'0,"0"0"-2"0,0 0-3 15,0 0-3-15,0 0-5 0,0 0-5 0,0 0-8 16,0-7-13-16,0 7-6 0,-8 0-6 16,8 0 1-16,0-10-1 15,0 10-1-15,0-7 1 16,0 7-1 0,0 0 0-16,0 0 2 15,1 0-1 16,1-8 0-31,0 8 0 0,0 0 1 0,1 0-1 16,-1 0 0-16,0-7-1 0,0 7 1 16,1 0 1-16,-1 0-1 0,0 0 1 15,-1 0 1-15,0 0-1 0,0-7-1 16,0 7 1-16,-1 0 0 0,0 0 2 16,1 0-1-16,-1 0-1 0,0 0 0 15,0 0 0-15,0 0 0 0,0 0 0 16,0 0 1-16,0 0 0 0,0 0 0 15,0 0 0-15,0 0 1 16,0 0-1-16,0 0-1 0,0 0 1 16,0 0 0-16,0 0 0 0,0-9 0 0,0 9 0 15,0 0 0-15,0 0 0 0,-9 0 2 16,9 0-1-16,0-7 1 0,0 7-1 16,0 0 0-16,0 0 1 0,-9 0-2 15,9 0 0-15,0-6 0 0,0 6-1 16,0 0 0-16,0 0-2 0,0 1 1 15,0 0 0-15,1 1 1 16,2 2 1-16,2 0 0 0,3 1 0 16,-1 1 1-16,3 1 2 0,2 2 0 15,1 1 1-15,3 3 2 0,1 2-2 16,2 3 0-16,3 3 1 0,1 3 0 0,3 4 0 16,2 4 1-16,1 5-1 0,1 8 0 15,2 3-2-15,-1 8 1 0,1 3-2 16,0 5 2-16,-1 4-2 0,0 3-1 15,-2 3-1-15,-2 2-1 0,-3 3 1 16,-5 3-2-16,-2 4 2 0,-5 1-4 0,-7 1 2 16,-3-1 0-16,-2-1 0 0,0-2 0 15,-15-2 0-15,-2 1 2 0,-7-2-2 16,-6 0 0-16,-7-2 0 0,-5 1 2 0,-6-3 3 16,-4 1-1-16,-6-1 1 15,-3-3-1-15,-5 0 1 0,-4-2 0 0,-4 0 1 16,-4-1-1-16,-4 0 0 0,-5-1-4 15,-1 0 2-15,-3 0-1 0,-1 0 0 16,0-1-1-16,-2-2-1 0,0 0 0 0,0-3 0 16,-1-1 1-16,-2-1-1 0,0-5 3 15,0 0-3-15,-4-2 0 0,0-2-1 16,3-2 0-16,-1-2 2 0,-1-2-1 16,0-4 0-16,-2 0-1 0,-3-3 0 15,-1-3-1-15,-2-3 1 0,-4 0 0 0,-2-4 2 16,0-2 0-16,0 0-2 0,4-1 1 15,1-3 1-15,1 0 0 0,-1-2 2 16,2-1-3-16,1-2 1 0,0 0-1 16,2-2 0-16,0-2 1 0,5-1 1 15,6-1-1-15,4-1-1 0,4-2 0 0,1 0-2 16,3-3 3-16,2 0 0 0,1-2 0 16,3-2-1-16,0-1 0 0,2-1 0 15,-1-1 0-15,3 0 0 0,-2 0 1 0,-2 0-1 16,0-7-1-16,-2 7 1 15,0-12 0-15,-1 5 0 0,1-2-1 16,-1 0 0-16,0-2 2 0,0-1 0 0,2 0-1 16,-1-3 1-16,2-2 0 0,1 0-1 15,2-2-1-15,3-1 2 0,-3-2 1 16,-2 1-1-16,3-2-1 0,-1 0 2 16,-1 0-2-16,2-1 0 0,-3 1 0 0,2-1 0 15,0 0 0-15,-1 1-1 0,1 0 1 16,0-1 0-16,-2 1 0 0,0 0-2 15,4-1 2-15,-4-1-2 0,1 1 2 0,1 0-1 16,-1-2 1-16,1 0 1 0,-1 0 1 16,4-2-4-16,-1 0 1 0,2-2 1 15,2 1 0-15,-1-1 1 0,3-1-2 16,2 2 1-16,0-1 0 0,4-1 0 16,2 1-1-16,-3-1 1 0,2 2 1 0,2-1-1 15,-5 1 0-15,2 1 0 0,0 2 1 16,2 0-1-16,-1 1 2 0,0 0-2 15,2 1 0-15,0 1 1 0,3 0-1 16,0 0 0-16,1 0 0 0,4 0 0 16,-2 0 0-16,2-1 0 0,1 2 0 0,2-2 0 15,0 1-1-15,-1-1-1 0,-1-1 2 16,0 2 0-16,-1-1 0 0,-1-1-1 16,-1 0 1-16,-3 0-1 0,0 0 1 15,-2 0 1-15,1 0 0 0,-2-1 1 16,3-1-2-16,-2 3 0 0,1-2 0 0,3 0 0 15,-1 2 0-15,1-2 1 0,3 2-1 16,0 0 0-16,3 1-1 0,3 0-1 16,1 1 2-16,0 0-1 0,3 1 1 15,2 1 0-15,-1-2 0 0,0 2 0 16,1-1 0-16,1 0-1 0,0-1 1 0,0 0 0 16,0 0 0-16,0-2 0 0,0 0-1 15,-2-2 1-15,2-1-1 0,0 0 0 16,1-2 0-16,0 1 1 0,2-3 0 15,0 2 0-15,1-1-2 0,2-1 1 16,2 0 0-16,0 0 0 0,2-2 0 0,1 2 0 16,1-2 1-16,5-1-1 0,-3-1 1 15,3-1 1-15,2-1-1 0,2-2 0 16,-1-1 0-16,3-2 0 0,-1-2 0 16,3-1 0-16,1 1-3 0,-3-2 3 0,1 3 0 15,2 0-3-15,-4 1 4 0,3 3-1 16,-1 3 0-16,-2 3 2 0,1 1-2 15,-1 5 0-15,-1 3 0 0,1 4 0 16,-4 3 0-16,4 2 0 0,-2 4 0 16,-1 0 0-16,4 3 0 0,-3 0 0 0,2 8 0 15,1-11 0-15,0 11 0 0,3 0 0 16,8-10 0-16,-17 10 0 0,7 0 0 16,2 6 0-1,8 5 0-15,0 5 0 0,-10 6 0 0,10 7 0 16,0 6 0-16,0 7 0 0,0 6 0 15,-9 9 0-15,9 6 0 0,0 8 0 16,-8 6 2-16,8 2-2 0,-10 5 1 16,10-1-2-16,-14-1 1 0,14 0 1 15,-16-4 0-15,6-2 0 0,-1-4 0 16,-1-4 0-16,-1-3-1 0,2-7 1 0,-4-5-2 16,2-8 0-16,-2-5-1 0,2-4-2 15,2-5-4-15,-1-5-3 0,1-4-1 16,1-6-5-16,10-6-7 0,-13-8-5 15,13-2-33-15,-9 0-44 0,9-21-3 0,0-1 4 16</inkml:trace>
  <inkml:trace contextRef="#ctx0" brushRef="#br0" timeOffset="108417.83">6942 6099 208 0,'7'-21'94'0,"-2"2"-4"0,0 2-13 16,0 1-32-16,1 1-34 15,1 1-1-15,3 0 0 0,1-1-2 0,3 0 1 16,3 1 0-16,4-3 0 0,5 0-2 16,5 1-2-16,2-2-1 0,4 0-1 15,5-1 0-15,4-2 0 0,1-1-1 0,5-1-1 16,1 1-1-16,1 1 1 0,-1 0 1 15,1 2-1-15,-3 1-1 0,-3 3 2 16,1 1-1-16,-5 1-1 0,-3 2 0 16,-2 1-1-16,-4 3 1 0,-2 7-6 15,-3-7-6-15,-3 7-16 0,-4 0-66 0,-4 2-10 16,-4 3-3-16,-4 1 2 0</inkml:trace>
  <inkml:trace contextRef="#ctx0" brushRef="#br0" timeOffset="120068.54">14129 13050 181 0,'4'0'98'0,"1"-11"0"16,-2 11-1-16,1-14-48 0,0 6-44 15,2-1-2-15,-1-1 2 0,2-2-4 16,1-1 1-16,5-1-1 0,1 0 1 15,8 1-1-15,8 1 0 0,6 0 2 0,7-1-1 16,6-2 0-16,3-1-2 0,5 0 2 16,0 0 1-16,3-1-1 0,0 2-2 15,-1-1-2-15,-2 3-1 0,-3 1-4 16,-4 1-3-16,-3 0-5 0,-7 1 2 16,-4 1-7-16,-5-1-20 0,-6 0-32 0,-5-2-20 15,-4-2 3-15</inkml:trace>
  <inkml:trace contextRef="#ctx0" brushRef="#br0" timeOffset="120332.24">14979 12372 197 0,'-18'0'82'16,"0"0"-6"-16,1 4-11 0,-1 7-20 16,1 5-23-16,-1 8-15 0,-1 8 0 0,1 7 1 15,-2 9-1-15,-1 9 3 0,1 11-4 16,-2 12 0-16,1 6 1 0,3 6-2 15,1 1-1-15,3 0 1 0,2-1-2 16,12-4 1-16,-12-6 1 0,12-6-1 16,0-9 1-16,4-8-2 0,4-12 0 0,7-10 1 15,4-14 1-15,6-14-2 0,4-9-3 16,5 0 0-16,3-15-3 0,2-1-3 16,3-8-3-16,2-4-3 0,3-5-6 15,1-3-31-15,0-6-51 16,1-2-3-16,-1-1 0 0</inkml:trace>
  <inkml:trace contextRef="#ctx0" brushRef="#br0" timeOffset="120719.48">15869 13115 191 0,'4'17'97'15,"0"-1"-1"-15,-2-2 0 0,0 3-55 16,0 0-35-16,-2 1-4 0,2 2 1 16,-1 1-4-16,1 1-1 0,-1 1-2 15,-1 2-2-15,1 1-2 0,2 2-7 16,1 0-28-16,0 0-49 0,1-2-5 0,2-2-1 15</inkml:trace>
  <inkml:trace contextRef="#ctx0" brushRef="#br0" timeOffset="121789.7">15635 12956 218 0,'-19'0'94'16,"3"-9"1"-16,1 9-27 0,2-10-53 0,1 10-11 15,12-14 1-15,-13 3-3 0,13 0 1 16,0 0 1-16,0-1 0 0,0 0 1 16,7 1-1-16,5-1 1 0,5 1 2 15,4-4 2-15,2 1-1 0,3-1 0 0,4 0-1 16,0-2-1-16,2 0 0 0,0 0-1 16,1 0 0-16,-1 0-2 0,-1 1-1 15,-1 1-2-15,-1 2 1 0,-2 1-1 16,-2 1-1-16,-2 2 0 0,-3 2-1 0,-2 7-2 15,-3-11 0-15,-1 11-2 0,-3 0 0 16,-1 0 0-16,-3 0-3 0,-1 0 2 16,-3 0-3-16,0 0-1 0,-2 2-3 15,-1 4-7-15,0 2-28 0,0-1-41 16,0 3-5-16,0 0 1 0</inkml:trace>
  <inkml:trace contextRef="#ctx0" brushRef="#br0" timeOffset="123203.52">16150 12654 197 0,'0'-11'88'0,"0"-2"-14"0,-12 1-13 15,12 1-20-15,-11-2-36 0,11 1-4 16,-10-4-1-16,10 0 0 0,0-1 0 16,0 0 0-16,0-2 1 0,4 1-1 15,5 0 0-15,3 0-1 0,3 3 0 0,1 3 0 16,4 3 1-16,0 9-1 0,2 0 1 16,-1 0-1-16,-2 0-1 0,-2 10 1 15,-3 5 0-15,-2 4 1 0,-4 2-1 16,-4 5 1-16,-3 1 1 0,-1 1 3 15,0-1-2-15,-8 0 1 0,-1-2 1 0,-4-5 1 16,-2-4 1-16,-4-5-1 0,1-5 0 16,-4-4-1-16,0-2 0 0,0 0-1 15,2-8-1-15,-1-1-2 0,3-4 0 16,1-1 0-16,3-4 0 0,2-2 0 16,4 0-2-16,8-1 0 0,-9 1 1 0,9 1-2 15,0 1 1-15,3 3 1 0,1 2-1 16,3 3 1-16,2 10-1 0,3-8-1 15,-1 8 1-15,0 1-1 0,-1 4-1 0,-1 5 1 16,-3 0 1-16,-1 3 0 16,-1 2 1-16,-4 2 1 0,0-2-1 0,0 0 3 15,0 1 0-15,-12-4 1 0,3-2-1 16,-2-3 3-16,-2-3-2 0,0-3-3 16,-3-1 0-16,1 0-2 0,-1 0-3 0,0-6-17 15,0-2-54-15,0-3-14 0,1-2-1 16</inkml:trace>
  <inkml:trace contextRef="#ctx0" brushRef="#br0" timeOffset="124280.43">16910 12753 131 0,'0'-13'80'0,"0"3"-5"16,0 10-6-16,0 0-17 0,0 0-20 16,2 4-17-16,-1 12-11 0,-1 4 2 15,0 10-1-15,1 7-1 0,-1 8 0 16,0 8 1-16,0 3-3 0,0 3 1 15,0 0 3-15,0 0 2 0,0-2 0 0,0-3 2 16,0-5 0-16,-11-5 1 0,11-8 0 16,-12-7-1-16,12-9-2 0,-13-12-3 15,13-8-1-15,-13 0-3 0,13-17-1 0,-11-7-2 16,11-6-1-16,0-7 0 16,0-2 0-16,0-7-1 0,0-3 2 0,0-2 0 15,5-1-2-15,4 0 2 0,3 0 2 16,3 3 0-16,2 5-1 0,4 7 2 15,1 6-2-15,2 11 1 0,2 9 0 0,1 11 0 16,-1 0 1-16,-1 10 0 0,1 9-1 16,-3 8-1-16,1 7 2 0,-1 5-1 15,-1 4 1-15,-2 2 1 0,0 2-2 16,-4 0-2-16,1-3 1 0,-3-2 1 16,0-5-1-16,-3-5 2 0,1-6-2 0,-3-5 1 15,1-8 0-15,-1-5-1 0,1-5 1 16,-1-3 2-16,0 0-1 0,3-16 1 15,0 0-1-15,2-6 0 0,0-5 0 16,4-5-1-16,0-4 1 0,3-4-1 16,2-3 1-16,0-3-2 0,1-2 1 15,0 2-1-15,-1 2 1 0,-3 0 0 0,-2 5 1 16,-3 3 0-16,-2 3-1 0,-4 5 1 16,-2 4 0-16,-5 6 1 0,-2 4-1 15,0 6-1-15,0 8 2 0,-9 0-1 16,0 0-1-16,-1 0 0 0,-3 0 1 0,2 3 0 15,-1 5-2-15,1 2 0 0,0 4 2 16,0 2-1-16,2 3-1 0,9 3 1 16,-14 1 0-16,14 3 0 0,0 1 0 15,0 1-1-15,0 1 1 0,0 0 0 16,0 0-1-16,3-1 0 0,3-1 1 0,3-2-1 16,1-4 1-16,1-1 0 0,1-3-1 15,1-3 0-15,1-2 1 0,0-4 2 16,0-2-3-16,0-3 2 0,-1 0-1 15,0-3-1-15,0 0 0 0,-2 0-1 0,-1-9-2 16,1 9-2-16,-2-11-5 0,-1 2-5 16,2 0-4-16,-3-1-18 0,1-2-28 15,-2 0-24-15,2-2-4 0,-1 0 3 16</inkml:trace>
  <inkml:trace contextRef="#ctx0" brushRef="#br0" timeOffset="124810.64">18062 12717 197 0,'0'0'87'0,"0"0"-7"0,0 2-16 15,3 2-22-15,3 2-18 0,0 4-12 16,2 1 1-16,2 4-1 0,1 5 1 0,2 6-4 16,3 2 0-16,1 6-5 0,2 5-4 15,3 4 0-15,-1 2-5 0,2 3-6 16,0 0-10-16,0 0-39 0,-3-3-39 16,-1-5-1-16,0-5-1 0</inkml:trace>
  <inkml:trace contextRef="#ctx0" brushRef="#br0" timeOffset="125081.02">18497 12821 138 0,'0'-28'96'0,"0"8"1"0,0 11 0 16,0 9-26-16,-13 1-41 0,5 13-25 16,-4 10-3-16,-4 13-2 0,-2 11-1 15,-2 9-3-15,-1 5-3 0,0 4-3 16,2 1 1-16,-1 1-2 0,2-3 5 15,1-2-2-15,0-5 2 0,4-7 3 0,3-7 4 16,10-10 4-16,-10-11 4 0,10-14-1 16,4-9 3-16,4 0-4 0,4-14 1 15,6-8-1-15,3-6-1 0,4-5-1 16,4-4 0-16,5-1-3 0,6-3 0 0,4-1-2 16,5-1-2-16,4 2-6 0,6 1-6 15,2 2-36-15,1 1-47 0,0 2-1 16,-1 1 0-16</inkml:trace>
  <inkml:trace contextRef="#ctx0" brushRef="#br0" timeOffset="125293.77">19309 12619 154 0,'-11'0'99'0,"-3"1"2"0,-1 11 0 15,0 6-22-15,0 9-54 0,-1 8-14 16,0 9-2-16,0 5-1 0,1 4-2 15,0 4 0-15,3 4-4 0,1 4-1 16,11 1-1-16,-12 1-2 0,12-1-5 16,0-3-2-16,0-5-3 0,4-5-4 0,4-6-3 15,3-7-19-15,3-9-30 0,2-9-30 16,1-8-3-16,3-12 2 0</inkml:trace>
  <inkml:trace contextRef="#ctx0" brushRef="#br0" timeOffset="125476.23">19616 12946 149 0,'18'-7'100'0,"0"7"0"0,-1 0 0 16,0-7-26-16,2 7-50 0,1 0-17 16,3 0 0-16,2 0-3 0,2 0-4 15,1-9-2-15,4 9-7 0,2-11-5 16,3 11-7-16,1-11-29 0,2 11-48 15,-1-10-2-15,-2 10 0 0</inkml:trace>
  <inkml:trace contextRef="#ctx0" brushRef="#br0" timeOffset="125621.88">20087 13065 205 0,'-28'22'92'0,"4"-1"1"0,1 0-12 15,5-3-29-15,5-3-44 0,13-1-4 16,0-5-2-16,0-4-2 0,2-3-1 15,14-2-3-15,9 0-5 0,4 0-22 0,6-13-46 16,4 3-20-16,3-2-1 0</inkml:trace>
  <inkml:trace contextRef="#ctx0" brushRef="#br0" timeOffset="126525.39">20905 12698 205 0,'10'0'93'0,"-2"0"-9"16,-1 4-20-16,-2 4-20 0,-2 6-30 16,-3 5-7-16,0 4 0 0,0 8-1 15,-10 4-3-15,10 4 0 0,-18 5-2 16,6 6 0-16,-2 2 0 0,-2 1 0 0,-3 1 0 15,-1-1 0-15,-2-2 0 0,0-4 1 16,-1-3 1-16,-1-5-1 0,3-6 1 16,-2-4-1-16,3-7-2 0,3-7 0 15,1-8-2-15,4-7 1 0,4 0-2 0,8-11-2 16,0-4-1-16,0-7-1 0,0-4-2 16,2-5 0-16,7-2 3 0,3-4-1 15,3 0 0-15,0-1 2 0,4 1-3 16,0-1 4-16,1 2 0 0,1 2 2 15,0 5-1-15,0 1 2 0,0 6-1 0,0 1 3 16,-1 3-2-16,0 2 2 0,1 2 0 16,-1 0 0-16,1 0 1 0,1 1-2 15,0-1 0-15,-1 1-2 0,1 0 1 16,-3 0 0-16,0 1 2 0,0 1-1 16,-3 1 1-16,-1 0-1 0,-2 3 0 0,-2 7 0 15,0-13 3-15,-3 13-1 0,-1-8-1 16,-1 8 0-16,-1 0-1 0,-1-9 2 15,0 9-2-15,-1 0 1 0,1 0 0 16,-2-7 0-16,2 7-1 0,-2 0 1 16,1 0 2-16,-1 0 2 0,1 0 0 0,-1-8 0 15,-1 8 2-15,1 0 1 0,-1 0-1 16,-1 0-1-16,0 0 0 0,0 0-3 16,0 0 0-16,0 0-2 0,0 0 0 15,0 0 1-15,0-7-3 16,-9 7 1-16,9 0 1 15,0 0-2-15,-9 0 1 16,9 0-3-16,0 0 2 16,0 0 2-16,0 0-2 15,0 0-1 1,0 0 3-16,0 0 0 0,0 0 0 16,0 0 0-16,0 3 2 0,0 3 1 15,0 7 3-15,0 2-2 0,0 6 2 16,0 7-2-16,0 3 0 0,-8 5 1 15,8 3 0-15,0 5-2 0,0 3-1 16,0 0 1-16,0 2 0 0,2-2-4 16,1 0 1-16,1-4 1 0,0-4 0 0,3-3-1 15,0-5 0-15,2-8 0 0,0-6 2 16,4-6-2-16,0-9 1 0,4-2 3 16,0-8-2-16,3-7 0 0,1-8-1 0,1-6 0 15,2-6 1-15,2-7-3 16,1-5 2-16,-1-4 1 0,2-5-3 0,2-5-3 15,-1-3-2-15,1-2 1 0,-1 0-1 16,0 2-3-16,-2 2-3 0,0 5-2 16,-1 5-10-16,-1 5-30 0,-1 4-49 0,-2 5-3 15,1 5 3-15</inkml:trace>
  <inkml:trace contextRef="#ctx0" brushRef="#br0" timeOffset="126850.03">22175 12591 223 0,'4'39'108'0,"-2"0"-1"16,-2 1-7-16,0 1-52 0,0-2-34 15,0-1-4-15,-9-3-1 0,9 0-5 16,0-4-2-16,0-5-1 0,0-2-1 0,0-2 0 16,3-5 0-16,6-4 0 0,6-4 0 15,1-7 0-15,6-2 0 0,2 0-1 16,3-11 0-16,1-1-1 0,-4-3 1 15,0-2 1-15,-3-2-1 0,-4-1 1 16,-3-1-2-16,-6 0 2 0,-5 1-1 0,-3 3 1 16,0 3 0-16,-14 3-2 0,-1 3-3 15,-7 8-1-15,-7 0 1 0,-2 0-1 16,-5 0 1-16,-1 2-1 0,-1 2-1 16,1 1 0-16,1 2 1 0,2 0-2 15,1 0-3-15,6 1-3 0,2-1-5 0,5-2-17 16,4 0-24-16,5-1-32 0,11-2-5 15,-11 0 1-15</inkml:trace>
  <inkml:trace contextRef="#ctx0" brushRef="#br0" timeOffset="127489.49">22402 12767 177 0,'22'0'93'0,"-1"-8"-6"0,-3 8-15 16,-2 1-21-16,-2 1-37 0,-2 5-3 16,-2 2-3-16,-2 1-1 0,-1 5-6 15,-2 1 5-15,-1 4-2 0,-3 2-1 16,0 2 0-16,-1 2-2 0,0 0 0 0,0 1 0 16,0-1 1-16,-11 0-4 0,11-1 5 15,-16-2-2-15,6-3 0 0,-2-3 1 16,0-2 0-16,1-4 0 0,-2-3-1 15,2-3-2-15,0-3 0 0,11-2 0 0,-14 0-1 16,14 0-1-16,0-15-3 0,0 4-1 16,0-3-1-16,6-3 0 0,6 0 0 15,1-4 3-15,5 1 0 0,1 0 1 16,4 0 1-16,2 2 3 0,1 1 3 16,1 2 2-16,-1 6 2 0,1 9 0 0,-2 0 2 15,-2 0 1-15,-2 1-1 0,-2 10 1 16,-2 6-1-16,-1 4-3 0,0 4-1 15,-2 2 0-15,1 4-2 0,-2-1 0 16,3 1-2-16,-1-1-1 0,1-3 0 0,1-3 1 16,3-5 3-16,0-6-3 0,3-6 0 15,2-6-1-15,3-1 1 0,0 0-4 16,2-18 3-16,0-1 1 0,2-5 0 16,1-5-1-16,0-6-4 0,1-3 3 15,0-2 1-15,-1-2 0 0,-2 0 0 0,-2 2 1 16,-4 2-1-16,-4 3-1 0,-4 1 2 15,-4 5-1-15,-4 4 3 0,-7 5 1 16,-2 6 0-16,0 14-1 0,-9 0 1 16,-5 0 2-16,-4 3 1 0,-5 13 0 15,-4 4 0-15,-2 5-2 0,0 5-1 0,2 2 0 16,3 3-1-16,3 2 0 0,3 4-3 16,5 0-1-16,13 1 1 0,-9-2-3 15,9-1-1-15,5-2-1 0,5-3-4 16,8-3-3-16,6-4-7 0,6-2-18 15,8-1-66-15,3-4-4 0,3-2-3 0,3-2 4 16</inkml:trace>
  <inkml:trace contextRef="#ctx0" brushRef="#br0" timeOffset="127638.59">24199 13310 219 0,'20'0'124'0,"-1"-8"1"0,-3 8-3 15,-4 0-7-15,-2 1-100 0,-3 1-15 0,-2 2-9 16,-5 1-18-16,0 0-64 0,0-3-34 16,-16 1-2-16,0-2 0 0</inkml:trace>
  <inkml:trace contextRef="#ctx0" brushRef="#br0" timeOffset="136464.1">15593 13945 137 0,'19'-24'100'16,"-6"5"0"-16,-5 4-1 0,-4 7-9 16,-4 8-88-16,0 0-1 0,-10 3 0 15,2 9 1-15,-5 10-1 0,-6 6-1 0,-3 12 4 16,-2 9 2-16,-1 11 4 0,-1 8-3 16,-2 8 2-16,-2 6 1 0,-1 7-2 15,0 5 1-15,-1 5-2 0,2 0-1 16,0-1 0-16,1-5-3 0,3-7-4 15,3-4 2-15,1-12-1 0,4-7 1 0,4-8 0 16,3-8-1-16,11-8 2 0,0-8-1 16,0-8 0-16,0-9 0 0,0-10 1 15,10-4-1-15,2 0 1 0,2 0-2 16,2-14-2-16,4 4 2 0,0-5-2 0,2 0 0 16,3-4 0-16,1-5 0 0,3-4-1 15,1-3 0-15,2-5-1 0,0-1 2 16,1-2 0-16,1-3-1 0,-1-1-1 15,0 0 0-15,-1 0 0 0,-1 1 0 0,-2 1 1 16,-2 3 1-16,-3 3 0 16,-4 5-1-16,-2 2 0 0,-4 5 3 0,-3 4 0 15,-3 2 1-15,-3 4 1 0,-3 3-1 16,-2 2-1-16,0 8 1 0,0-10 0 16,-10 10-1-16,10-8 0 0,-12 8 0 15,12 0-1-15,-15 0 1 0,15-8 0 16,-15 8 0-16,15 0-1 0,-15 0 0 15,1 0 1-15,1 0 0 16,2 0 0 0,0 0 0-1,11 0-2-15,0 0 1 16,0 0 0-16,0 0 0 16,0 0 0-1,0-7 0 1,0 7 0-16,0 1 1 15,0 0-1-15,0 0 0 16,0 0 1-16,1 3 0 0,0 0 0 16,0 3 0-16,0 2 0 0,0 2 1 15,0 0-1-15,-1 1 0 0,2 2 0 0,-2 0 0 16,1 0 0-16,0 0 0 0,0 1 0 16,1-1 1-16,0-1-1 0,0 2 2 15,0-1-3-15,0-3 1 0,1-1 0 0,1-1-1 16,2 1 1-16,-1-2 0 15,1 1 1-15,1-1-1 0,3 0 4 0,-1 1-3 16,2-1 5-16,1-1-2 0,1-1 1 16,1 0-2-16,4-2 2 0,0-2-2 15,0 1 0-15,3-3-2 0,0 0 0 16,0 0-1-16,1 0 2 0,0-11-2 0,0 11-1 16,1-14 2-16,-1 3 0 0,1-2 0 15,-2-1 0-15,1-4-1 0,-1-1 0 16,-1-2 1-16,0-4-3 0,0-1 3 15,-2-2-1-15,0-1-1 0,-2-2 0 0,1 1 0 16,-3-1-1-16,0 2 2 0,-3 1 0 16,1 2-1-16,-4 3 1 0,-2 3-1 15,-1 1 2-15,-1 4 0 0,-2 4-2 16,-1 3 0-16,-1 8 2 0,0 0-2 16,0 0 0-16,0 0 0 0,-9 4 0 0,9 7 1 15,-10 3-1-15,10 3 1 0,-15 3 0 16,15 3 0-16,-15 2-1 0,15 3 2 15,-17 1-1-15,17 1 0 0,-16-1 1 16,16 0-2-16,-14-1 0 0,14-3 0 16,-9-2 1-16,9-2-3 0,0-3-2 15,0-3 0-15,0-3 1 0,0-5 0 0,0-1-2 16,0-5 2-16,0-1 0 0,0 0 0 16,4 0 3-16,1-13-1 0,1 1 1 15,2-1 0-15,1-3 1 0,1-1-1 16,2-2 0-16,0 0 0 0,2 0 0 0,0 0-1 15,0 1 2-15,2 1 0 0,-1 3 0 16,0 3 0-16,-1 11-1 0,0-7 2 16,-2 7-1-16,0 3 1 0,-3 5 0 0,-2 5-1 15,0 3 0-15,-1 2 1 0,-2 2-1 16,0 1 0-16,-1 0-1 0,1-1 1 16,-1 0-2-16,-1-1-2 0,2-3 0 15,-1-3 2-15,2-2-1 0,1-4-2 16,-1-4 1-16,2-3 1 0,1 0 0 15,3 0-1-15,-1-8 3 0,3 0 1 0,0-3-1 16,1 0-1-16,3-2 2 0,1-2 1 16,2-2 0-16,3-3-1 0,1-1 0 15,2-2 0-15,0 1 0 0,1 0 1 16,1-1-1-16,0 2 1 0,-1 0-2 0,-1 2 0 16,-1 1 0-16,-2 1 2 0,-2 2 0 15,-3 4-1-15,-4 2 1 0,-4 9 0 16,-2 0 1-16,-5 0-1 0,-3 0 3 15,0 6-3-15,0 4 0 0,0 1 0 16,-15 4-1-16,15 0 0 0,-16 1 0 16,16 0-3-16,-16 0-1 0,16 0 0 0,-15 0-2 15,15-2 1-15,-11-2-3 0,11-1 1 16,0-2 1-16,0-2 0 0,0-2 3 16,0 1 2-16,6-2 3 0,1-1 1 15,2 1 2-15,3 1 1 0,1 1 0 16,2 1 2-16,2 2-6 0,1 1 7 0,1 3-4 15,3 2 0-15,0 2-2 0,0 2 0 16,-1 2 0-16,1 3 0 0,-3 2 0 16,-2 5 0-16,-2-1-1 0,-3 6-2 0,-3 0 4 15,-5 3-2-15,-3 0 2 16,-1 3 0-16,0-1-2 0,0-1 0 0,-16 1 1 16,4-3 0-16,-3-1-2 0,-2-3-1 15,-3-3 0-15,-3-4 3 0,0-6-2 16,-3-5 0-16,1-2 1 0,0-5 0 15,-1-3-1-15,3-3 0 0,1-3 1 16,3 0-1-16,2 0 0 0,4 0-1 16,2-12 0-16,11 4 1 0,-9-2-1 0,9-1 0 15,2-2-2-15,5-2 0 0,7-3-3 16,2-1-4-16,6-4-1 0,3-3-6 16,3-3-1-16,3-4-3 0,2-4-6 0,1-1-9 15,1-3-10-15,0 0-6 0,2-1-8 16,-4-1-11-16,-1-1-6 0</inkml:trace>
  <inkml:trace contextRef="#ctx0" brushRef="#br0" timeOffset="136874.26">17565 14375 168 0,'0'-9'76'0,"0"9"-9"0,0-14-14 16,-7 6-11-16,7 0-15 0,0-1-12 15,0 1-7-15,0 0 1 0,0-2-3 16,0 3-1-16,1-1 1 0,0 8-2 0,-1-12-2 16,1 12 0-16,1 0 0 0,-1 0 0 15,0 0 0-15,1 6 3 0,-2 5 0 16,0 4-1-16,0 4 1 0,0 4 0 15,0 2 0-15,0 3-1 0,0 3-1 16,0 2 1-16,0 0-1 0,0 3 1 0,0 1 0 16,0 1 0-16,0-1 0 0,0-1 1 15,0-2-1-15,0-2-3 0,0-3 3 16,0-2-1-16,0-5 0 0,6-2 1 0,0-2-2 16,3-5-1-16,1-2 0 15,4-5 1-15,3-4 2 0,2-2-2 0,4 0-3 16,3-10 1-16,2-2-5 0,3-3-5 15,1-3-6-15,1-2-13 0,1 0-42 16,-2-2-31-16,0-2-3 0,-1 2 2 16</inkml:trace>
  <inkml:trace contextRef="#ctx0" brushRef="#br0" timeOffset="137269.07">17464 14606 137 0,'-25'8'97'0,"1"-2"1"0,1 0-2 16,1 0-11-16,2-2-74 0,3-1-9 0,3-1 0 15,3-2 0-15,-2 0-2 16,13-5 0-16,0 5-1 0,6-15 1 15,3 8 0-15,8-3 0 0,2 0 0 16,6-2-3-16,3-1-3 0,3 0-4 16,3-2-20-16,1-2-51 0,2 0-15 15,2-3 2-15</inkml:trace>
  <inkml:trace contextRef="#ctx0" brushRef="#br0" timeOffset="137787.72">18390 13607 178 0,'14'-9'96'0,"-1"9"-1"15,-1 0 2-15,2 0-40 0,-2 0-51 16,0 11 0-16,-2 7-1 0,-2 8 1 15,-3 6-1-15,-2 8 2 0,-1 8-2 0,-1 9-1 16,-1 6-1-16,0 7-1 0,0 1-2 16,0 4 1-16,0-1-1 0,-11 1 1 15,11-4 0-15,-12-4-1 0,4-4 2 16,-2-7-1-16,1-7 0 0,0-9 0 16,9-7 1-16,-15-9-1 0,15-8-1 0,-11-4 0 15,11-5 1-15,0-5-2 0,0-2-2 16,0 0 0-16,0-10-2 0,0-2 1 15,5-2 0-15,2-4-1 0,5-2 0 16,0-3 2-16,3-2-2 0,2-3 3 16,2 1 0-16,1 1 3 0,2 0-2 0,1 1-1 15,-1 4 4-15,0 3 0 0,0 6 1 16,-1 12 0-16,-2-7 1 0,0 7 2 16,-3 5-1-16,-1 8-1 0,-4 6 1 15,1 5 0-15,-4 4-1 0,-1 2-1 16,-1 1-1-16,0-1-1 0,0 0 0 0,-2 0 0 15,-1-1 1-15,0-2-2 0,0-2 0 16,0-3 3-16,-1-6-6 0,0-2-1 16,0-5 1-16,1-2-2 0,2-1-3 0,-2-4-12 15,2-2-30-15,-2 0-52 0,2 0 3 16,1-8-5-16</inkml:trace>
  <inkml:trace contextRef="#ctx0" brushRef="#br0" timeOffset="138000.41">19303 14310 194 0,'23'0'110'0,"-2"0"0"0,2 1 1 0,1 2-2 16,1 1-101-16,0-3-5 0,3 0 1 15,2-1 0-15,2 0-2 0,1 0-2 16,1-11-2-16,5 2-6 0,3-1-2 15,5-1-8-15,2-2-7 0,4 0-27 16,1-3-49-16,-2-1-9 0,0-2 0 0</inkml:trace>
  <inkml:trace contextRef="#ctx0" brushRef="#br0" timeOffset="138226.14">20497 13788 197 0,'2'0'112'0,"0"0"0"15,-1 0-4-15,-1 0-26 0,0 0-36 16,0 3-17-16,0 13-6 0,-16 7-4 16,5 13-4-16,-2 14-3 0,-1 11-7 15,-1 10-5-15,0 10-6 0,2 11-12 16,0 11-15-16,1 15-54 0,0 9-38 0,0 9-3 15,1 4 1-15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8T12:25:20.1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14863 13776 199 0,'0'0'74'0,"0"-7"-11"0,0 7-9 16,0 0-13-16,0 0-16 0,0 0-17 16,0 0-6-16,0 2-2 15,0-2 0-15,0 2-1 0,2 0 2 0,2-1 1 16,1 2 0-16,1-2 2 0,2 2-1 16,1 1 3-16,2-1 0 0,0 2 0 15,3-2-2-15,0 1 2 0,3 0-2 16,0 0 1-16,4 0-1 0,1 0 1 15,1-1-2-15,1-1-1 0,2 1 0 16,1-1 0-16,2 0 0 0,1-2 2 0,1 0-2 16,1 0 2-16,2 0-2 0,2 0 1 15,1 0 0-15,1 0 1 0,-1 0 0 16,1-9 0-16,1 9-1 0,1 0-2 16,-1 0 1-16,1 0 0 0,1-7 0 0,-2 7-1 15,0 0 1-15,0 0-2 0,0 0 1 16,-1 0 0-16,-1 0 0 0,-1 0 0 15,1 0 0-15,-1 0 0 0,-1 0-1 16,-1 0 1-16,1 1 1 0,-1-1-1 16,0 0-1-16,1 1 0 0,0-1 0 0,-1 2 0 15,1-2 0-15,-1 1 0 0,2 1 1 16,-1 0-1-16,2-1-1 0,1 1 1 16,0-1 3-16,1-1-1 0,2 1-1 15,1-1 1-15,-1 0 0 0,1 0 0 0,1 0-1 16,-2 0 3-16,3 0-2 0,-3-7-1 15,2 7-2-15,0 0 1 0,-2-9 1 16,0 9 0-16,1-8-1 0,-1 8 1 16,-1-9 0-16,2 9-2 0,-2-8 2 15,0 8 0-15,2-7 0 0,0 7-1 0,-1 0 2 16,3-8-2-16,-2 8 1 0,3 0-1 16,-1 0 0-16,0 0 0 0,1 0 0 15,-1 0 0-15,1 0 0 0,0 0 0 16,1 0 0-16,-2 0 1 0,2 0 2 0,-2 0-3 15,2-8 0-15,-1 8 1 0,0 0-1 16,-1 0 0-16,0-9 0 0,-2 9 0 16,0 0 1-16,1-7-2 0,-2 7-2 15,0 0 3-15,0-7 1 0,-1 7-2 16,0 0 1-16,1 0 0 0,0 0 1 0,-1 0-1 16,2-8-1-16,-1 8 2 0,0 0-1 15,2 0 0-15,-1 0-1 0,0-8 2 16,2 8 0-16,-3 0-1 0,1-7-1 15,1 7 1-15,-2 0 0 0,0-8 0 16,-1 8 1-16,-3 0 0 0,2 0 0 0,-3 0-2 16,0 0 1-16,-1 0 1 0,-2 0 0 15,0 0-1-15,-1 0 0 0,0 0 0 16,-2 0 0-16,1 0 0 0,-2 0 0 16,1 0 1-16,-1 0-2 0,0 0 1 15,0 0 0-15,-2 0 1 0,0 0 0 0,0 0-1 16,0 0 0-16,-1 0-1 0,1-8 0 15,-1 8 1-15,-1 0 1 0,1 0-1 16,-1 0 1-16,0 0-1 0,0 0 0 0,-1 0 0 16,-1 0 0-16,1 0 2 15,-1 0-1-15,0 1-1 0,-1-1 0 0,0 1 0 16,0 0-1-16,0-1 2 0,-1 1 0 16,-1 0-1-16,0 0 0 0,0 0-1 15,0 0 2-15,-1 0-1 0,2 0 2 0,0-1-2 16,-1 0 3-16,1 0-4 15,2 0 1-15,-1 0 1 0,0 0-1 0,2 0 0 16,0 0-3-16,0-9 3 0,0 9 0 16,-1 0 0-16,1 0-2 0,-2 0 4 15,-1 0-2-15,-1 0 0 0,-1 0 3 0,-2 0 0 16,0 0 1-16,-1 0 0 0,-1 3 0 16,-2 2 2-16,1 2-4 0,-2-2 0 15,1 2 1-15,2-1-3 0,-2 1 1 16,3 0 1-16,-1-2-2 0,2 2 0 15,1-1 0-15,0-1-2 0,1 0 3 0,-1-1 0 16,1 0 1-16,-2-1-1 0,2 0 0 16,-1 0-2-16,-1-2 1 0,0 1 0 15,-2 0 1-15,1-1-2 0,-2 1 1 16,1 0 0-16,-2-1-1 0,2 0-3 16,-2 0 3-16,0 0 2 0,2 1 3 15,0-2-3-15,1 1-1 0,0 0 1 16,1-1 0-16,1 0-1 0,0 0 0 0,1 0 0 15,1 0 0-15,-1 0 0 0,2 0-1 16,-2 0 0-16,2 0 1 0,0 0 0 16,-1 0 0-16,0 0 0 0,1 0 1 0,-1-8 0 15,1 8 0-15,-1 0-1 0,0 0 1 16,2 0 0-16,-1 0-2 0,1 0 0 16,1 0 1-16,0 0 1 0,1 0-1 15,0 0 0-15,-1 0 0 0,2 0-4 16,-1 2 4-16,0-2 1 0,-2 2 3 0,2-1-3 15,-1 1-1-15,-1-1 1 0,-1 1-5 16,1-1 4-16,-1 1 1 0,-2-2 4 16,2 1-3-16,0-1-1 0,-2 0 0 0,2 0 1 15,0 0 0-15,-1 0-1 16,1 0 0-16,0 0-1 0,0 0 1 0,0 0 1 16,0 0-2-16,-1 0-1 0,1 0 1 15,-1 0 1-15,-2 0-2 0,1 0 0 16,-2 0 1-16,1 0 1 0,-3 0-2 15,1 0 0-15,-2 0 1 0,1 0 1 0,-3 2-1 16,1-1-1-16,-1 1 2 0,1 0 1 16,-2-1 2-16,-1 1-5 0,1-1 2 15,0 1-1-15,-2 0 0 0,1 0 0 16,-1-1 1-16,-1 1 0 0,0 0-1 16,2 0-1-16,-2-1-1 0,0 1 2 0,0-1 0 15,0 0 0-15,0 1 0 0,-1-1 0 16,0 0 0-16,0 0 0 0,-1-1 0 15,0 2 0-15,-2-2-1 0,1 1 1 16,-1 0 0-16,0-1 0 0,-2 1 0 0,1-1 1 16,-2 0-1-16,0 0 0 0,0 1 1 15,-1-1 0-15,0 0 0 16,0 0 0-16,0 0 1 0,0 0 0 16,0 0-1-16,0 0 0 0,0 0-7 15,0 0-8-15,0 0-13 16,0 0-46-16,0 0-43 0,0-8-2 0,0 8 0 15</inkml:trace>
  <inkml:trace contextRef="#ctx0" brushRef="#br0" timeOffset="3846.08">23917 4481 171 0,'0'0'71'16,"0"-7"-6"-16,-11 7-12 0,11 0-12 16,0 0-14-16,0 0-15 0,-11 0-11 0,11-8 0 15,0 8 1-15,-9 0-2 16,9 0-2-16,0-7 2 31,0 7 2-31,0 0-1 0,0 0 0 16,0 0 0 15,0 0-2-31,0 0 0 0,0 0 2 16,0 0 0-16,0 0 0 15,0 0 0-15,0 0 0 0,0 0 0 16,0 0 0 0,0 0-2-16,0 0 0 15,0 0 0-15,0 0 2 0,0 0-2 16,0 0 2-16,0 1-2 15,0-1 2 1,0 0 0-16,0 0-3 0,0 0 3 16,0 0-2-16,0 0 0 0,0 0 2 15,0 0-3-15,0 1 0 16,0 0 1-16,0 1-3 0,0-2 1 16,0 3-21-16,0-2-30 0,0 2-27 15,3 1-2-15</inkml:trace>
  <inkml:trace contextRef="#ctx0" brushRef="#br0" timeOffset="12848.99">25879 10941 165 0,'1'6'95'0,"-1"2"3"0,0 4-6 16,0 4-33-16,0 2-42 0,0 4-9 15,-9 3 1-15,9 3 0 0,0 3-1 16,0 1-1-16,0 2-2 0,0 1 0 0,5 3-2 15,2-1-1-15,5 0 0 0,1-3-1 16,5-3-1-16,4-5 0 0,3-5 1 16,4-6-1-16,4-6 1 0,4-5-1 15,0-4 0-15,2 0 0 0,4-11 0 0,1-3-1 16,2-3 2-16,2-5-1 0,0-2-1 16,3-1 0-16,0-1 0 0,0 2 0 15,1 2 2-15,0 4-1 0,-1 3 1 16,2 6 2-16,-1 9-1 0,0 0 1 0,-2 0 2 15,2 7-1-15,-3 6-2 0,2 6 0 16,1 3 0-16,-1 3-1 0,2 2 0 16,0 0 1-16,0-2 0 0,0-3 0 15,2-2-2-15,1-5-1 0,1-4 1 16,0-5-3-16,-2-5 0 0,0-1 0 0,-1 0-1 16,-3-11 0-16,-4-1-1 0,-2-3-1 15,-3-2 2-15,-1-3 1 0,-3-2 2 16,-1 0 0-16,-2 1 0 0,-2 0 2 15,-2 3-2-15,-2 3-1 0,0 2 2 16,-2 4 0-16,1 9 0 0,-1 0 0 0,0 0 0 16,2 0 0-16,-1 3 3 0,0 6-3 15,-1 3 0-15,-1 4 0 0,0 2 1 16,0 2-1-16,-1-1 2 0,1 2 0 16,2 0 1-16,0-1-1 0,3 0 0 15,2-2 1-15,3-1 1 0,6-3-1 0,2-1-1 16,7-2-1-16,4-3 0 0,4-1 0 15,7-3-1-15,3-3 0 0,4-1 0 16,5 0 0-16,3 0 0 0,2-8 0 16,3 1 1-16,0-3-1 0,-1-1 0 15,-1 1 0-15,-2 0 1 0,-5 1 0 0,-4 0-1 16,-5 9 0-16,-4-11 0 0,-6 11 0 16,-4 0 0-16,-5 0 0 0,-3 3 0 15,-4 3 1-15,-4 2-2 0,-2 2 0 0,-1 0 1 16,-1 2 1-16,0-1 0 0,-1-1 1 15,2-2-1-15,1 0 3 0,1-1-2 16,2-1-2-16,-1-3 2 0,0 0 0 16,0-1-1-16,0-1 0 0,-3 0 0 15,-1-1-1-15,-4 0-1 0,-1 0-1 0,-4 0-3 16,-4 0-3-16,0-9-9 0,-5 9-27 16,-1-10-59-16,-5 10-6 0,-6-15 3 15</inkml:trace>
  <inkml:trace contextRef="#ctx0" brushRef="#br0" timeOffset="27686.24">25093 2717 143 0,'-13'-16'45'0,"13"-2"-11"0,-14 2-14 0,6 0-8 15,-2 0-4-15,-1 0 9 0,0 0 2 16,-3-1 0-16,1 1-1 0,-4-3 1 16,1 3-3-16,-4 0 0 0,-2 0-1 15,0 1-1-15,-4 3-10 0,-1 0-2 16,-1 3-2-16,-2 0 0 0,-3 0 1 0,0 9 0 16,-3-12 3-16,1 12-1 0,-2-11-2 15,0 11 1-15,-1-7 0 0,0 7-1 16,0 0 1-16,0 0 0 0,1 0-1 15,0 0-1-15,0 0-1 0,1 0 1 0,1 0 2 16,1 3-3-16,0 3 1 0,1-1 0 16,0 4 0-16,0 0 0 0,0 0 0 15,0 2 1-15,1 2 2 0,-1 0-3 16,1 1-1-16,0 0 2 0,-2 1 0 0,1 0-1 16,1 2 0-16,-1 0 1 0,-1 1 0 15,0 3 0-15,1-2-2 0,-1 3 2 16,0 3 0-16,2-1 0 0,0 1-1 15,0 3 1-15,2 2-1 0,0 0 1 16,1 2 0-16,1 1-1 0,1 1 1 16,2 1-1-16,0-1 1 0,5 0 0 0,-1 1-1 15,2 1 1-15,1 0 0 0,1 2 0 16,2-1-1-16,0 4 1 0,2-1 1 16,0 1-1-16,3 3 3 0,0 3-3 15,10 1 0-15,-16 1 0 0,16 1 0 16,-10 1-2-16,10 1 1 0,0-2 1 0,0-2 0 15,0 0 0-15,0-1-4 0,0-3 3 16,1-2 0-16,4-2 0 0,2-2 0 16,1-4 1-16,1-2-1 0,1-2 0 15,2-1 1-15,-1-1-1 0,2-2 0 0,2-1 0 16,1 0 0-16,1-2 0 0,3 0 1 16,0-1 0-16,2-1 1 0,3-1 0 15,2-1-1-15,3-3 1 0,1 1-1 16,4-5 1-16,1-1 1 0,2-2-2 0,4-2 0 15,-1-4 1-15,2-1-1 0,2-2 0 16,0 0 0-16,2 0 0 0,-2 0 0 16,2-11 0-16,-2 11 0 0,0-14-1 15,-2 5 2-15,0-1-2 0,1 0 0 16,-2-2 0-16,0 2 1 0,-2 0 1 0,1-1-1 16,-2 0 0-16,3-1-1 0,-2 2 1 15,1-3 1-15,2-2-2 0,-1 1 1 16,2-2 0-16,-1 0-1 0,2-2 1 15,-1 0 0-15,-1-1-1 0,1 0 0 16,-2-1 0-16,-1 0-1 0,0 0 2 0,-3-1-1 16,-2 1 1-16,-1 0-1 0,-3 0-1 15,-2-1 0-15,-2 2 2 0,-3 0 0 16,-2 0 0-16,-1 0 1 0,-3-1-2 16,-1-1 1-16,-1-2-1 0,0-3 2 15,-2 0 1-15,1-4-3 0,-2-1 1 0,0-3-1 16,-2-1 1-16,-2-1-1 0,0-1 0 15,-3-1 0-15,-2-2 0 0,-1-1-1 16,-2 0 1-16,-2 0 1 0,0 1-1 0,0 0 0 16,0 1 0-16,-12 3-1 15,2-2 1-15,-2 4 1 0,-2 1 1 0,-2 0-1 16,-1 1-1-16,-3 2 0 0,0 0 0 16,-1-1 1-16,-2 1-1 0,-1 3 2 15,0-2-2-15,-1 3 0 16,-1 1 0-16,-1 1 1 0,-1 2 0 0,-2 1 0 0,-2 2 0 15,0 3-1-15,-1-1 2 0,-1 4-2 16,-3 0 1-16,-2 2 0 0,1 1-1 16,-1 1 0-16,-1 2 0 0,0 7 0 15,1-12 0-15,-1 12 0 0,1-8-1 0,3 8 1 16,0-10 0-16,1 10 0 0,3 0 0 16,0-8 0-16,4 8 0 0,1 0-1 15,2 0 1-15,1 0 1 0,2 0-2 16,-1 0 1-16,2 0-1 0,1 0 1 15,0 0 0-15,0 2 0 0,2 2 0 0,0 2 0 16,1 0-1-16,1 1-2 16,1 0 2-16,2 2-5 0,1 5-6 0,0 1-32 15,2 3-52-15,1 2 0 0,9 2 1 16</inkml:trace>
  <inkml:trace contextRef="#ctx0" brushRef="#br0" timeOffset="32038.44">21791 5613 145 0,'-12'-10'79'0,"1"1"-3"0,-1-3-6 16,0 3-19-16,2-1-23 0,-1 0-27 16,2 2-1-16,0-2 1 0,9 2-2 15,-14 1 0-15,14 0 2 0,-11 7 0 0,11-13-1 16,0 13 1-16,0 0-2 0,3 0 1 15,3 0 1 1,3 4 0-16,0 1-1 0,2 1 0 16,3-1 0-16,1 2 2 0,3 0-2 15,0 0 3-15,5 1-1 0,1-1 2 0,2 1-1 16,3-1 0-16,2 0 0 0,2 0 1 16,3 0-1-16,1 0-1 0,2-1 0 15,3 0-1-15,1 1 0 0,3-2 0 16,-2 0 2-16,4-1-2 0,-2 3 0 15,1-4-1-15,-1 2 1 0,0 0-1 0,-3-1 0 16,0 0 0-16,-1 1 0 0,-3-2 0 16,-2 0-2-16,-3 1 2 0,-2-2 1 15,-2 1 0-15,-3-1 0 0,-3 0-1 16,-2-1 1-16,-4 0 0 0,-1 1 0 0,-4-2 1 16,-1 1 2-16,-2-1-1 0,-2 0-2 15,-3 0 0-15,2 1 1 0,-4-1 1 16,-1 0 0-16,0 0-2 0,-1 0-2 15,-1 0-3-15,1 0-3 16,0 0-7-16,0 0-32 0,1 1-44 0,0 1-6 16,1-1 1-16</inkml:trace>
  <inkml:trace contextRef="#ctx0" brushRef="#br0" timeOffset="33146.43">24841 3901 144 0,'3'0'65'0,"0"0"-2"0,1 0-5 16,-1 5-7-16,1 2-14 0,-2 3-18 15,-1 2-3-15,-1 5-6 0,0 2-3 0,0 5-2 16,0 4 0-16,-15 4 1 0,3 4-2 16,-2 5-2-16,-4 3 0 0,-1 1 0 15,-2 1-1-15,-1 1-1 0,3-3 0 16,-2 0-1-16,2-3-4 0,3 0-3 0,0-7-10 15,3-2-22-15,1-5-42 0,3-5-9 16,9-7-2-16</inkml:trace>
  <inkml:trace contextRef="#ctx0" brushRef="#br0" timeOffset="33417.99">24503 4309 161 0,'-14'0'82'0,"14"2"-8"0,-15 4-16 16,6 5-13-16,0 2-12 0,9 5-25 15,-14 5-5-15,14 6-1 0,-15 5-1 16,15 2 0-16,-12 2-1 0,12 1 1 16,-10 0 0-16,10-4 1 0,0 1 0 15,0-4 1-15,0-3 3 0,4-5-1 0,2-5 1 16,2-5-1-16,4-8 1 15,4-6-1-15,3 0-1 0,4-8-2 0,7-5-2 16,3-4-3-16,5-5-9 0,4-1-45 16,1-4-36-16,7-2-2 0,0-1 0 15</inkml:trace>
  <inkml:trace contextRef="#ctx0" brushRef="#br0" timeOffset="42825.87">25741 10090 157 0,'0'-26'87'0,"0"-2"1"16,-11 0-4-16,11 1-21 0,-16 0-49 16,5 1-8-16,-4-1 1 0,1 4-1 15,-4 2-2-15,2 1-2 0,0 4-1 0,-4 1-1 16,2 2 0-16,-1 3 1 0,1 2-1 16,0 8 0-16,-1-12 0 0,2 12 0 15,1 0 0-15,1-8 0 0,0 8 0 16,3 0 0-16,1 0-1 0,1 0-1 0,1 2 2 15,9 4 0-15,-10 3 0 0,10 4-1 16,0 2 0-16,0 3 1 0,0 4 0 16,2 2 0-16,3 4 1 0,3 1 1 15,2 4-1-15,3 0 0 0,-1 4 0 16,3-1 2-16,-1 0 0 0,2-2-1 16,-2 1 1-16,-1-1 0 0,-3-1-1 0,-3 2 1 15,-3-1 0-15,-4 0 0 0,0 2 0 16,0 1-2-16,-19 1 1 0,2 0-2 15,-5-1 0-15,-3-1 1 0,-5-1 1 16,-3-2-1-16,-2-3 4 0,0-2-2 0,1-3 2 16,2-4-5-16,3-4 2 0,5-5 1 15,9-6 1-15,7-5-1 0,8-1-1 16,0 0 0-16,6-13-3 0,9 0 0 16,10-2-1-16,7-2 2 0,7-1 0 0,8-3 1 15,6-3 0-15,6-3-1 0,6-3 0 16,4-2 0-16,1-1 0 0,1 0 0 15,-3-2-3-15,-1 0 1 0,-4 1-3 16,-3-2-1-16,-6-1 0 0,-6 1-2 16,-6-1 1-16,-9 0-1 0,-7 3 2 0,-10 2 2 15,-6 2 0-15,-7 4 1 0,-3 3 2 16,0 5 4-16,-14 4-3 0,0 6 1 16,-6 8 1-16,-5 0 0 0,-3 4 1 15,-2 8 1-15,-3 8 1 0,-1 9 1 16,0 7-2-16,-1 6-2 0,2 3 1 0,3 3 0 15,4 1 0-15,4-1-2 0,5 1-1 16,5-2 0-16,12-3 0 0,-9-3 0 16,9-4 0-16,3-6 1 0,6-6 0 15,7-8 0-15,5-8-1 0,4-6 1 16,5-3-1-16,3 0-1 0,3-10-1 0,0-5 0 16,1-5-1-16,1-5-1 0,0-7 0 15,0-4 0-15,-2-5 0 0,0-5-1 16,-3-3 3-16,-1-4 0 0,-2-1 0 15,-3-1 1-15,-3 0 0 0,-4 1 1 16,-3 6-1-16,-4 1 2 0,-3 5 0 0,-4 4 0 16,-2 4 2-16,-4 6-2 0,0 4 0 15,0 5-1-15,0 5 0 0,-11 5 1 16,11 9 0-16,-15-8-2 0,6 8 1 0,1 2-1 16,-2 3 0-16,1 4 0 15,0 6 2-15,-3 3 0 0,1 6 1 0,0 5-1 16,-1 4 0-16,1 4 2 0,2 5-3 15,-1 2 2-15,10 2 0 0,-12 0-1 16,12 1-1-16,0-2 1 0,0-1 0 16,0-3 0-16,1-4 0 0,6-4-1 15,3-6 2-15,4-5-1 0,2-4-1 0,4-6 3 16,3-6-2-16,2-4 1 0,0-2-1 16,2 0 1-16,0 0-2 0,0-10 0 15,0 1-1-15,-1 0 1 0,0-4-1 0,-2-1-1 16,-1-2 1-16,0-1-3 0,-2-1 3 15,-3 0-3-15,-1 0 2 0,-2 0 0 16,-3 1 0-16,-1-1 1 0,-4 3 0 16,0-1 2-16,-2 1-2 0,-1 1 2 15,-3 1-4-15,1 2 3 0,-2 1 3 0,1 2-2 16,-1 2-1-16,0-7 0 16,0 13-1-16,0-10 1 0,0 10-1 15,0-11 1-15,2 11 0 0,1-9-3 16,2 9 2-16,0-9 1 0,2 9 0 15,-1-8 0-15,3 8 0 0,-2-10 0 16,3 10 0-16,1-10 0 0,0 10 0 0,0-12 0 16,0 12 1-16,-1-10-1 0,2 10 0 15,-3-12 1-15,-1 12-1 0,0-11 0 16,-2 11-1-16,0-13 0 0,-1 5 0 16,-2 0 0-16,0-3 0 0,-2 3 1 0,-1-4-1 15,0 2-1-15,0 1 2 0,0-2 2 16,-13 1 0-16,13 0 1 0,-15 0 1 15,15 0-1-15,-16 0-1 0,16 3 1 16,-15 7 0-16,15 0 1 0,-13 0-1 16,13 0 0-16,-15 12 0 0,15 9 0 0,-14 8 4 15,14 9-3-15,-17 10 0 0,17 9-1 16,-13 7 0-16,13 7-1 0,-13 4 1 16,13 4-2-16,-13 4 0 0,13 2-1 15,-13-2-2-15,13-2 2 0,-13-5 0 16,13-3 0-16,-10-8 0 0,10-8 0 0,0-12 0 15,0-5 0-15,-9-9-3 0,9-6-2 16,0-7-3-16,-12-5-2 0,12-7-1 16,-10-5-3-16,10-1 0 0,-15 0-2 15,5-17 0-15,1-1 3 0,1-6 3 16,-2-5 7-16,1-4 2 0,9-3 3 0,-15-3 4 16,15-3 4-16,-11 1-3 0,11-2 3 15,0 0-1-15,0 2 0 0,1 2-4 16,8 1-2-16,2 2 0 0,5 4-2 15,5 3 1-15,4 2-1 0,4 3 1 16,4 3-2-16,2 1 0 0,3 3 1 0,2 0-1 16,-1 2 0-16,2 3-1 0,-1 1-2 15,0 2-4-15,-3 9-8 0,-2-10-30 16,-5 10-50-16,-5 0-3 0,-4 2 0 0</inkml:trace>
  <inkml:trace contextRef="#ctx0" brushRef="#br0" timeOffset="43024.56">27255 10543 140 0,'10'0'107'0,"1"0"0"0,-3 0-2 0,0-8 1 16,-1 8-72-16,0 0-23 0,-2 0-7 15,-1 0-1-15,-2 0-2 0,1 0-1 16,-1 0-3-16,1 2-5 0,1 3-3 0,3 2-7 15,2 1-7-15,0 0-31 0,4 0-46 16,-1-2-3-16,4 0-1 0</inkml:trace>
  <inkml:trace contextRef="#ctx0" brushRef="#br0" timeOffset="43238.11">27753 10181 163 0,'6'-6'104'0,"1"6"0"16,0-12-2-16,1 12-1 0,1 0-94 15,2-8-3-15,3 8-4 0,5 0-2 16,2 0-2-16,4-9-3 0,1 9-2 0,4 0-5 16,5 0-3-16,3-7-6 15,2 7-12-15,-1 0-18 0,1 0-15 0,-2-11-16 16,-5 11-7-16</inkml:trace>
  <inkml:trace contextRef="#ctx0" brushRef="#br0" timeOffset="43442.58">28207 10005 198 0,'-25'1'91'0,"-2"5"-4"16,-3 8-11-16,-1 7-23 0,-1 8-31 16,0 10-12-16,-1 8 1 0,1 6-1 15,0 6-4-15,1 3-1 0,2 3-2 0,3-1-1 16,3 0-1-16,5-1 2 0,2-3-1 15,5-4-2-15,11-3 1 0,-9-8 0 16,9-7 0-16,2-9 0 0,5-10-1 16,6-8-1-16,7-8-4 0,7-3-6 15,7 0-9-15,5-14-32 0,4-2-48 0,3-4-3 16,4-3-2-16</inkml:trace>
  <inkml:trace contextRef="#ctx0" brushRef="#br0" timeOffset="43648.86">28696 10210 205 0,'3'0'116'0,"1"-11"0"16,-2 11-1-16,1 0 0 0,3 0-107 0,0 0-1 15,1 0-7-15,2 0-2 0,2 0-4 16,3-7-6-16,2 7-2 0,3 0-9 15,4 0-5-15,6 4-26 0,1 0-39 0,0 2-18 16,0 1 2-16</inkml:trace>
  <inkml:trace contextRef="#ctx0" brushRef="#br0" timeOffset="43803.07">28853 10428 137 0,'-25'10'107'0,"3"-1"3"16,4 0-4-16,2-2-3 0,7-1-59 15,9-2-35-15,0-4-8 0,3 0-6 16,10 0-2-16,6-16-11 16,8 6-17-16,2 0-38 0,4-3-31 0,5 1-3 15,4-1 2-15</inkml:trace>
  <inkml:trace contextRef="#ctx0" brushRef="#br0" timeOffset="45030.43">29862 9732 170 0,'0'0'93'0,"-13"-10"1"16,13 10-7-16,-9 0-46 0,9 6-38 0,-9 2 2 16,9 8 0-16,-12 6 1 0,12 7-1 15,-15 8 1-15,3 9 0 0,1 8 3 16,-4 14-2-16,-2 9 1 0,-2 6-3 16,-3 6-2-16,-1 5 0 0,-1 4 0 15,-1-1-1-15,-1-1-1 0,2-5-1 16,-1-5 0-16,2-6-1 0,2-10-4 0,5-8-2 15,0-9-3-15,5-15-6 0,11-13-19 16,-13-12-34-16,13-11-28 0,0-2-1 16</inkml:trace>
  <inkml:trace contextRef="#ctx0" brushRef="#br0" timeOffset="45292.21">29748 9922 142 0,'28'-54'79'15,"2"9"2"-15,1 9-13 16,3 10-19-16,0 9-30 0,1 9-11 0,1 8-1 16,1 3 0-16,-2 7 1 0,-4 8 0 15,-2 7-2-15,-6 7-1 0,-3 4-2 16,-7 4-1-16,-3 5-1 0,-9 3-1 0,-1 2 1 16,0 3 2-16,-19-2-2 15,-1 1 0-15,-8-1 2 0,-9-2-1 0,-2-4 1 16,-4-3 0-16,-3-4 0 0,1-4-1 15,-1-3-2-15,4-5-2 0,2-2-3 16,3-5-7-16,5-3-7 0,7-7-28 0,5-3-42 16,8-6-5-16,12 0-2 0</inkml:trace>
  <inkml:trace contextRef="#ctx0" brushRef="#br0" timeOffset="46595.57">30165 10443 197 0,'3'29'95'0,"-3"3"-6"0,0 3-15 0,0 0-32 16,-12-1-37-16,12-1-1 15,-17-5 0-15,7-1-3 0,10-6 1 0,-8-4 0 16,8-5 0-16,0-5 0 0,5-5-1 16,7-2 2-16,3 0-2 0,5-9-1 15,2-1 0-15,2-3 0 0,2-3-3 16,-1-2-1-16,-1-2 0 0,-1-2 0 15,0 0 1-15,-2 0-1 0,-2-1 0 16,-1 3 1-16,-1 0-1 0,-4 2 3 0,-1 3 0 16,-1 1 0-16,-1 2 0 0,0 4 0 15,0 8 1-15,-1-10 1 0,1 10 1 16,0 1 0-16,-1 4 2 0,-2 4-1 0,0 3 2 16,-1 3-1-16,-3 4 0 0,-3 4 0 15,0 3-2-15,0 0-1 0,0 3 1 16,-14 0-1-16,5 0 2 0,-3 0-1 15,-4-1-1-15,-2-1 0 0,-3-1 0 16,-2-4 1-16,0-3 2 0,-1-2-4 16,1-4 0-16,1-4 0 0,2-4-2 0,4-5 1 15,3 0 0-15,13 0-1 0,-11-10-1 16,11 0-2-16,1-2-1 0,5-4 2 16,4-1 0-16,4-2 1 0,6 0-3 15,1-1 0-15,4-1 2 0,2 2 1 16,1 1-2-16,0 2 1 0,-1 3 1 0,-1 4 2 15,-3 9-1-15,-2-8 3 0,-1 8 0 16,-4 3 1-16,-1 1 0 0,-2 3 0 16,-1 1 0-16,-1 4 0 0,-2 1-2 15,1 1-3-15,-1 0 2 0,-1 0-1 0,1 0-1 16,2-2 0-16,-1-2 1 0,1-3 0 16,2-3-1-16,0-3 0 0,1-1 3 15,1 0 0-15,2 0 1 0,-2-11 2 16,1 11-1-16,-1-14-2 0,1 6 2 0,-2-1 0 15,2 1 1-15,-3 0 0 0,1 8 0 16,-1-12 2-16,-2 12-3 0,2 0 1 16,-3 0-1-16,-1 0-1 0,1 0 1 15,-2 0-1-15,-1 4 0 0,1 0 0 16,0 2-1-16,-2-2 0 0,0 1 0 0,0-1-1 16,1-1 0-16,-2-3 0 0,0 0-3 15,1 0 0-15,1 0-3 0,0-11 0 16,0 2 1-16,0-1-2 0,0-4 3 15,0 0-1-15,2-1 0 0,-2-1 4 16,0 0 2-16,0 0 2 0,1 2 2 0,-3 1 0 16,0 3 2-16,-2 10 4 0,-2-10-3 15,-1 10 1-15,0 0 1 0,0 4-3 16,0 3 2-16,-9 3-2 0,9 3-1 16,-8 1-2-16,8 3-2 0,0 0 0 15,0 1 1-15,0 1 0 0,0 0-1 0,0-1 0 16,0 0-2-16,3-2 2 0,4-3-1 15,3 0 0-15,3-2 0 0,0-3 0 16,3-1-1-16,0-2 0 0,4-3-2 0,-2-1 1 16,2-1 1-16,1 0-1 15,0 0 1-15,2-13 1 0,1 4-1 0,1-2 1 16,1-2-1-16,0-2 0 0,2-3 1 16,1-1 1-16,0-1-1 0,1 1 0 15,-1-3 0-15,-3 2-1 0,0 2 2 0,-3 1 1 16,-2 3 0-16,-3 1 0 15,-4 3 1-15,-3 10 1 0,-5 0 1 0,-3 0 0 16,-3 0 2-16,0 5-1 0,0 8-1 16,-9 3 0-16,9 3-1 0,-11 4 0 15,11 0-1-15,0 1-1 0,-8 1 0 0,8 0-2 16,0 0 1-16,3-2-1 0,2-2 0 16,4-6 1-16,3-4 1 0,6-6-1 15,2-5-2-15,7 0-2 0,3-8 0 16,5-6 0-16,3-8-2 0,5-8-3 15,3-7-1-15,5-7-4 0,3-6-3 0,3-7-3 16,1-3 3-16,1-3 0 0,-2-2 3 16,-5 3 1-16,-6 1 5 0,-6 2 3 15,-9 6 5-15,-11 6 5 0,-8 7 5 16,-10 8 2-16,-2 11 3 0,0 10 0 16,-24 11 2-16,-1 0 0 0,-8 9 0 0,-5 9-2 15,-4 7-2-15,0 9-1 16,1 5-1-16,4 6-3 0,3 4-1 0,5 3-2 15,6 2-1-15,5 2 0 0,7 0-1 16,11-1 0-16,0-1-2 0,0-4 1 16,0 0-1-16,3-4 0 0,8-4-1 0,3-3-1 15,2-5 0-15,1-2-3 0,0-5-4 16,2-4-3-16,0-3-6 0,0-5-10 16,0-5-35-16,-3-5-47 0,2-3-1 15,-4-2-2-15</inkml:trace>
  <inkml:trace contextRef="#ctx0" brushRef="#br0" timeOffset="46740.31">32381 10769 168 0,'0'0'103'0,"0"0"-4"0,-10 0-3 16,10 0-11-16,0 3-106 15,-11 0-61-15,11 0-23 0,0 0 0 16,-11-1 0-16</inkml:trace>
  <inkml:trace contextRef="#ctx0" brushRef="#br0" timeOffset="48217.28">27166 11010 142 0,'-46'-13'93'15,"0"3"1"-15,2-1-2 0,-1 0-24 0,3-3-67 16,1 0-1-16,-1 0 0 0,3-2-1 15,0 1 1-15,-1-1 0 0,0 2 0 16,3 3-1-16,2 1 1 0,1 3-1 16,2 7 3-16,2-11 0 0,1 11 3 15,1-9 0-15,3 9-1 0,0-10-1 0,2 10 0 16,1-8 1-16,1 8-1 0,0-11-2 16,3 11-1-16,-2-9-1 0,1 9-4 15,1 0 0-15,-1 0-2 0,1 0 0 0,-2 0 1 16,-1 0 0-16,0 0-1 15,-3 0 2-15,0 3 0 0,-1 1 3 0,-1-1 2 16,1 2 1-16,-1-2 0 0,-1 0 2 16,0-1 1-16,1-2-1 0,-2 0 1 15,1 0 2-15,-1 0-2 0,3-8 1 0,-2 8-2 16,1-11 1-16,-1 11-2 0,1-11 0 16,-1 11-1-16,2-12 0 0,-1 12 1 15,1-11 0-15,1 11 1 0,1-8-2 16,2 8 3-16,1 0 1 0,2-9-1 15,2 9-2-15,1 0 1 0,3 0-2 0,3 0-1 16,-1 0 1 0,10 2 2-16,0 3 1 0,6 2-1 0,2 1 0 15,5 2 3-15,6 3 1 0,7 2 1 16,4 1 2-16,8 3-2 0,3 1-2 16,8 1 1-16,5 0-1 0,5 1-1 0,4 0 0 15,4-1-2-15,4-2 0 0,3-2-2 16,4-2 0-16,3-3 0 0,2-3-1 15,2-3 0-15,2-3-2 0,1-3 0 16,1 0-2-16,1 0-1 0,-1-8 0 16,1 0 1-16,1-3-1 0,1-1-1 0,-1-1 1 15,1-1 2-15,0 1 0 0,-1 1 2 16,-1 1 0-16,-1 2 0 0,-3 9 1 16,-2-11-1-16,-2 11 1 0,-2 0 0 15,-3 0 0-15,0 4 0 0,-4 2 1 16,-1 3 3-16,-3 2-3 0,-2 0 0 0,-2 2 0 15,-2-1 0-15,-2 0 0 0,-1-1 0 16,2-4 0-16,0 1-1 0,0-5 0 16,3-1-3-16,1-2 3 0,2 0 0 15,0 0-1-15,0 0 1 0,0-8 1 16,1 8 0-16,0-9 0 0,-2 9 2 0,1-10 1 16,-3 10-1-16,-1 0 2 0,-1 0-1 15,-2 0 1-15,-1 0 0 0,-1 1-2 16,-1 4 0-16,2 1-1 0,0 1 0 15,-1 2 1-15,2 0-3 0,1 1 2 0,0-1-2 16,2 1 0-16,1-2 0 0,0 0 1 16,0-2-1-16,1-1 0 0,-1 0 0 15,0-2 0-15,-1 0 0 0,-4-1 0 16,-2-1 0-16,-1 0 0 0,-2 0 0 0,-3 1-1 16,-3-2 2-16,-2 1-1 0,-3 1 0 15,-1-1 0-15,-4 2 1 0,-2-1 1 16,-2 1 2-16,-1-1-1 0,0 1 0 15,-2 0 0-15,-2 0 0 0,0-1 0 16,0 0 1-16,-2-1 1 0,0 1-3 16,-2-1-1-16,-1 0-1 0,-2-1-1 0,-3 0-1 15,1 1 2-15,-4-1-6 0,-2 0-6 16,-4 0-7-16,0 0-16 0,-4 0-42 16,-2 0-33-16,-2 0-2 0,-3-10 1 0</inkml:trace>
  <inkml:trace contextRef="#ctx0" brushRef="#br0" timeOffset="48373.67">31805 11101 186 0,'2'2'109'0,"0"-1"-6"16,0 0-2-16,2 1-12 0,-1-2-89 15,0 1-3-15,3-1-13 0,2 0-28 16,-1 0-54-16,0 0-12 0,0-10 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1T01:59:55.7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5689 8683 148 0,'-8'-18'109'0,"3"6"1"15,-1 12 0-15,-2 0-17 0,0 0-88 16,-4 9 1-16,-2 13 1 0,-3 11 0 15,-1 12 1-15,-1 15 0 0,-4 16 1 0,1 12-2 16,-2 13 0-16,-1 9-3 0,1 8-1 16,1 5-2-16,2 1 0 0,0 2-1 15,-1-3-2-15,3-5-3 0,1-8-7 16,2-12-8-16,1-15-36 0,1-17-54 16,1-23-6-16,2-21-1 0</inkml:trace>
  <inkml:trace contextRef="#ctx0" brushRef="#br0" timeOffset="311.95">5389 9133 164 0,'21'-68'114'0,"-4"9"1"0,2 13 2 16,0 15-10-16,-1 17-94 0,0 14-5 16,-2 1 0-16,-2 16-1 0,0 17-1 15,-3 16-1-15,1 12-2 0,-3 8-1 0,5 6-1 16,-3 2-1-16,2 2 1 0,2-1 1 15,-2-4 2-15,0-5 3 0,-1-7 0 16,-1-11 2-16,0-10-1 0,-2-13-5 16,-2-16 7-16,1-13-1 0,-3 0 0 15,-2-19-3-15,-2-8-2 0,-1-11-1 0,0-6-4 16,0-10 2-16,0-5-2 0,-5-6 3 16,5-3-3-16,-7-4-2 0,7-1 1 15,-4 1-1-15,4 2 1 0,0 5-3 16,0 4-4-16,0 7-8 0,0 8-3 0,0 8-10 15,0 8-42-15,0 11-49 0,2 6-4 16,-1 13 2-16</inkml:trace>
  <inkml:trace contextRef="#ctx0" brushRef="#br0" timeOffset="865.13">5954 9308 182 0,'3'9'118'15,"0"-1"-1"-15,-1-2 1 0,2 0-13 16,-3-3-83-16,1-3-11 0,0 0-2 0,1 0-1 15,0 0-2-15,2-11 3 0,1 1 0 16,2-1 1-16,1-2-1 0,3 0-1 16,4-1-2-16,-2-1-4 0,4-1-2 15,0 1-2-15,1 1-7 0,-1 1-14 16,-2 4-10-16,-1 2-32 0,-4 7-54 0,-2 0-7 16,-3 0-2-16</inkml:trace>
  <inkml:trace contextRef="#ctx0" brushRef="#br0" timeOffset="1516.56">6057 9725 193 0,'2'3'116'0,"-1"-2"5"0,2 0-4 16,1-1-32-16,-2 0-55 0,2 0-15 15,2-9-3-15,0 0-3 0,1-2 0 16,3-4-1-16,0-3 0 0,3-3-2 16,0-2 3-16,3-2-1 0,1-2-1 15,4-5-1-15,-1 0 0 0,0-2 0 0,3 0-3 16,-1 4-3-16,-3-1-4 0,2 4-10 16,-3 4-9-16,-5 4-16 0,-2 6-50 15,-1 5-39-15,-7 8 0 0,-1 0-2 16</inkml:trace>
  <inkml:trace contextRef="#ctx0" brushRef="#br0" timeOffset="2147.98">6564 8757 160 0,'8'-18'101'0,"-1"1"-1"16,-1 5-8-16,-1 3-32 0,0 9-37 16,-1 0-13-16,-1 0 0 0,-1 2 3 0,2 10 0 15,-4 6 2-15,0 5-1 0,0 6-1 16,0 5 0-16,0 5-2 0,0 4 0 16,-6 3-3-16,6 4-2 0,-4 2-1 15,4-1-1-15,-5 0 0 0,5-2 0 16,-6-3-2-16,6-3 0 0,-6-4 0 0,6-6 2 15,-5-4 0-15,5-5 0 0,0-5 0 16,-4-6 1-16,4-7-2 0,0-6-1 16,0 0-1-16,1-10 1 0,0-4-2 15,4-9-1-15,1-4-1 0,0-8-1 16,4-2-1-16,0-5 0 0,3-3 2 0,-1-3 1 16,4-2 0-16,1 0 1 0,0 1 0 15,0 3 0-15,-2 5 1 0,2 5 1 16,-3 5 1-16,1 7 2 0,-2 7-1 15,-2 9 2-15,-1 8 3 0,-2 0-2 16,-2 6 3-16,-1 9-1 0,1 6 0 0,-5 6-2 16,3 4 1-16,-3 3-3 0,1 0-2 15,1 1-2-15,-1 1 2 0,2-1-3 16,-2-2 0-16,2-1 0 0,1-5 0 16,1-4 2-16,-1-3-4 0,1-5-1 15,0-4-7-15,1-5-12 0,3-2-14 0,-3-4-52 16,2 0-43-16,-1 0 0 0,-1-11 0 15</inkml:trace>
  <inkml:trace contextRef="#ctx0" brushRef="#br0" timeOffset="3163">5378 10206 127 0,'-17'0'104'0,"1"0"0"0,1 0 0 0,-1 0-23 15,0 0-58-15,3-10-19 0,-3 10 1 16,3-7-1-16,-1 7 1 0,1-11-2 16,1 11 2-16,1-9-1 0,2 9 1 15,0 0-1-15,3-8 0 0,0 8 0 16,6 0 1-16,-5 0-1 0,5-6 0 0,1 6-2 16,1 0 0-16,2 0 2 0,3 0 1 15,2 0 0-15,2 0-1 0,1 2 1 16,4-1 1-16,1 2 0 0,2-1 2 15,4 1-1-15,4 0 0 0,-1 0 1 16,5-1 0-16,2-1 1 0,2-1 2 0,-1 0-4 16,4 0 0-16,0 0 1 0,2 0-1 15,0 0 0-15,2 0 0 0,0-8-1 16,1 8 1-16,-2 0-1 0,3-9-1 0,-2 9 1 16,2 0-1-16,-3-9-2 15,2 9 2-15,-1 0-1 0,1-7-1 0,-2 7-1 16,1 0 0-16,0 0 0 0,-2-8-2 15,0 8 0-15,0 0 2 0,-3 0-2 16,0 0 0-16,-1 0-2 0,-3 0 2 16,0 0 0-16,-4 0 0 0,-1 0 0 15,0 0 0-15,-5 0 0 0,1 0 0 0,-3 1 3 16,-3-1 0-16,0 1 0 0,-3 0-1 16,-1 0 2-16,-3 0 1 0,0-1-2 15,-1 0-1-15,-4 1 0 0,1-1 0 0,-2 0-1 16,1 0 0-16,-2 0 1 0,-1 0-2 15,0 0 0-15,-1 2 2 0,1-2 3 16,-2 0 1-16,1 0 1 0,0 0 1 16,-1 0 0-16,-1 0 0 0,1 0 1 15,-1 0-1-15,1 0 0 0,-1 0-4 0,0 0-1 16,0 0-1-16,0 0-3 16,0 0-3-16,0 0-4 15,0 0-7-15,0 0-9 0,0 0-7 16,0 0-7-16,0 0-14 0,0 1-46 15,0 2-43-15,0-1 2 0,-7 1 4 0</inkml:trace>
  <inkml:trace contextRef="#ctx0" brushRef="#br0" timeOffset="6194.94">4566 10781 173 0,'3'20'118'0,"-2"5"1"0,0 4-2 16,3 6-4-16,-3 5-103 0,3 6-2 0,-3 7-2 16,1 3-4-16,1 5-2 0,2 0-6 15,-3 0-3-15,2 2-3 0,1 2 0 16,-1-1-1-16,1-2-2 0,0-4-2 15,-1-5-1-15,1-6-2 0,-4-8-18 16,0-7-35-16,-1-11-36 0,0-10 3 16</inkml:trace>
  <inkml:trace contextRef="#ctx0" brushRef="#br0" timeOffset="7275.68">4662 10668 212 0,'11'0'99'16,"-1"0"-1"-16,1 0-35 0,1 0-44 0,0-8-17 15,4 8-1-15,0 0 2 0,2-11 1 16,1 11 1-16,4-16 1 0,4 7 1 15,2-2 1-15,3 0-1 0,1-1 1 16,2 0-2-16,1-2-2 0,3 1 0 16,0-1 0-16,0 3-2 0,0 0-1 15,0 1 1-15,3 4 0 0,-3 6 0 0,2-9 1 16,-2 9 3-16,1 0 1 0,1 0 1 16,-1 0 2-16,1-9-1 0,2 9 1 15,-3 0 1-15,1 0-1 0,2 0 0 16,-3-7-2-16,1 7 0 0,1 0-3 15,-1 0-1-15,-1 0 0 0,1 0 1 0,-2 0-3 16,1 0 0-16,-1 0-1 0,1 2 1 16,-2 0-1-16,3 1-1 0,-2 0 1 15,2 0 0-15,-1 0 0 0,-1-1-2 0,2-1 1 16,0 0-1-16,0 1 1 0,2-2-2 16,-3 1-1-16,2 1 1 0,-3-1-1 15,1 0-1-15,-1 2 1 0,0 1 1 16,0 0-1-16,-3 2 1 0,1 0 1 15,-1 1 2-15,3 1-1 0,-3 2 0 0,1-1 1 16,0 0-1-16,2-1 0 0,0 1 0 16,1-1 0-16,-1 1 0 0,2-2 0 15,-1 1-1-15,0 0 0 0,1-2 1 16,0 1 0-16,-1-1 0 0,2-2 0 16,-2-1 0-16,2 0-1 0,-1-2 1 0,-1-1 1 15,1 0-2-15,1 0 2 0,-1 0-1 16,0 0-1-16,2-10 0 0,-2 10 1 15,1-13 0-15,1 6 0 0,-3-2 0 16,0 1 0-16,-2-2 1 0,0 3-1 16,-3-1 0-16,-1 1 2 0,-1 7 0 0,-1-14-2 15,-1 14 1-15,0-12-1 0,-1 12 1 16,0-13 0-16,-1 13 0 0,1-12 0 16,-3 12 0-16,0-11-1 0,1 11 2 0,-1-10 0 15,0 10-2-15,-1-10 1 0,1 10 0 16,0-10-1-16,-1 10 3 0,1-7-3 15,0 7 0-15,-2 0 0 0,2-8-1 16,0 8 1-16,1 0 0 0,-1 0-1 16,0-8 0-16,1 8 1 0,-1 0-4 15,1 0 4-15,-2-7 0 0,0 7 0 16,1 0 0-16,-1 0 0 0,0 0 0 0,0 0 0 16,0 0 0-16,-2 0 0 0,2 1 0 15,0 2 2-15,1 1-2 0,1 0 1 16,-1 2 0-16,3-1 0 0,2 0-1 0,-2 2 1 15,3-1 0-15,1-1-1 16,0-1 1-16,0 1-2 0,-1-1 1 0,1-1-1 16,0 1 3-16,0-1-2 0,-2 0 0 15,1 1 0-15,0-2-1 0,-4 3 1 16,0-1-1-16,0 0 1 0,0 1 1 16,-1-1-1-16,0 0-3 0,0 2 2 15,-1-1 1-15,-1 0-1 0,-1 0 2 0,-3 0-1 16,1 0 0-16,-2-1 0 0,-3 0-1 15,0 1 1-15,-4-1 2 0,0 1 1 16,-3 1 4-16,-4 2-8 0,0 1 7 0,-2 2 0 16,-1 3 4-16,-3 2-2 0,0 4 1 15,-1 3 0-15,0 4-1 0,0 5-2 16,0 4-4-16,-5 6 1 0,5 5-3 16,-5 5-1-16,5 6-4 0,-7 4-6 15,7 3-9-15,-8 3-17 0,3 1-51 16,0-1-38-16,-1-1-3 0,-1-4 1 0</inkml:trace>
  <inkml:trace contextRef="#ctx0" brushRef="#br0" timeOffset="8692.81">5131 11761 150 0,'-16'-10'101'0,"4"10"1"15,0-8-6-15,1 8-35 0,1-11-46 16,2 3-9-16,0-1 0 0,5 0 0 16,3-3-2-16,0 1-1 0,0-1-1 15,0-1 4-15,1-1-4 0,4 3-1 0,2 0 1 16,4 0-1-16,-1 1 1 0,3 1 1 16,-1 0 0-16,3 2 3 0,-1 7 0 15,1-12-2-15,2 12 4 0,-1-9 0 16,2 9 0-16,1 0 1 0,1-8-2 15,1 8 1-15,4 0-2 0,-1 0-2 0,3 0 0 16,2 0-2-16,3 0-1 0,-1 0 0 16,5 0-1-16,1 1 0 0,-1 4 1 15,2 0 2-15,3 1-3 0,-1 1 1 16,3 1 0-16,-1 0-1 0,3-1 2 0,-1 2-1 16,3-2 2-16,2-1 0 0,-2 0-1 15,3-2-2-15,-2 2 2 0,3-2 0 16,0-1 0-16,2 0 1 0,-1 1-1 15,3-1 0-15,1 2-1 0,-1 0 3 16,1 0-3-16,1 0 0 0,0 1 0 0,-3 1 0 16,0 0 1-16,2-2-2 0,0 2 0 15,-1 1-1-15,2-3 1 0,-3 1-4 16,2 0 3-16,0-2 0 0,-4 1 0 16,-2-1 0-16,-1 0-1 0,0 0 0 0,-3-1 2 15,1 1 0-15,-3 0 0 16,0 0 2-16,-1-1-2 0,-1 1-2 0,-1-1 2 15,-2-1-2-15,-2 0 1 0,0 0 0 16,0-1 1-16,0 0 1 0,-3 1-1 16,1-2-2-16,-1 0 2 0,0 0 1 15,-1 0 1-15,-2 0 0 0,0 0 1 0,-1 0-2 16,-1 0 0-16,0 0 0 0,0 0 1 16,0 0-1-16,-1 0 2 0,1 0 0 15,1 0 2-15,-1 0-1 0,-1 0 4 16,1 1-2-16,-2 1 0 0,2 1 1 15,0 1-3-15,-1 0 0 0,1 0-1 0,-1 0-1 16,0 2-2-16,0-2 2 0,-2 0-4 16,2 0 3-16,0-1-1 0,-1 0 0 15,2-2 1-15,1 0-1 0,1 1 0 16,-2-2 0-16,4 0 1 0,-3 0 1 0,2 0 0 16,0 0-1-16,0-9 1 0,2 9 1 15,-3 0 0-15,2-9 2 0,-1 9-1 16,-1 0 0-16,1 0-1 0,0 0 1 15,0 0 0-15,1 0-1 0,1 0 0 0,0 0 0 16,1 0-2-16,2 0 2 0,-1 2-3 16,0 1 0-16,1-1 0 0,-2 0 0 15,0 0 0-15,2-1 2 0,-2-1-4 16,0 0 2-16,-1 0 0 0,-1 0-2 16,1 0 2-16,-2 0 0 0,1 0 2 0,1-8-2 15,-1 8 0-15,0-9-2 0,1 9 2 16,0-15-2-16,0 7-1 0,-2 0-3 15,0-1-5-15,-2 1-5 0,1 0-7 16,-5-1-10-16,-1 0-26 0,-2 0-64 16,-3 0-5-16,-4 0-1 0,-2-2 5 15</inkml:trace>
  <inkml:trace contextRef="#ctx0" brushRef="#br0" timeOffset="9174.17">9548 10380 157 0,'-11'3'105'0,"-1"4"0"0,-1 3 1 16,0 4-32-16,0 2-67 0,1 6-2 0,0 2 0 15,-2 4 0-15,1 5 0 0,2 3 4 16,0 4-1-16,0 7 2 0,1 4 0 16,2 5 0-16,1 5-1 0,-1 3 0 15,3 4-2-15,1 1 0 0,-1 1-7 16,5 2 2-16,-6-1-2 0,6-1-5 0,-8-1-7 15,8-2-10-15,-7-3-27 0,7-4-49 16,-8-4-18-16,3-6-1 0</inkml:trace>
  <inkml:trace contextRef="#ctx0" brushRef="#br0" timeOffset="9724.34">8560 10474 137 0,'-8'13'103'0,"8"4"4"0,-8 3-6 0,3 5-33 16,0 4-32-16,0 4-22 0,-2 5 0 15,-1 4 3-15,0 6 0 0,0 5-3 16,-1 6-1-16,-2 11-1 0,0 6-3 15,0 6-3-15,-2 6-6 0,0 2-1 0,0 1-6 16,-2 3-7-16,2-3-8 0,-2 0-22 16,3-3-52-16,-4-6-24 0,0-6 1 15,2-7 4-15</inkml:trace>
  <inkml:trace contextRef="#ctx0" brushRef="#br0" timeOffset="10174.75">7657 10470 170 0,'-6'-17'100'0,"1"1"0"0,1 1 0 16,4 1-60-16,-7 2-40 0,7 0 0 0,-8 3 0 16,0-1 1-16,8 10 3 15,-7 0 1-15,7 4 4 0,-5 8 2 16,5 8 3-16,-9 7 3 0,3 9 2 16,-2 8 0-16,1 10-3 0,-4 9-2 15,-1 11-3-15,-3 10-9 0,2 8-2 0,-2 4-1 16,2 5-7-16,2 0-8 0,0-1-13 15,0-1-50-15,4-4-35 0,0-8-3 16,3-8 0-16</inkml:trace>
  <inkml:trace contextRef="#ctx0" brushRef="#br0" timeOffset="10623.81">6835 10178 201 0,'-7'27'110'15,"-4"14"-1"-15,0 7 5 0,-5 13-59 16,0 9-46-16,-2 8-1 0,0 10 0 16,-5 8-4-16,1 3-3 0,1 3 0 0,-1 1-1 15,1 2 0-15,3-2-6 0,-1-2-1 16,3-7-3-16,2-7-6 0,0-7-13 16,2-9-25-16,3-10-37 0,-1-8-20 15,0-11 1-15</inkml:trace>
  <inkml:trace contextRef="#ctx0" brushRef="#br0" timeOffset="11022.73">5887 10210 170 0,'0'5'109'0,"0"5"2"16,0 4 2-16,0 8-24 0,-4 7-75 15,4 9-5-15,0 5-2 0,0 9 1 16,-5 7-2-16,5 9-1 0,-4 10-1 16,4 13-4-16,-9 11 0 0,9 9-4 15,-7 8-9-15,7 6-8 0,-7 3-25 0,7-1-57 16,-8-2-12-16,8-5 1 0</inkml:trace>
  <inkml:trace contextRef="#ctx0" brushRef="#br0" timeOffset="11839.17">5443 10493 164 0,'-6'0'105'0,"-2"-10"2"0,2 10 0 15,1-8-51-15,1 8-45 0,0-8-2 16,4 8-2-16,-7 0 1 0,7 0 0 16,0 2-1-16,-5 4 0 0,5 5-1 15,0 6 0-15,1 8 1 0,2 5-2 16,-2 10 0-16,5 8-2 0,-4 7-3 0,2 10-2 15,-1 13-4-15,1 8-3 0,0 9-6 16,-1 8-9-16,0 2-38 0,-1 6-50 16,2 3-1-16,-2 1 1 0</inkml:trace>
  <inkml:trace contextRef="#ctx0" brushRef="#br0" timeOffset="14818.9">9574 8356 154 0,'0'0'64'0,"-6"-8"-6"16,6 8-6-16,-7 1-5 0,7 4-6 0,-7 0-6 15,3 5-8-15,-2 2-10 0,1 2-13 16,-1 3-2-16,-1 2-1 0,0 3-1 16,0 1 1-16,0 4-1 0,0 0 0 15,1 1 0-15,1 1 1 0,5 0 1 16,-6-2 0-16,6 0 1 0,0-2 1 0,0-3 1 16,4-2-6-16,0-3 5 0,3-1-1 15,0-4 0-15,2-1-2 0,2-4-1 16,1-3-1-16,1-1-5 0,0-3 2 15,2 0 1-15,-2 0 8 0,1 0-5 0,-2-12-1 16,0 5 0-16,-2-5 3 0,-1 0 1 16,1-2 1-16,-5-3 3 0,-1-2 3 15,-1-2-2-15,-1-1 1 0,0-2 0 16,-2-1 1-16,0-1-2 0,0-1 2 16,0 0-2-16,-7-1-1 0,7 2-4 0,-6-1 0 15,6 3 1-15,-7 1-2 0,7 2 0 16,-7 3-2-16,7 2 0 0,-6 3-4 15,6 5-3-15,-8 8-5 0,2 0-6 16,-2 0-25-16,-1 2-48 0,-2 7-21 16,-4 4 0-16</inkml:trace>
  <inkml:trace contextRef="#ctx0" brushRef="#br0" timeOffset="15169.04">9934 8889 178 0,'3'6'103'0,"-1"2"-1"0,-2 2-1 16,0 3-55-16,0 3-46 0,-10 2-17 15,3 1-29-15,-2 1-46 0,-2 1-11 16,-2 1 1-16</inkml:trace>
  <inkml:trace contextRef="#ctx0" brushRef="#br0" timeOffset="15603.78">10257 8385 172 0,'0'3'108'0,"0"3"1"0,0 1-15 16,-5 5-26-16,5 2-32 0,-5 4-27 15,5 4-3-15,-6 3-5 0,6 5-1 16,-10 5-3-16,6 5-5 0,0 5-2 0,-1 5-11 16,0 4-11-16,0 3-26 0,5 1-35 15,-8 0-15-15,8 1 2 0</inkml:trace>
  <inkml:trace contextRef="#ctx0" brushRef="#br0" timeOffset="16168.42">9395 9528 208 0,'-6'-8'94'0,"0"8"-9"0,-2-13-12 0,4 6-22 16,-1-3-37-16,0 1-8 0,5-2-2 15,-8 1-1-15,8 1-3 0,-4 1-1 16,4 0 0-16,-6 1-2 0,6 7 0 0,0-13 0 16,-5 13-1-16,5-7 2 0,0 7 0 15,0 0 3-15,0 0 4 0,0 0 0 16,0 0 3-16,0 0 2 0,0 0 0 16,0 0-1-16,0 0-2 0,0-8 0 15,0 8-2-15,0 0-2 0,0 0-1 0,0 0-1 16,0 0 2-16,1 0-2 0,1 0 1 15,0 0 0-15,1 0-3 0,1-8 5 16,1 8-1-16,1 0 2 0,2-7 2 16,2 7-1-16,1 0 0 0,4-10 0 15,0 10-1-15,5-8-1 0,-1 8 0 0,4-10 0 16,4 10 0-16,1-8-2 0,3 8 0 16,3-11 0-16,3 11-1 0,3-9 2 15,5 9-2-15,3-10-1 0,4 10 0 16,3 0-7-16,2 0-12 0,2 0-41 15,0 3-57-15,2 1-1 0,-1-1-1 0</inkml:trace>
  <inkml:trace contextRef="#ctx0" brushRef="#br0" timeOffset="25010.01">9991 11964 218 0,'-7'7'109'16,"-1"2"2"-16,-2 5-3 0,0 2-75 0,0 3-31 15,0 3-1-15,0 2 0 0,3 4 0 16,0 1 0-16,2 1 0 0,5-1-1 16,0 1-3-16,0 0 3 0,0-1 0 15,1-3 1-15,5-4 0 0,2-4 0 16,4-7-1-16,-1-4 0 0,2-6-1 0,3-1 0 16,0 0 0-16,-1-15 0 0,1 0 0 15,0-5-1-15,0-2 0 0,-1-3-1 16,0-2 2-16,0-2-1 0,-4 0 2 15,1-2 0-15,-3 1 2 0,-1-1 2 16,-3 1-1-16,-3 2 2 0,-2 2 1 0,0 1 1 16,0 4-1-16,-6 1-2 0,0 4 2 15,-3 2-3-15,-2 2-1 0,0 4 3 16,-1 8-5-16,-1-11-1 0,1 11-5 16,0 0-4-16,1 0-6 0,2 2-19 15,1 2-71-15,-2 1-7 0,3 1 1 0</inkml:trace>
  <inkml:trace contextRef="#ctx0" brushRef="#br0" timeOffset="25576.91">10015 13177 147 0,'0'0'106'0,"0"0"0"0,0 0 0 16,0 3-13-16,-4 3-88 0,4 5-3 15,0 4-1-15,-6 7-1 0,6 5 1 0,-7 7-1 16,1 4 1-16,1 7 0 0,0 6 1 16,0 7 1-16,-1 3 1 0,0 3-1 15,0 3 0-15,0-1 0 0,-1-2-1 16,1-2 0-16,0-6 0 0,0-4 2 0,0-6-2 15,1-6-1-15,-1-7-1 0,6-6-2 16,-7-5-5-16,7-5-4 0,-5-4-10 16,5-6-42-16,0-3-46 0,-5-4-2 15,5 0 2-15</inkml:trace>
  <inkml:trace contextRef="#ctx0" brushRef="#br0" timeOffset="27523.25">10273 10015 187 0,'3'-10'104'0,"-1"10"-12"0,0-10-15 15,-1 10-25-15,0 0-29 0,-1-7-14 0,1 7-1 16,-1 0 0-16,0 0-3 0,0 4-2 16,0 3-1-16,0 2 0 0,0 7 1 15,-3 4-1-15,3 6-6 0,-10 6 3 0,5 6-5 16,-1 4-7-16,-1 5-11 16,-1 3-44-16,-2 1-38 0,-1 2-1 0,0-1-1 15</inkml:trace>
  <inkml:trace contextRef="#ctx0" brushRef="#br0" timeOffset="27823.9">10076 10281 177 0,'0'0'98'16,"0"-8"0"-16,0 8-19 0,0 1-36 16,1 1-32-16,0 4-6 0,2 4 0 15,-1 3 2-15,2 2-1 0,-3 4 0 0,1 3-1 16,1 3 0-16,-1 2 0 0,1 0-1 16,0 4 1-16,1-2 0 0,1 0 0 15,0-3 1-15,1-1 1 0,-2-2-1 16,3-5 2-16,-1-6-1 0,1-3-3 0,3-7 3 15,1-2-3-15,3 0-2 0,1-8-2 16,3-2-6-16,1-5-5 0,3-3-10 16,2-3-44-16,2-3-47 0,0-5 0 15,1-1-2-15</inkml:trace>
  <inkml:trace contextRef="#ctx0" brushRef="#br0" timeOffset="29572.24">8935 12134 177 0,'-8'-7'95'16,"8"7"-4"-16,-7-13-25 0,7 5-34 15,-9-2-27-15,9-1-1 0,-8-2-1 16,3 0 2-16,2 0 3 0,-3-1 0 16,0 1 1-16,1 2-1 0,0-1 1 15,1 3 0-15,-1 1-2 0,0 8 1 16,1-11-2-16,-2 11-2 0,0 0 0 0,-1 0 0 15,0 1-2-15,-1 5 0 0,0 2 0 16,-1 5 1-16,0 1-1 0,-1 2-2 0,1 4 1 31,0 1 0-31,0 3-1 0,0 1 0 0,2 5 0 0,1 0-1 16,0-1 1-16,6 1-1 0,-5-1 1 16,5-2 2-16,1-1 0 0,0-3-1 15,4-1 2-15,1-5-1 0,1-4 2 16,2-3-3-16,3-4 1 0,0-4 0 0,2-2-1 15,0 0 1-15,1-10-1 0,-2-1 1 16,2-3-1-16,-1-2 2 0,-2-2-2 16,2-3 0-16,-3-1 2 0,-3-1 0 0,2-1 1 15,-4 0-1-15,-1 0-1 16,0 0 1-16,-3 2 0 0,-1 0-1 0,-1 1 1 16,0 1 0-16,0 4 0 0,0 0-1 15,-7 1 0-15,7 3-2 0,-7 1 0 16,2 2-2-16,-2 9-4 0,2-10-4 0,-1 10-3 15,1 0-3-15,-1 2-6 16,0 3-13-16,0 2-38 0,1 3-39 0,-1 1 1 16,1 4 4-16</inkml:trace>
  <inkml:trace contextRef="#ctx0" brushRef="#br0" timeOffset="30288.09">8825 13422 165 0,'0'-14'106'0,"0"2"2"0,0-2 1 16,0 1-44-16,0 2-53 0,0 1 0 0,0 10 0 15,-5 0 2-15,5 0 1 0,-9 0 1 16,3 12 0-16,0 8-2 0,-4 11 1 16,2 9 0-16,-3 10 0 0,-3 13-3 15,2 7-7-15,-2 16-5 0,-1 8-4 16,-1 8-12-16,2 5-21 0,-3 3-74 0,2 1-14 15,-1-3 0-15,1-5-2 0</inkml:trace>
  <inkml:trace contextRef="#ctx0" brushRef="#br0" timeOffset="31920.02">7955 11926 143 0,'-6'6'96'16,"-1"-2"-5"-16,0 3-20 0,-2 3-20 0,1 1-13 16,0 4-26-16,0 4-3 0,-2 3 0 15,2 5 0-15,1 4-2 0,0 5 1 16,1 3-3-16,6 2-1 0,-6 1-2 16,6 0 2-16,0-1-4 0,0-1 0 15,3-3 1-15,3-5 0 0,0-3 2 0,2-7 1 16,1-7 1-16,3-6 1 15,1-9 0-15,1 0 0 0,1 0 2 0,-1-20-2 16,3 2 0-16,-4-6 0 0,3-3-3 16,-3-3-1-16,0-3 1 0,0-3-1 15,-4 1-1-15,2-1 3 0,-2 1-1 0,-4 1 0 16,0 2 0-16,-4 3-1 0,-1 4 0 16,0 3-1-16,0 7 1 0,-8 4-2 15,1 11-7-15,-3 0-4 0,-2 0-5 16,-1 7-20-16,-3 7-46 0,-1 6-31 15,-1 6 0-15,0 2-2 0</inkml:trace>
  <inkml:trace contextRef="#ctx0" brushRef="#br0" timeOffset="32313.05">8027 13759 166 0,'1'0'114'0,"-1"0"2"16,0 0-2-16,0 0 2 0,-4 0-102 15,4 10-6-15,-10 6-3 0,3 7-3 16,-1 8-2-16,-3 7-1 0,1 11-3 0,-1 7-7 15,1 9-7-15,0 6-21 16,2 4-63-16,0 2-14 0,2 0 1 0,1-3-1 16</inkml:trace>
  <inkml:trace contextRef="#ctx0" brushRef="#br0" timeOffset="38477.78">11296 10278 212 0,'-5'-10'108'0,"5"-1"1"0,-9 0-2 16,9-4-64-16,-8 1-36 0,8 0-2 16,-8 1-1-16,8-2-4 0,-7 1 0 15,7 0-2-15,-5 3 2 0,5 1-1 16,0 3 1-16,3 7-2 0,-2 1 1 16,2 2 2-16,0 2-1 0,1 0 1 15,2 2 0-15,-1 1-2 0,2 1 1 16,1 1 0-16,0 1-1 0,0-1 2 15,2 1-1-15,-1 1 0 0,1 1 0 16,3 0 2-16,0 1-2 0,0 1 2 0,2 0-1 16,1 0-1-16,-1 0 0 0,1 0-1 15,0 1 1-15,-1-1-2 0,0 0 4 16,-1-1-6-16,-1 0 4 0,-2-1 0 0,0 0 0 16,-3-2 1-16,-3 1 3 15,0 0-1-15,-3 1 0 0,-2-2 0 0,0 3 0 16,0-2 1-16,-6 1 1 0,0 2-1 15,-1 0 0-15,-3 1-1 0,0 1 1 16,-2 2-1-16,-1 1 0 0,-2 1-1 16,-1 1-1-16,0 2 0 0,-3 0-1 0,0 0 1 15,2-1-2-15,-2 2 0 0,2 0 0 16,1-3 0-16,1-1-1 0,1 0 1 16,3-3 0-16,0 0 0 0,4-2 1 15,1 0-1-15,6-5 1 0,-5-1 0 0,5-1 0 16,0-3-1-16,3-1 2 0,1-1-1 15,2-2 0-15,2 1 0 0,0-2 0 16,-1 1 1-16,2-2-1 0,1 2 0 16,-1-2 1-16,1 1-1 0,1 0 1 15,-2 0-1-15,0-1 0 0,2 1 0 0,-4 1 0 16,2-2-1-16,-3 1 1 0,1-1 0 16,-2 2 0-16,0-1 1 0,-2 0 0 15,0 1 0-15,0-1 0 0,-1-1 0 16,-2 1 0-16,1 0-1 0,-1-1 2 15,1 0-1-15,-1 1-1 0,0-1 1 0,0 0-2 16,0 0 2 0,0 0 0-16,0 0-2 15,0 0 1 1,1 1 1-16,0-1-1 0,0 2 2 16,1-1-4-16,3 0 2 0,-4 0 2 0,2 0-2 15,1 0 0-15,-1 1 0 0,1-1-2 16,-1 0 1-16,1 0 1 0,-1 1-1 15,1-2 1-15,-2 1 0 0,1-1-1 0,-1 1 1 16,0-1 0-16,-1 0 0 0,0 0 0 31,0 0 0-31,-1 1 0 0,1-1 1 16,-1 1 0 0,1-1 3-16,-1 0-2 0,0 0 1 15,2 0 0-15,-2 0 0 0,0 0-1 16,0 0 0-16,0 0 0 0,0 0 0 0,0 0-1 15,0 0 0-15,1 0 3 16,-1 0-3-16,1 0-1 0,-1 0 2 16,1 0 0-16,0-7-2 0,0 7-2 15,0 0-6-15,0 0-6 0,1 0-13 16,0 0-58-16,-2 0-33 0,0 0 1 0,0 0-1 16</inkml:trace>
  <inkml:trace contextRef="#ctx0" brushRef="#br0" timeOffset="39597.49">11949 9690 159 0,'0'0'65'0,"0"0"-4"15,0 0-9-15,0 0-9 0,0 0-10 16,0 0-10-16,0 2-8 0,0 3-12 0,0 4 0 16,-4 1-1-16,4 3 3 0,-4 3-1 15,4 2 1-15,-8 2 1 0,3 3 1 16,1 0-1-16,-2 2-1 0,1-1 2 0,0 0 0 15,1-1 0-15,-3-1 1 16,2-2-3-16,0-3 0 0,5-2 1 0,-6-3-1 16,6-1 0-1,-6-4 1-15,6-2 0 0,0-2 0 0,0-1 1 16,0-2-2-16,0 0 0 0,0 0 0 0,0 0-1 16,0-11-1-16,2 11 0 0,2-14-3 15,-2 5 1-15,2-2-1 0,1 0-1 16,0-2 1-16,2-1-1 0,-2-2 1 15,2 2 0-15,0-1 1 0,-1-1-1 16,3 2 0-16,-2 0 0 0,-1 2 0 0,1 0 1 16,1 1-1-16,-1 2 2 0,0-1-1 15,0 3 1-15,0 7-2 0,-1-13 1 16,1 13 0-16,-2-7 0 0,1 7 0 16,0 0 2-16,1 0-1 0,-2 0-1 15,0 0 0-15,-1 1 0 0,-1 6 1 0,0 2 0 16,-3 3-1-16,0 2 0 0,0 2-1 15,0 1 1-15,0 2 0 0,0 0 1 16,-6 0-2-16,6 0 0 0,-5 1 0 0,5 0-4 16,-6-2-4-16,6 1-2 15,-5 0-2-15,5 0-12 0,-7 0-34 0,7-1-54 16,-5 0 1-16,5 3-1 0</inkml:trace>
  <inkml:trace contextRef="#ctx0" brushRef="#br0" timeOffset="41051.68">10869 10032 176 0,'-4'-8'97'16,"-4"-1"-1"-16,1 2-25 0,0 0-25 16,0 7-42-16,0-12 0 0,-2 12 1 15,1 0 2-15,0 0-1 0,-1 0 2 0,-1 0 3 16,-1 7 0-16,-1 5 1 0,1 6-3 16,-3 6 2-16,0 4-3 0,-1 2 1 15,-1 8 0-15,1 1-4 0,0 4-2 0,2-2 0 16,-1 1 2-16,5-1-4 0,-1-1 1 15,3-3-2-15,7-1 1 0,-5-5-1 16,5-3 0-16,3-5 1 0,3-6 0 16,3-3 0-16,2-6-1 0,5-2 1 15,-1-4-1-15,2-2 0 0,0 0 1 0,2 0-1 16,0 0 1-16,-1-9 0 0,2 2-1 16,-5-3 0-16,4-1 1 0,-5-2 1 15,0-2-2-15,-2-2 0 0,-1-1 0 16,-2-2 0-16,-1-1 0 0,-4-3-2 15,1 0 4-15,-2-1-2 0,-2-2 2 0,-1 2-1 16,0 0 2-16,0-2-1 0,-6 2 0 16,6 3 0-16,-7 0 1 0,0 2 0 15,1 2-3-15,0 4-2 0,-1 1-1 16,0 2-2-16,1 3-5 0,0 8 1 16,-2-10-4-16,2 10-2 0,1 0-2 0,-1 0-2 15,2 0 3-15,4 0 2 16,-7 2 1-16,7 0 3 0,0-1 0 0,0-1 2 15,0 0 1-15,0 0 0 0,0 0-11 16,4 0-33-16,1-8-40 0,2 8-5 16</inkml:trace>
  <inkml:trace contextRef="#ctx0" brushRef="#br0" timeOffset="41444.39">11236 9781 143 0,'10'-12'100'16,"1"1"2"-16,-5 2 0 0,-1 0-35 15,-2 3-58-15,-2 6-6 0,0-12 0 16,-1 12-1-16,0-10-1 0,0 10 0 0,-5-7 2 16,5 7-1-16,0 0 0 0,-5 0 2 15,5 0-2-15,0 0 1 0,0 0-1 16,-6 0 2-16,6 2-1 0,-8 3-2 0,4 4 0 15,-3 1 3-15,-1 3 1 16,-3 4 0-16,0 4 2 0,-3 3 0 0,0 6 1 16,0 5 0-16,-4 5 0 0,1 6 2 15,-1 5-2-15,0 8-2 0,1 2-1 16,0 3-2-16,2 2 1 0,2 1-3 0,2 0 0 16,4-1 0-16,0 0 0 0,2-5-1 15,5-2-1-15,0-5 1 0,0-5 0 16,0-5 1-16,1-7-2 0,3-5 0 15,2-5-1-15,-1-4-4 0,0-4-2 16,1-2-6-16,0-3-5 0,1-2-24 0,0-3-63 16,0-1-9-16,-1-3 1 0</inkml:trace>
  <inkml:trace contextRef="#ctx0" brushRef="#br0" timeOffset="42211.48">12275 9926 222 0,'0'-7'100'0,"1"7"-9"0,-1-13-24 15,0 13-36-15,1-11-26 16,0 11 0-16,1-9-1 0,2 9 0 0,-1 0 1 16,5 0 1-16,-2 0 2 0,3 0-1 15,0 2 3-15,1 5-2 0,3 4 0 16,-2 1 0-16,2 3 0 0,-1 2-3 0,-1 3 0 15,1 0-2-15,-2 5 1 0,-1 0-1 16,0 2 2-16,-4 2 0 0,-1 3 2 16,-2 1 0-16,-2 3 1 0,0 2 1 15,0 1 0-15,-7 3-1 0,0 3-1 16,-3 1-2-16,-2 2 0 0,-4 1-2 0,0 2-1 16,-4 2 2-16,0 0-3 0,-2 0-1 15,-1-1 2-15,-1 0-1 0,0-3 0 16,0-2 1-16,1-4-1 0,-1-3 1 15,2-4-1-15,2-4 0 0,2-3-1 16,0-4 0-16,3-4-5 0,1-4-3 0,1-2-7 16,2-4-11-16,3-2-11 0,-4-4-47 15,4-2-37-15,-1-2-2 0,0-1 2 16</inkml:trace>
  <inkml:trace contextRef="#ctx0" brushRef="#br0" timeOffset="43250.88">10664 11108 198 0,'-9'0'90'0,"-1"0"-17"0,0-9-8 0,2 9-17 16,2 0-24-16,-2-8-16 0,1 8-3 16,1 0 0-16,4-10 0 0,2 10-1 15,-6 0 0-15,6 0 0 0,0-7-1 16,0 7-1-16,0 0 0 0,3 0 0 16,1 0 1-16,0 0 0 0,2-8 0 0,2 8 2 15,1 0 1-15,-1 0 1 0,3 0-1 16,1 1 2-16,3 1-1 0,-2 0 0 15,2 1-2-15,3 1 1 0,0 0-2 0,1 1 1 16,2 1-2-16,1 0-2 16,0 2 0-16,1 0 0 0,1 2-1 0,1 0 0 15,0 1 0-15,2 0-1 0,-1 0 1 16,1 1-1-16,0 0 0 0,1 0 0 16,0 1 1-16,-1 0 0 0,0 1 0 0,-1-1 1 15,0 0-1-15,0 0 0 0,-1 0 0 16,0-2 1-16,-2 1-1 0,1-1 1 15,-2 1-1-15,0-1 0 0,0 0 0 16,-3 0-1-16,1 1 3 0,-1 0 0 16,1 1-2-16,-2 1 0 0,1-1 1 0,0 1-1 15,0 0 0-15,0 0 1 0,0 1 2 16,0-1-3-16,0 0 2 0,-1 0-2 16,1-2 0-16,1 0 0 0,-1 0 2 15,1-2-1-15,0 0 0 0,-1-2-1 16,0 0 1-16,-1-1-1 0,1-1-1 0,-1 0 1 15,-1 0 2-15,0 0-1 0,-2-1-3 16,1 2 3-16,-1-1 0 0,-1-1 0 16,-1 2-1-16,-1-2 0 0,2 2 0 15,-3 0 1-15,1-1-1 0,-1-1-1 16,0 1 2-16,1-1-1 0,-2 0 0 0,0-1 0 16,2-1-1-16,-2-1 1 0,-1 1 1 15,2 0-1-15,-1-3-1 0,0 1 1 16,-2 0-1-16,1-1 1 0,-1 1-1 15,2-1 1-15,-3 1 0 0,0-1 1 0,1 1-2 16,-3-1 1-16,1 2 1 0,0-2-1 16,-2 2 2-16,1-2-2 0,-2 2 0 15,0-1-1-15,0-1 0 0,-1 2-2 16,0-1-3-16,-1 0-3 0,0-1-7 16,-1 0-7-16,0 0-33 0,0 0-45 15,0 0-13-15,0-7 2 0</inkml:trace>
  <inkml:trace contextRef="#ctx0" brushRef="#br0" timeOffset="43803.54">12154 11199 199 0,'1'-12'98'0,"-1"1"-1"0,1 11-28 0,-1-9-40 16,1 9-25-16,-1 0-1 0,0 1 0 15,0 4 0-15,0 5 0 0,0 4 3 0,-5 3 0 16,5 4 1-16,0 4-1 0,-6 0-1 16,6 4 1-16,0 0-1 0,-4 1-2 15,4 0 0-15,0-1-2 0,0 0 2 16,0-2 0-16,0-3-1 0,0-1 0 15,0-5 0-15,1-4 1 0,2-5 3 16,3-2 0-16,-1-4 0 0,0-3 2 0,2 0-2 16,1 0 1-16,1-14 2 0,1 2 0 15,1-4 1-15,3-2-3 0,1-5 2 16,3-4-1-16,2-1 2 0,1-4 0 16,3-3 0-16,2 0 0 0,2-4-2 15,1 0 1-15,1 0 0 0,1 1-1 0,1 0-2 16,-1 2-3-16,1 0 0 0,-2 2 1 15,0 3-2-15,-2 1 0 0,0 2 0 16,-2 3-1-16,-1 0 0 0,0 4-1 0,-1 1 0 16,-3 0 0-16,1 3 0 15,-1 1 1-15,-2 1 0 0,-3 1 1 0,-1 2-1 16,-1 1 1-16,-2 2-2 0,-1-1 1 16,-3 3 0-16,-1-1 0 0,-2 8-1 15,-1-11 0-15,-2 11-1 0,-1-9-4 0,-1 9-1 16,0 0-5-16,0-7-3 0,-6 7-8 15,6 0-10-15,-4 0-15 0,4 0-62 16,-7 0-17-16,3 0 1 0,-3 0 3 16</inkml:trace>
  <inkml:trace contextRef="#ctx0" brushRef="#br0" timeOffset="50386.83">10770 11233 145 0,'0'4'95'16,"0"-1"-12"-16,0-1-5 0,-5-1-19 15,5-1-16-15,0 0-20 0,-5 0-14 16,5 0-1-16,0 0-2 0,0 0-1 0,0 0-3 16,0 0 2-16,0 0-2 0,0 0 0 15,0 0-1-15,2 0-1 16,1 0 0-16,-1 0 3 16,1 1 0-16,1 1 0 0,0-1 3 15,1 1-1-15,1 0 1 0,2-1 2 0,-1 1 0 16,2 0 1-16,0-1-1 0,3 0 1 15,0 1-2-15,2 0-2 0,0 1 0 16,3 1-1-16,0 0-1 0,2 2-1 16,1 0 1-16,1 1-1 0,3 1-2 0,0 1-1 15,2 0 1-15,-1 1 0 0,3 0 1 16,0 0-1-16,0 0 0 0,0-1 0 16,0 0 0-16,1-2-1 0,0 1 1 15,-1-3 0-15,1-1 1 0,-1-1 1 16,0-2-1-16,0 0 0 0,-1 0-1 0,0-1 0 15,0 1-1-15,0-1 2 0,-1 2 0 16,0-2 0-16,-1 1-1 0,1 1-1 16,-1 0 1-16,0 1 0 0,0 1 1 15,-1 1 0-15,-1 2-1 0,0 1 0 16,-2 0-1-16,-1 0 1 0,2 1-1 0,0-2 2 16,-3 1-1-16,1-1-1 0,1-1 1 15,-2-1 0-15,1 0 1 0,1 0-2 16,-2-2 1-16,2 0-1 0,-1 1 4 15,0-1-3-15,1 0 0 0,0 1 0 0,-1 1-1 16,2 0 0-16,-2 0 1 0,0 1 0 16,1 1 1-1,1-2 0-15,-2 1-3 0,2-1 2 0,1 0-1 0,-2-1 1 16,1 0 0-16,-1-1-2 16,-1 0-6-16,-1-1-4 0,-1 0-9 0,-2-2-22 15,0 1-60-15,-5 0-13 0,-2-1 0 16,-1 1 2-16</inkml:trace>
  <inkml:trace contextRef="#ctx0" brushRef="#br0" timeOffset="52168.09">13385 9807 126 0,'3'3'104'0,"-1"-2"-1"0,1 0 0 15,-1 0 0-15,1 0-88 0,1 0-14 16,0-1-3-16,1 0-4 0,1 0 6 16,0 0-3-16,1 0-1 0,-1 0 2 15,4 2 0-15,-2 2 2 0,1 3 1 0,1 1 0 16,1 0 1-16,-1 1 1 0,0-1-3 16,-2 2 3-16,0-2 1 0,0 2-1 15,0-2 0-15,-2 1 0 0,2-1 0 16,-3-1 0-16,1 1 0 0,0-1-2 0,0-1 1 15,-1 2-1-15,1 0 0 0,-3 1-1 16,1 0 1-16,0 1 0 0,-3 1-1 16,2 2 0-16,-3 1 2 0,0 1 0 15,0 0-1-15,0 2 0 0,-7 1 1 16,7 0 0-16,-8 3 1 0,1-2 0 0,0 2 2 16,-2 1-3-16,1 0 0 0,-2 2 1 15,-1 1-1-15,-1 1-1 0,-1-1 1 16,0 1-2-16,0-1 1 0,-1-1 0 15,1 0 1-15,0-1 0 0,1-3-1 0,1 0 2 16,0-4-2-16,2-1 0 0,2-1-1 16,0-4 2-16,2-3-1 0,5-2 1 15,0-2-1-15,0-1 3 0,0-2-2 16,3 0-2-16,3 0 3 0,2-9 1 16,1 9-2-16,3-13-2 0,1 6 0 15,1 0 0-15,1-2-4 0,2 1-3 0,-1 0-3 16,1 1-6-16,1-2-13 0,-2 9-38 15,-1-12-45-15,0 12-2 0,-2-11 2 16</inkml:trace>
  <inkml:trace contextRef="#ctx0" brushRef="#br0" timeOffset="54631.89">11449 11266 176 0,'-9'0'88'0,"2"0"0"16,-1 0-9-16,1-10-22 0,1 10-37 16,-2-9-14-16,3 9-1 0,0 0-3 15,1-6 0-15,4 6 0 0,-7 0-1 16,7 2 0-16,0 2-3 0,0 1 2 15,4 1-1-15,0 1-2 0,5 0 2 16,2 0 0-16,1-1-1 0,2-1 2 16,4 1 0-16,1-4-1 0,1 2 3 15,2-2-3-15,2-2 7 0,1 0-1 16,1 0 1-16,0-7 3 0,1-1 0 0,0-2 1 16,1-3 1-16,1-3 0 0,-1-1-3 15,0-2 0-15,1-2-1 0,1-1-3 16,0-2 0-16,1-3-2 0,-2 0 0 15,2-4-1-15,2 0-1 0,-1-1 1 16,2-3 0-16,-3 0-2 0,2-1 1 16,-1 0 1-16,-1-2 2 0,0 0-2 0,-2 0-1 15,-1-1 0-15,-1-2 0 0,-3 1 1 16,0-3 0-16,-2 0-1 0,-2-1 0 16,-2 0 0-16,-2-2 2 0,-2 0-2 0,-2-1 0 15,0-2 0-15,-2 0 2 0,-3-1-4 16,1 1 6-16,-3-1-4 0,-1 2 0 15,-2 1 0-15,-2 2-4 0,0 3 4 16,0 0 0-16,-6 3 0 0,0 2 0 16,-3 3 0-16,-2 2-3 0,-2 3 6 0,-2 0-3 15,-5 3 3-15,0 0-1 0,-2 1 1 16,-1 1 0-16,1-1-1 0,-1 1 1 16,-1-2 2-16,1 2-1 0,1 0-1 15,0 1-1-15,1 1-1 0,1 2-1 16,0 2-1-16,-1 4 0 0,2 3 0 0,-1 4-2 15,0 7-1-15,0 0-1 0,-1 0 1 16,-2 2 2-16,-2 7 0 0,1 2 1 16,-2 3 1-16,-1 1-1 0,0 3 2 15,-1 2 0-15,0 2 1 0,0 0-1 16,0 5 1-16,3-2-2 0,-2 4 1 0,1 1 0 16,1 4-1-16,1 0 0 0,2 3 0 15,-1 2 0-15,2 3-1 0,0 3 1 16,2 3-1-16,-1 2 1 0,3 0 0 15,0 0 0-15,1 1 1 0,0-2 0 16,3-1 0-16,-1-1-1 0,3-2 0 0,1 0 2 16,-1-1-2-1,2-2 1-15,2 0 0 0,-3 1-1 0,3 1 1 16,1-2-1-16,-1 1-1 0,0 1 1 0,1 0 1 16,0-2-2-16,0 1 2 0,0-1-2 15,0-1 0-15,1-4 1 0,5 0-3 16,-6-2 3-16,6-4 0 0,0-4 0 15,0-3 0-15,0-1 3 0,1-3-3 16,2-1 2-16,2-3 0 0,1 0 1 0,1-1 0 16,1 0-2-16,0-1 2 0,3 1-2 15,0 0 1-15,0-1-2 0,1 2 1 16,-1-2 0-16,2 0 0 0,0 1-2 0,0-3 0 16,2 1 2-16,-1-1 1 15,-1-1-1-15,1-2 0 0,0 0 0 0,-1-2-1 16,-1-1 0-16,2 0-1 0,-3-1 2 15,1-2 0-15,-1 0-1 0,-2-1-2 16,2 0 2-16,-2-2-1 0,1 0 1 16,1 0 0-16,-1 0 0 0,1 0 0 0,2 0-2 15,-1-10-3-15,2 10-1 0,1 0-1 16,0-10-6-16,1 10 1 0,1 0-18 16,0-7-55-16,0 7-32 0,-1 0 1 15,1 0 2-15</inkml:trace>
  <inkml:trace contextRef="#ctx0" brushRef="#br0" timeOffset="57057.06">13741 9486 209 0,'0'0'99'0,"0"-7"-9"16,0 7-23-16,0 0-30 0,0-8-31 15,0 8-4-15,0-8-3 0,0 2 1 31,0 6 1-31,2 0 0 0,0 0 0 16,1 0 1-16,1 0 0 0,0 0 0 16,1 0 0-16,-1 0 4 0,2 0-4 15,0 1 0-15,1 1 0 0,-1 0-1 0,0 0 2 16,0 1 0-16,-1 1 1 0,0 0 0 16,-1 2 1-16,-1 2-3 0,-2 1 3 15,-1 1-2-15,0 3 0 0,0 1-1 16,-4 0-1-16,4 1 1 0,-10 1 0 15,5-1-1-15,-1 1-1 0,0-1 1 0,0-1-1 16,-2 1 4-16,1-2 0 16,1-2-1-16,1 0 0 0,0-4-1 0,-1 0-1 15,6-3 0-15,-6 0 0 0,6 0-1 16,-5 0 0-16,5-2-1 0,0 2-1 16,-4-1 1-16,4 1 0 0,0-1 0 0,0 1 0 15,0-1 1-15,-5 1 1 16,5-1-1-16,0 0 0 0,0-1 0 0,0 1 0 15,0-1 0-15,0-1-1 0,0 0 0 16,0-1 0-16,0 0-1 16,1 0 2-16,1 0 1 0,-1 0-2 0,0 0 1 15,1 0 0-15,-1 0 0 0,1 0 1 16,0 0 0-16,-1 0-1 0,1 0 1 16,0 0-1-16,0 0 1 0,0-7 1 15,0 7-2-15,2 0 0 0,-2 0 0 16,1 0 0-16,0-8 1 0,0 8-1 0,0 0 0 15,0 0 0-15,0-7-1 0,0 7 1 16,0 0 0-16,1 0 1 0,-2 0 0 16,1-8 1-16,-1 8-2 0,-1 0 1 15,1 0 2-15,-1 0-1 0,0 0 0 16,-1 0-1-16,0 0 0 0,1 0 0 0,-1 0 0 16,1 0-1-1,-1 0-3-15,1 0-1 0,1 0-1 16,0-7 1-16,1 7-2 0,-1 0-3 0,2 0-1 15,1 0-3-15,-1-9-5 0,0 9-18 16,0 0-45-16,0 0-23 0,-1 0 0 16</inkml:trace>
  <inkml:trace contextRef="#ctx0" brushRef="#br0" timeOffset="57495.44">13983 9532 159 0,'4'0'79'0,"-1"-13"-6"15,0 13-7-15,0-12-12 0,0 12-13 0,0-7-19 16,-1 7-13-16,0 0-3 15,-1 0 0-15,-1 1 2 0,0 4 0 0,0 2-3 16,0 4 2-16,-6 3-2 0,1 1 0 16,0 4 0-16,1 2-2 0,-3 1-3 15,1 0 0-15,1 2-7 0,0 1-7 0,0-1-21 16,0-1-62-16,0-1-8 16,0-3 1-16</inkml:trace>
  <inkml:trace contextRef="#ctx0" brushRef="#br0" timeOffset="58116.75">13178 10632 215 0,'0'9'96'0,"-6"-4"0"0,6 0-32 0,-5-1-38 16,5-1-26-16,0-1-1 0,-6-2 1 15,6 0 2-15,0 0 1 0,0 0 1 16,0 0-1-16,0 0 0 0,0 0 1 15,0 0 0-15,0 0 2 0,0 0 0 16,2 0-2-16,2 0 1 0,0 0 2 0,2 0-2 16,0 0 5-16,3 0-1 0,0-9 1 15,1 9-1-15,2 0 2 0,3-7 0 16,0 7 0-16,2-6 1 0,1 6-2 16,1-9-2-16,1 9-2 0,-1-8-1 15,3 8 0-15,0-10-2 0,-1 10-2 0,2-7 1 16,0 7-1-16,1 0-1 0,-1 0 2 15,1 0 0-15,0 0 0 0,0 0-2 16,-1 0 2-16,-1 0-1 0,0 0 0 16,0 1 0-16,-3 1-1 0,0 1 0 0,-1-1-1 15,-3 0-3-15,-2 0-3 0,0 0-4 16,-3-1-7-16,-2 0-20 0,-2 0-69 16,-3-1-12-16,-2 0 2 0,-1 0 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1T02:23:31.9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1254 1622 579 0,'7'90'2'16,"3"6"0"-16,0 9-1 0,-1 6-1 15,1 4-2-15,2-32 2 0,-2 3 0 16,1-1-1-16,-3 0-1 0,1-7 1 0,-3-6-2 16,0-9 1-16,0-8 0 0,1-11 3 15,-2-12-1-15,1-13-1 0,2-12 0 16,0-7 1-16,2-9 1 0,-1-7-1 16,5-16 0-16,-2-7 1 0,1-8 1 15,3-5-1-15,0-3 1 0,1 0 0 0,0 0 0 16,-3 3-1-16,2 3 1 0,-2 7 2 15,-3 9-1-15,-3 11-1 0,-2 12 1 16,-6 10-1-16,0 1 0 0,0 14-1 16,-10 12 0-16,2 9-1 0,-4 10-1 15,-4 6-2-15,-1 4 0 0,0 1-1 0,-1-1 1 16,-1-2 0-16,3-3 0 0,1-4 0 16,-1-8-3-16,4-7-1 0,5-9-8 15,1-9-28-15,2-11-63 0,4-3 1 16,0 0 0-16</inkml:trace>
  <inkml:trace contextRef="#ctx0" brushRef="#br0" timeOffset="2265.53">2401 2725 135 0,'-10'11'103'0,"2"-3"0"0,3-2 0 16,5-1-10-16,0-1-88 0,0 0 1 15,6-3 4-15,5 1 0 0,4-2 5 0,5 0 2 16,6-14 2-16,4 6-1 0,6 0 1 16,7-2-1-16,3-2-2 0,4-2-3 15,2-3-5-15,5 0-8 0,0-1-5 0,1-2-8 16,0 2-16-16,-2 0-29 15,-2-1-65-15,-8 3-1 0,-6 0 0 0</inkml:trace>
  <inkml:trace contextRef="#ctx0" brushRef="#br0" timeOffset="2697.24">2470 3059 192 0,'-30'44'111'0,"6"1"4"16,5-2-1-16,10 0-22 16,4 0-90-16,5-2-1 0,0-3 0 0,9-3 1 15,5-5 0-15,5-3-1 0,3-4-1 16,6-1 0-16,5 3 0 0,2-2 1 16,1 0 1-16,2-2-2 0,0-1 0 0,-3-4 1 15,-1 1-2-15,-5 0 2 0,-2 3-1 16,-7 3-1-16,-5 3-2 0,-8 8-3 15,-6 4-1-15,-1 8-1 0,-8 5 1 16,-9 5 2-16,-6 7 2 0,-5 2 2 16,-5 2 5-16,-3 3 8 0,-3-2 6 0,-2-1 5 15,1-5 0-15,2-5-1 0,3-6-1 16,2-7 0-16,6-5 0 0,7-9-1 16,6-3-5-16,6-6-1 0,8-6-1 15,0-4 1-15,7-3 1 0,4-2 1 16,5-5-2-16,7 0-4 0,6-1-1 0,4 0 0 15,4 0-2-15,6-11-4 0,2 3-3 16,2-3-3-16,3-5-5 0,2-3-4 16,1-3-6-16,2-4-7 0,-3-2-10 15,2-3-12-15,-3-1-7 0,-5 0-23 16,-3-1-50-16,-6 2-11 0,-8 0 4 0</inkml:trace>
  <inkml:trace contextRef="#ctx0" brushRef="#br0" timeOffset="4312.67">2315 1351 176 0,'-5'19'108'0,"-2"10"1"0,-3 10 0 16,1 12-55-16,1 9-46 0,-3 10-3 15,1 3-1-15,2 4-3 0,-2-1-1 16,2-1 3-16,0-1-6 0,5-2 1 16,3-3 0-16,0-8-1 0,0-6 1 0,0-14 0 15,1-10 1-15,5-17 0 16,4-10 0-16,-1-4-4 0,2-9 3 0,3-9 1 16,-2-8-1-16,0-7 1 0,2-2-1 15,-1-2 1-15,-1 0-1 0,-3 4 3 16,1 3 3-1,0 6 0-15,-2 6 3 0,0 18-1 0,-2 0 1 0,1 0 0 16,-3 3-1-16,-1 9 0 0,1 7 0 16,1 2-3-16,0 3 1 0,1 1-1 15,1-1-1-15,2-2 2 0,0-6 0 16,3-4 0-16,2-9 1 0,1-3 1 16,0 0 0-16,3-19-3 0,-1-2 0 0,1-6 1 15,-3-3-2-15,1-4-1 0,-5-2 0 16,-3 0 0-16,-1 3-2 0,-4 1 0 15,-3 4-2-15,0 5 2 0,-6 5-3 16,-3 6-1-16,1 4-2 0,-4 8-6 16,-2 0-4-16,1 0-3 0,1 0-4 0,1 6-17 15,2 0-30-15,3 0-41 0,0 1 1 16</inkml:trace>
  <inkml:trace contextRef="#ctx0" brushRef="#br0" timeOffset="4814.95">2832 1689 216 0,'5'0'120'0,"-4"7"0"0,-1 11 4 16,0 7-49-16,-7 9-62 0,-2 6-4 16,-2 5-2-16,0 2-6 0,2 2-1 15,-2-2-6-15,1-2 2 0,4-2-2 16,6-4-2-16,0-5 2 0,0-12 0 0,0-8 0 15,6-9 2-15,4-5 1 0,3 0 1 16,3-16 0-16,0-4 0 0,-1-5-1 16,0-4 0-16,-2-6 2 0,-3-1 0 15,0-3 0-15,-3 1 1 0,-5 1 0 16,1 1 1-16,-3 3-1 0,0 4 1 0,0 3-1 16,-5 3-1-16,5 6 1 0,-9 4-1 15,5 13 1-15,-2 0 1 0,6 0 1 16,-8 2 1-16,8 13 2 0,0 6 0 15,0 7 3-15,0 7 2 0,2 5-1 16,0 7 0-16,3 6 0 0,1 4-3 0,-3 4-2 16,2 4 1-16,0 1 0 0,-1 1-3 15,0 1 0-15,-2-1-2 0,-2-3 1 16,0-1-2-16,0-5 2 0,-6-3 1 16,1-4 1-16,-4-7-2 0,-1-8 0 0,0-7 0 15,-2-8 2-15,-3-9 0 0,2-11-1 16,-2-1 0-16,3-7-2 0,2-12 0 15,2-9 0-15,8-6 0 0,-5-7-1 16,5-6 0-16,5-3-4 0,0-2-5 16,7 1-6-16,1 1-10 0,4 2-19 0,3 5-65 15,2 3-12-15,1 6 0 0,0 6-2 16</inkml:trace>
  <inkml:trace contextRef="#ctx0" brushRef="#br0" timeOffset="5211.71">3099 2120 223 0,'7'3'116'0,"-1"0"1"0,0 1-1 16,3 0-39-16,-2 1-75 0,3-2-2 15,-2 4-2-15,2-1-2 0,1 1 1 16,-3 0-2-16,3 1 2 0,-1 0-1 0,0 5 2 16,-3 2 1-16,-1 2 1 0,-2 2 3 15,-3 2 4-15,-1 0 2 0,0 2 5 16,-9 1 0-16,0 1 1 15,-3 1 0-15,-4 1 0 0,1-4-1 16,0 0-3-16,0-4-1 0,4-4-2 0,0-5-5 16,7-4-3-16,4-6-1 0,2 0-6 15,4-9-10-15,6-4-12 0,5-5-22 16,3-6-60-16,5-6-17 0,1-3-1 16,1-4 1-16</inkml:trace>
  <inkml:trace contextRef="#ctx0" brushRef="#br0" timeOffset="5861.58">3565 1389 176 0,'0'0'109'0,"0"3"1"0,0 13-1 16,-6 10-48-16,6 9-55 0,-6 11 0 16,6 6-2-16,-10 4-2 0,6 6-2 15,4-1 0-15,-7 3 0 0,7 2 1 16,-8-1 3-16,8-3 8 0,0-5 4 15,-5-7 1-15,5-7 2 0,0-13 1 0,0-11 0 16,0-12-2-16,0-7 0 0,0 0-4 16,1-18-9-16,2-7-5 0,-2-8 0 15,0-8-1-15,5-7 0 0,-2-4-1 0,0-5 1 16,3-1 1-16,0-2 1 0,2 2 0 16,0 1 1-16,1 5 0 0,2 4 2 15,-2 8-2-15,-2 8-1 0,3 10 0 16,-4 13 1-16,-1 9 2 0,-2 2-5 15,-2 13 1-15,-2 11-1 0,0 10 2 0,0 7-1 16,-3 3 0-16,3 4 1 0,-8 2-2 16,8-1-2-16,-6 0-3 0,6-2-1 15,0-2 0-15,0-7-3 0,0-6-3 16,0-8-4-16,2-8-3 0,4-12-5 0,1-6-3 16,5 0-6-16,0-10-26 0,2-5-54 15,0-5-4-15,1-4 3 0</inkml:trace>
  <inkml:trace contextRef="#ctx0" brushRef="#br0" timeOffset="6394.22">4075 1765 167 0,'-12'16'129'0,"-3"2"0"16,3-1-1-16,0-1 1 0,0-2-72 0,3 2-50 15,2-4-4-15,7-1-3 0,-4-2 0 16,4-5-2-16,4-4-2 0,2 0 1 16,2 0-3-16,8-11-3 0,2 11-3 15,5-12-3-15,3 2-5 0,3 0-4 0,1-3-8 16,1-3-16-16,0-2-33 0,-2-2-39 15,1-5 2-15,-5-1 1 0</inkml:trace>
  <inkml:trace contextRef="#ctx0" brushRef="#br0" timeOffset="6593.34">4422 1471 202 0,'1'-25'121'16,"0"3"3"-16,0 1-12 0,1 3-30 16,-2 2-52-16,0 2-10 0,0 5-4 15,0 9-3-15,1 0 0 0,0 0-3 16,-1 10 0-16,0 5 0 0,0 9 0 15,0 8 1-15,-4 11-4 0,4 9-3 0,-8 7-4 16,4 8 0-16,-2 6-6 0,0 7-6 16,-1 4-6-16,-1 6-5 0,-2 2-9 15,1 3-3-15,-2 0-4 0,2-3-7 16,-1-5-11-16,1-7-13 0,0-12-14 16,1-7-13-16,2-10-12 0</inkml:trace>
  <inkml:trace contextRef="#ctx0" brushRef="#br0" timeOffset="7875.88">2895 5385 193 0,'-9'31'122'0,"1"-5"-1"0,2-5 5 0,1-5-6 15,5-7-114-15,0-8-6 0,0-1-1 16,0 0-2-16,4-23-1 0,2 0 1 16,3-7 0-16,2-7 0 0,4-2-2 15,0-1 5-15,3-3 2 0,-1 0-1 16,2 0 0-16,-2 3 0 0,1 4 0 0,-4 7 2 16,0 9 1-16,-4 9-1 0,-4 11 2 15,0 3 1-15,-5 11-1 0,-1 14 3 16,0 11 0-16,-7 15 2 0,1 8-3 15,-1 13 1-15,-3 4 0 0,-1 8 0 16,0 0-2-16,0 5 1 0,-2-2-1 0,2-3-1 16,-1-3 0-16,0-4-1 0,1-8-2 15,-1-6-2-15,2-9-1 0,-1-11-2 16,-1-8-5-16,0-10-5 0,-2-7 0 16,2-11-10-16,0-10-3 0,0 0-6 15,0-11-6-15,0-9-21 0,2-12-46 0,3-11-19 16,1-10 7-16</inkml:trace>
  <inkml:trace contextRef="#ctx0" brushRef="#br0" timeOffset="8009.15">2895 5028 217 0,'9'-26'126'16,"-1"2"1"-16,-2 5-1 0,1 3-8 15,-1 5-117-15,2 11-1 0,-1-9-10 16,0 9-15-16,2 2-16 0,-3 2-56 15,2 1-27-15,0 0-2 0,-1 5 1 0</inkml:trace>
  <inkml:trace contextRef="#ctx0" brushRef="#br0" timeOffset="8558.29">3135 5057 205 0,'9'-8'124'0,"1"1"0"0,-1-3 1 16,2 2 0-1,1-2-113-15,3 2-5 0,0-3-5 0,3 0-1 0,1-3-1 16,-1-1 0-16,3-4 0 0,1 3 0 16,1-1 0-16,0 2-2 0,1 1-1 0,0 3-4 15,-2 1-1-15,-1 10-4 0,-1-10-4 16,-6 10-4-16,-2 2-7 0,-6 6-13 16,-5 9-21-16,-1 3-15 0,0 8 17 15,-11 7 39-15,2 5 7 0,-5 6 12 0,-4 2 6 16,-1 2 11-16,0-1 14 0,-1 0 24 15,-1-5 16-15,2 0-12 0,1-8-35 16,3-6-6-16,3-6-7 0,3-7-1 16,6-8-4-16,3-7-1 0,0-2-2 15,2 0-1-15,6-21-1 0,2 1 0 16,4-5 0-16,3-3-1 0,1-4 0 0,4-1 0 16,1 0-1-16,-2 1 2 0,2 3-1 15,0 2 1-15,-2 5 2 0,-1 7 1 16,-3 5 2-16,-1 10 2 0,-3 0 4 15,-2 3 0-15,-3 9 3 0,1 7-2 0,-6 6 2 16,1 0-2-16,0 4-2 0,-3 0 1 16,3-1-3-16,-1-7-2 0,2-3-2 15,5-9-1-15,-2-6-1 0,3-3 0 16,4 0 0-16,1-21 2 0,2-2-2 0,2-9 2 16,2-9 0-16,0-4 2 0,1-7 0 15,-3-3-1-15,-1-1 2 0,-3 1-2 16,-3 2 0-16,-4 3-3 0,-6 5-2 15,-3 8-2-15,0 5-2 0,0 5-5 16,-9 7-8-16,0 7-5 0,-3 4-8 0,0 9-8 16,0 0-15-16,-4 0-34 15,4 4-46-15,-3 3 1 0,3-1 5 0</inkml:trace>
  <inkml:trace contextRef="#ctx0" brushRef="#br0" timeOffset="13286.94">5262 2573 173 0,'5'-34'123'0,"-2"1"0"15,-1 1-2-15,-2-3 3 0,0 3-106 16,0-1-7-16,-5 3-3 0,0 0-3 16,0 5-3-16,-2 3-1 0,-2 3-2 0,1 6 1 15,-2 13 2-15,0 0-1 0,2 3 3 16,-2 13 2-16,0 10 1 0,1 9 3 15,-1 13 1-15,0 9 4 0,1 10 0 16,-1 6-1-16,-1 8 1 0,2 6-5 0,1 6-2 16,-1 5-2-16,0 3 0 0,1 6-2 15,1 1-3-15,1 2 0 0,-1-2-1 16,2-1 0-16,0-6-1 0,0-4 3 16,0-3 3-16,-1-3-1 0,0-3 0 15,0-3 2-15,-1-6 2 0,0-4 0 16,-3-6 1-16,1-6-1 0,0-10 3 0,-2-5 0 15,2-8-1-15,1-4 1 0,-1-9-2 16,1-3-2-16,2-5 0 0,0-6 0 16,1-4 0-16,0-3-4 0,5-4-2 0,-7-2-1 15,7 0-1-15,0-11-1 16,0 11-1-16,0-14 1 0,0 8-1 16,0-3-1-16,0 1-1 0,0-2-2 15,0 1 0-15,0-1-1 0,2-2 4 16,2 1-2-16,-2-1 3 15,0 2-2-15,0 0 1 0,1 0 3 0,0 1 1 0,-2-1 1 16,2 0-2-16,-2 1 2 16,-1 2-1-16,1 7 1 0,0-12-3 0,0 12 1 15,-1-8 0-15,0 8-4 0,0 0 0 16,0-8-2-16,0 8 1 0,0 0-1 16,0 0-3-16,0 0-2 0,0 0 1 0,0 0-3 15,0 0-2-15,0-8-1 16,0 8-1-16,0-7-4 0,2 7-2 0,-1-13-7 15,-1 6-10-15,1-3-47 0,0-2-41 16,-1 0 5-16,0-2-1 0</inkml:trace>
  <inkml:trace contextRef="#ctx0" brushRef="#br0" timeOffset="14202.94">4853 3335 222 0,'0'11'118'0,"0"0"0"0,0-2 3 0,0 0-45 16,5-2-62-16,1-1-1 0,3-5 1 16,5-1 1-16,3 0 2 0,2-8 0 15,3 0-2-15,4-2-1 0,3-1-2 16,2-1-4-16,2-1 0 0,5 0-5 0,-3-2-3 15,2 1-1-15,-1-1-7 0,-2 0-6 16,-2 1-6-16,-1 1-9 0,-6 3-10 16,-1-1-36-16,-3 3-55 0,-4-2-2 15,-1 1 4-15</inkml:trace>
  <inkml:trace contextRef="#ctx0" brushRef="#br0" timeOffset="14519.3">5784 2494 177 0,'11'-18'111'0,"0"2"-2"16,-4 0 1-16,-1 3-33 0,-1 2-70 15,-4 1 0-15,-1 2 1 0,0 8 2 0,0-8 0 16,-7 8 3-16,1 0 3 0,-5 5 4 15,0 6 2-15,-1 9 4 0,-4 6 3 16,0 10-1-16,-2 7 2 0,-1 8 0 16,-2 8-1-16,-2 6-1 0,0 9-5 0,-1 5-2 15,-1 6-4-15,2 4-2 0,3 2-4 16,1 2-2-16,4-3-4 0,5-1-5 16,4-4-1-16,6-7-7 0,0-7-6 15,1-9-11-15,9-7-13 0,3-12-13 16,6-8-22-16,6-15-62 0,1-8-19 0,5-11 4 15,0-1 3-15</inkml:trace>
  <inkml:trace contextRef="#ctx0" brushRef="#br0" timeOffset="15219.32">6345 2073 150 0,'0'0'119'0,"-9"0"2"16,4 0 1-16,0 3 1 0,-1 9-81 16,1 7-33-16,-2 6-4 0,0 7-3 15,-2 5 2-15,0 6-1 0,1 5-2 0,-2 1 1 16,1 3-2-16,2 3 1 0,-2-1 6 16,1-2 5-16,2-3 2 0,1-4 0 15,-1-7-2-15,1-7 2 0,5-9-1 16,-7-12-4-16,7-9-3 0,0-10-7 15,2-11-6-15,3-8-1 16,2-7-1-16,2-6 2 0,0-3-2 0,5-3 1 16,-2-4 3-16,5-1 1 0,-1-1 2 15,2 1 1-15,2 2 1 0,-1 2 1 16,2 6 1-16,-1 5 2 0,-2 6 0 16,1 5 4-16,-3 7 7 0,0 6-1 0,-1 13 4 15,-3 0 1-15,-1 0 4 0,-3 1 1 16,1 12-1-16,-3 6-2 0,-3 6-3 15,0 4-6-15,-2 6 0 0,0 1-6 16,-1 2-3-16,0 3-3 0,0 2-4 0,0 1-6 16,-6-1-5-16,6 0-2 0,-6-2-6 15,6-2-6-15,-7-1-7 0,7-2-8 16,-6-4-12-16,6-3-42 0,-6-2-45 16,6-3 6-16,-6-4 2 0</inkml:trace>
  <inkml:trace contextRef="#ctx0" brushRef="#br0" timeOffset="15836.21">5863 3143 222 0,'-11'9'106'0,"0"0"-3"16,-1 0-20-16,1-1-60 0,1 1-23 15,0-3 1-15,2-1 0 0,0-1 3 16,1-1 0-16,0-1 3 0,3 0 0 0,4 1 3 16,0-2 4-16,0 2 1 0,0-1 4 15,2-1 1-15,2 0-1 0,5 0-1 16,-1-1-1-16,3 0 1 0,4 0-1 16,1 0-1-16,3 0 0 0,4 0-3 15,3 0 0-15,3 0 0 0,6 0 0 0,3-9-1 16,2 9-1-16,2-7-1 0,4 7-1 15,3-10-1-15,-2 10 0 0,3-10 1 16,1 10 0-16,-1-11 2 0,2 11-3 16,-2-13 1-16,1 13-1 0,-5-13 0 15,-1 13-2-15,-5-11 0 0,-1 11-2 16,-3-11-1-16,-3 11-2 0,-4-10-1 0,-1 10 1 16,-6-10 1-16,-1 10 0 0,-1-8 7 15,-8 8 3-15,-1 0 2 0,0-7-1 16,-5 7 0-16,-1 0 2 0,-2 0-1 15,-1-8-1-15,-1 8-3 0,-1 0-6 0,0 0-5 16,0 0-5-16,0 0-1 16,-5-7-2-16,5 7-4 0,0 0-7 15,-6 0-8-15,6 0-8 0,0 0-11 0,-4 0-11 16,4 0-33-16,0-8-65 16,-5 8 2-16,5 0 4 0,-6 0 6 0</inkml:trace>
  <inkml:trace contextRef="#ctx0" brushRef="#br0" timeOffset="18133.23">6482 3366 231 0,'0'3'106'0,"0"3"1"0,-5 0-26 16,5 4-51-16,0 3-22 0,-6 4 0 0,6 7 3 15,-8 6 2-15,4 7 3 0,-4 5 3 16,1 9 3-16,0 5 1 0,-1 6-1 16,-1 5-2-16,0 4-8 0,1 2 4 15,-3 0-3-15,1 2-4 0,2-3-3 0,-2-2 0 16,0-5 0-16,2-8-2 16,0-5 1-16,1-8 3 0,0-6 0 0,2-7 1 15,0-6-1-15,2-8 1 0,3-7-2 16,-8-6 0-16,8-4-4 0,-3 0-1 15,3-12-2-15,0-6-1 0,0-3-2 0,0-6-2 16,2-4 0-16,2-3 0 0,2-3-1 16,-1-4 1-16,2 0 0 0,4-1 0 15,-3 0 1-15,5 1-1 0,0 1-2 16,-1 3 3-16,4 2 0 0,-3 3-1 16,3 4 0-16,-2 4 2 0,1 3 0 0,0 3 1 15,-3 3 1-15,1 3 0 0,0 0 0 16,1 4 0-16,-3 1 1 0,1 7 0 15,-3-11 0-15,1 11 0 0,0-9-1 16,1 9 2-16,-3 0-3 0,0-9 2 16,-1 9 0-16,0 0 0 0,-2 0 0 0,0-8 1 15,-1 8 0-15,-1 0 1 0,0 3 1 16,-3 1-2-16,0 2 1 0,0 1 0 16,0 4 0-16,0 2 1 0,-6 2-2 15,1 2 0-15,0 1 0 0,-1 2 1 16,0 3-1-16,-4-1 1 0,3 3-1 0,-3 0 1 15,-2-1 0-15,1 2 0 0,-1 0 2 16,-2-1-2-16,0 1 0 0,-2 0 0 16,1-3 1-16,-1 1-1 0,0-2-1 15,-1 0 2-15,0-1-1 0,3-3 0 16,0-1-1-16,1-3-1 0,2-1 0 0,0-3-4 16,2-2-4-16,3-3-4 0,6-2-7 15,-6-3-9-15,6 0-14 0,0 0-41 16,2-13-52-16,2 1 0 0,1-2 3 15</inkml:trace>
  <inkml:trace contextRef="#ctx0" brushRef="#br0" timeOffset="18848.91">6438 3569 245 0,'-19'-6'122'15,"0"-3"3"-15,-1 1 0 0,-1-1-71 16,2 0-35-16,2-1-3 0,0 1-5 16,2-1-4-16,3 2-6 0,3 8-1 0,4-11 2 15,5 11 1-15,0 0 1 16,1 1 0-16,6 5 1 0,4-1 3 0,6 2 1 16,0 0 2-16,6 1 3 0,2 1 0 15,1 0-2-15,2 2 2 0,1-1-1 16,0 3-1-16,-1 1-2 0,-1 1 0 0,-4 4-1 15,-5 2-3-15,-2 6-1 0,-9 4 0 16,-3 5 0-16,-4 3 1 0,0 7 2 16,-10 4 1-16,-4 5 2 0,-6 5 1 15,-6 0 3-15,-5 7 2 0,-3-2 3 16,-3 1 1-16,-1-1-2 0,-2-6 1 0,4-3-5 16,2-5-1-16,4-6-2 0,5-5-2 15,3-8-4-15,7-8-2 0,8-8-2 16,7-10 0-16,0-6-1 0,2 0 0 15,9-11 1-15,7-6-1 0,4-6 0 16,8-4 1-16,1-5-2 0,7-3 0 0,0-2-5 16,4-2-4-16,1 0-9 0,0-1-8 15,-1 2-10-15,1 1-8 0,-4 5-15 16,-5 1-14-16,-3 5-39 0,-4 3-53 16,-5 2 6-16,-5 4 7 0,-4 2 10 15,-6 4 142-15,-4 2 0 0</inkml:trace>
  <inkml:trace contextRef="#ctx0" brushRef="#br0" timeOffset="19398.09">6823 3338 217 0,'-10'16'126'0,"0"-1"0"0,1 1 0 16,-2-1-3-1,5-1-105-15,1-3-18 0,5-2-1 0,0-6-6 0,0-3 2 16,2 0-3-16,4-9 3 0,2-3 2 16,4-2 0-16,0 0 2 0,5-2 1 0,-1 0 2 15,1-3 1-15,0 1 2 0,0 0 1 16,-3 2-1-16,1-2-2 0,-6 4 1 16,0 3 1-16,-2 3-1 0,-3 8 0 15,-1 0 0-15,-1 0 0 0,-2 1-1 0,0 9 1 16,0 3 2-16,-5 3 1 0,5 5 2 15,-6 3 1-15,6 1-2 0,-6 4 1 16,6 3 2-16,-9 2 0 0,9 4-1 16,-7 1-3-16,7-1 1 0,-6 0-2 15,6-2 0-15,-9-2-1 0,9-2 1 0,-7-2-1 16,7-3-1-16,-7-4 0 0,7-2-1 16,-6-4-2-16,1-4-1 0,-1-4-3 15,1-4-4-15,0-3-8 0,0-2-12 16,0 0-10-16,0 0-13 0,0-11-34 15,0 0-58-15,0 1 2 0,0-5 1 0</inkml:trace>
  <inkml:trace contextRef="#ctx0" brushRef="#br0" timeOffset="19615.93">6825 3308 152 0,'0'-9'124'16,"-6"9"0"-16,6 0 0 0,-5 0 0 0,5 4-74 16,0 1-42-16,0 0-1 0,0 1 1 15,0-2-5-15,0-2 0 0,3 1-1 16,3-1-2-16,1-2 0 0,3 4-2 16,1-2-7-16,2 0-12 0,2 0-25 15,0 1-77-15,-1-3-3 0,1 0 1 0,-1 0 0 16</inkml:trace>
  <inkml:trace contextRef="#ctx0" brushRef="#br0" timeOffset="20247.16">7301 2360 146 0,'0'-18'124'15,"-5"1"-1"-15,5 1-2 0,0 3 4 16,0 3-76-16,0-1-42 0,3 3 0 16,0 1-3-16,3 7-2 0,3-8-2 0,2 8 0 15,1 0 1-15,4 5 3 16,-1 6-2-16,4 6 7 0,2 5 1 0,-1 5 2 16,2 8 3-16,1 5 3 0,-3 6 4 15,-1 6 1-15,-1 7 3 0,-5 2 0 16,-4 5 1-16,-1 3 1 0,-5 2-2 15,-3 2 0-15,0 1-2 0,-8 2-3 16,-4 3-3-16,-2-2-4 0,-7 0-2 16,-2-4-5-16,-3-3 0 0,-1-4-4 15,-3-4-1-15,2-4-2 0,-1-5-1 16,1-5-5-16,2-5-10 0,3-4-8 16,0-5-8-16,6-7-15 0,3-12-18 0,5-8-56 15,2-7-43-15,7 0 1 0,0-8 2 16,0-8 10-16,2-9 151 0,6-4 0 15</inkml:trace>
  <inkml:trace contextRef="#ctx0" brushRef="#br0" timeOffset="20406.74">7583 3381 236 0,'9'7'123'0,"-3"1"-5"15,-1 1-14-15,-1-1-41 0,-2-2-63 16,-2 1-115-16,0-5-15 0,0 0 1 0,-7-2-1 16</inkml:trace>
  <inkml:trace contextRef="#ctx0" brushRef="#br0" timeOffset="22664.21">7929 2916 181 0,'0'-10'105'0,"-8"10"1"16,8-8-14-16,-8 8-41 0,4-11-42 15,-1 11-1-15,-1-10 1 0,1 10-4 16,0-9 2-16,-1 9-1 0,3-8 2 0,-3 8 0 16,6 0-2-16,-8 0 0 0,8 0 1 15,-4 0-1-15,4 0 1 0,0 0-1 16,0 4 1-16,0-1 4 0,1 1-2 16,4-1 3-16,1 0 2 0,0-3 0 15,3 0-4-15,1 0 1 0,5 0-2 0,-1 0-1 16,2-7-8-16,1 7 0 0,4-10-7 15,-1 10-5-15,0-6-13 0,2 6-25 16,-3-9-74-16,-2 9-3 0,-1 0-1 0,-3 0 1 16</inkml:trace>
  <inkml:trace contextRef="#ctx0" brushRef="#br0" timeOffset="22894.97">7903 3217 256 0,'0'25'135'16,"-6"-3"-1"-16,6-2-1 0,0-3 1 15,0-2-132-15,3-4-1 0,1-4-1 16,1-5-1-16,1-2-1 0,1 0 0 0,3-12 1 16,0 2-1-16,3 2 1 0,3-2-5 15,0-1-2-15,4 0-7 0,1 0-6 16,0-1-9-16,2 2-19 0,-1-3-48 15,-2 2-32-15,0 0-1 0,-1 1 7 0</inkml:trace>
  <inkml:trace contextRef="#ctx0" brushRef="#br0" timeOffset="24593.12">9415 2194 178 0,'0'-13'107'0,"0"1"2"0,-3 1 1 15,3-1-55-15,-7 1-47 0,7 1 0 16,-5-1 1-16,5 4-2 0,-6 7 3 0,6 0-3 15,-5 0 2-15,5 0-6 16,0 6 5-16,0 11 1 0,0 4 0 0,0 5 0 16,0 6-3-16,0 4 1 0,0 3-4 15,0 4 1-15,0 2-2 0,0 3-1 0,0 0 0 16,-6 0-1-16,6-4 0 0,0-3 3 16,-6-5 0-16,6-3-1 0,-4-5 0 15,4-6 0-15,-5-9-1 0,5-5 0 16,0-6-1-16,0-2 1 0,0-20-2 15,0 2-1-15,3-6-1 0,0-4 1 16,3-4-2-16,1-2 4 0,0-2-3 16,2-2 2-16,1-1 0 0,1 0 1 15,2 2-1-15,1 2 1 0,-1 4 1 16,3 2-2-16,-3 6 2 0,3 0-1 16,-2 7 2-16,1 5 1 0,-2 11 1 0,1 0 2 15,-2 0 4-15,-2 0 1 0,-2 13 1 16,-1 6 3-16,-3 6-2 0,0 3-1 15,-2 5 0-15,0 2-3 0,-1 3-4 16,-1 1-1-16,0 2 0 0,0-1-4 16,0 0 2-16,0 0-6 0,0-5 0 0,0-1-5 15,0-4-5-15,0-2-7 0,0-4-6 16,0-2-16-16,1-2-30 0,-1-2-54 16,1-4-4-16,-1-3 3 0</inkml:trace>
  <inkml:trace contextRef="#ctx0" brushRef="#br0" timeOffset="25258.87">9152 3206 202 0,'-10'8'118'15,"-2"1"2"-15,1-1-2 0,1-1-19 16,1-1-93-16,2 0 0 0,0-1-2 0,7 0-2 16,-4-2-1-16,4 1 2 0,0-1 0 15,3-2 2-15,5 2 3 0,4 1 2 16,5 0 2-16,2-2 0 0,6-1 3 0,5-1 3 15,2 0-4-15,5 0 0 0,3 0 1 16,4-11-3-16,1 4-2 0,3-1-1 16,1-3-2-16,-1-1 0 0,0 0-5 15,0 0 0-15,0-1 0 0,-4 2-1 16,-2 0 0-16,-3 1 0 0,-3 2-1 0,-5 0-1 16,-4 8 0-16,-5-10-3 0,-3 10-4 15,-4 0-8-15,-4 0-7 0,-4 0-13 16,-4 0-31-16,-3 0-66 0,0 0-3 15,-4 0-1-15,-3 2 3 0</inkml:trace>
  <inkml:trace contextRef="#ctx0" brushRef="#br0" timeOffset="25709.23">9384 3691 187 0,'-15'16'113'0,"2"0"0"15,1-3-1-15,1-1-29 0,4-1-76 0,-1 0 0 16,2-1-4-16,6 1 0 0,0-3 1 16,0-1 1-16,0 0 1 0,5 0 1 15,4 1 1-15,2-1 0 0,4 2-2 0,0 0-3 16,4 2 1-16,0 1-1 15,0 1 1-15,-2 1-3 0,-1 2 1 0,-2 2-1 16,-4 4 0-16,-5 3 0 0,-4 4-1 16,-1 4 2-16,0 3 1 0,-11 3 1 15,-2 3 0-15,-2 1 3 0,-5 3 4 0,-3 0 1 16,-1-2-1-16,-1 1 1 0,-1-2-1 16,2-3-1-16,1-4-1 0,4-2-1 15,2-5-2-15,5-3-5 0,3-7 0 16,4-1 2-16,5-5-2 0,0-6 2 15,2-5 0-15,5-2 3 0,2 0-1 16,5-8 0-16,3-3 2 0,5-4-1 16,0-1-2-16,2-3 0 0,4-2-4 0,1-2-2 15,0-4-5-15,1 0-12 0,1 0-11 16,-2-1-20-16,0-1-60 0,-1 0-28 16,-3 0 1-16,-3 0 0 0</inkml:trace>
  <inkml:trace contextRef="#ctx0" brushRef="#br0" timeOffset="26191.94">9712 3862 158 0,'0'14'131'0,"-6"-2"-2"15,6-1 1-15,0-3-1 0,0-3-54 16,0-5-63-16,0 0-1 0,4 0-5 16,0-13-3-16,3-2-2 0,1-5-2 15,0-3-1-15,3-2 2 0,0-1-1 16,2-3 1-16,2 0-1 0,-1-2 1 0,1 2 1 16,0 0 0-16,-2 3-2 0,-1 2 1 15,-2 4 0-15,1 2 1 0,-4 6-1 16,-1 3 0-16,-1 9 2 0,-1 0-5 0,-3 0 3 15,1 0 0-15,-2 7 1 0,0 5 2 16,0 4-3-16,0 5 0 0,-8 3 1 16,8 2-1-16,-5 1 1 0,5 4 2 15,-5 0-2-15,5 0 2 0,-7 2 0 16,7-1 2-16,-5-2-2 0,5-1 2 16,-9-1-1-16,9-5 3 0,-7-1-2 15,7-2-2-15,-7-3 4 0,2-1-5 0,-1-5 0 16,1 2-3-16,0-5 5 15,-1 0-3-15,0-1 2 0,0-2-4 0,0-1 0 16,0-2-1-16,0-1-5 0,1-1-4 16,0 0-7-16,-1 0-12 0,6-9-29 15,-7 1-71-15,7-5-7 0,-5 0 1 16,5-5 1-16</inkml:trace>
  <inkml:trace contextRef="#ctx0" brushRef="#br0" timeOffset="26408.28">9786 3378 150 0,'1'0'134'0,"-1"-10"1"16,1 10-1-16,0 0 0 0,0 2 0 16,2 2-134-16,1-1-2 0,2-2 0 15,4 1-1-15,0-2-1 0,2 0-3 0,3 0-5 16,0 0-3-16,3-7-5 0,2 9-6 15,-1 1-8-15,0 0-18 0,-3 0-57 16,-1-1-18-16,-5 0 0 0,-2-1 5 16</inkml:trace>
  <inkml:trace contextRef="#ctx0" brushRef="#br0" timeOffset="26862.21">9078 2530 198 0,'-12'27'121'0,"0"5"0"0,-1 5 1 15,-2 6-2-15,-1 4-115 0,-1 3-2 16,0 4 2-16,1 3-2 0,1-2-1 16,0 1-2-16,3-1 0 0,0 1-2 15,6 4-1-15,6 1-2 0,0-3-5 16,0 1 0-16,0-7-9 0,8-2-9 0,5-4-41 16,2-6-47-16,4-4-2 0,1-8 3 15</inkml:trace>
  <inkml:trace contextRef="#ctx0" brushRef="#br0" timeOffset="27324.45">10355 2476 210 0,'7'1'103'16,"0"3"2"-16,-1 2 2 0,2 1-68 15,0 2-32-15,2 4 5 0,0 1 1 16,1 4 2-16,2 3 1 0,-1 6 0 0,3 4 1 16,-2 5 0-16,2 8 1 0,-1 4-1 15,1 3-4-15,-4 5-1 0,-3 3-4 16,0 2 0-16,-3 1-1 0,-3 0-2 15,-2 1 0-15,0-2-5 0,-7-4 0 16,-1-1-3-16,-2-5-4 0,-3-3-4 0,-1-5-2 16,-2-5-6-16,0-6-7 0,-2-5-8 15,2-7-27-15,-1-6-53 0,2-7-9 16,0-7 4-16,3 0 5 0</inkml:trace>
  <inkml:trace contextRef="#ctx0" brushRef="#br0" timeOffset="27891.4">10694 1733 191 0,'5'-8'113'0,"2"8"0"0,-2-12-1 16,1 12 1-16,-1 0-104 0,1 0-8 0,0 0-1 15,0 0 0-15,1 2 0 0,0 2 0 16,1 4 1-16,1-2 1 0,0 5 0 15,2 4-1-15,2 2 2 0,0 2 2 0,2 3 0 16,-1 0 3-16,0 1 2 16,-2 2-1-16,-2 1 2 0,-1 2 1 0,-3 2 0 15,-3 2-2-15,-3 0 1 0,0 2-7 16,0 1 3-16,-9 0 2 0,-1 1 1 16,-1-1-2-16,-1-2 1 0,-2-1-1 0,1-2-2 15,-3-4 0-15,3-3-1 0,0-1-1 16,1-5-2-16,3-3 0 0,3-1 0 15,6-6 0-15,-6-2-1 0,6-3-1 16,3-2 1-16,4 0 0 0,2 0 1 16,2-8-1-16,3 8 1 0,1-14-1 0,2 6 1 15,0-2-2-15,2 0 0 16,1-2 1-16,-1-1 0 0,1 0 0 0,-2-2-2 16,0 1 1-16,-1 0-5 0,-2 0-2 15,-3 2-7-15,-1-1-6 0,-2 2-10 16,-3 1-11-16,-3 2-31 0,-2 1-58 15,-1 7-5-15,0-11 3 0,-6 11 4 0</inkml:trace>
  <inkml:trace contextRef="#ctx0" brushRef="#br0" timeOffset="34984.01">1361 7461 137 0,'1'0'82'0,"0"0"-3"15,0-10-6-15,2 10-8 0,-1 0-16 16,2-10-23-16,-2 10-18 0,2 0 0 15,1-8-1-15,-2 8 2 0,2 0-1 0,0 0 2 16,4 0 0-16,-3 0 3 0,1 0 0 16,2 0-1-16,3 0 1 0,-1-6 0 15,3 6-3-15,-1 0 1 0,2 0-1 16,2-9-4-16,1 9-6 0,-1 0-1 16,3-11-6-16,-2 11-5 0,0-8-12 0,1 8-36 15,-3-9-53-15,0 9-2 0,-1-8-1 16</inkml:trace>
  <inkml:trace contextRef="#ctx0" brushRef="#br0" timeOffset="35267.08">1478 8283 216 0,'-4'29'126'0,"-1"-2"2"16,0-5-1-16,-1-4 0 0,6-5-86 15,-5-2-41-15,5-5-1 0,0-4 0 16,1-1-2-16,2-1 0 0,-2 0 1 0,1-15-2 16,4 15-1-16,3-9-1 0,2 9-4 15,3-9-3-15,2 9-9 0,1-10-6 16,1 10-32-16,2-12-55 0,-2 4-5 15,0-1 0-15,0-2 2 0</inkml:trace>
  <inkml:trace contextRef="#ctx0" brushRef="#br0" timeOffset="41611.18">9656 3691 221 0,'0'-10'102'0,"1"10"-2"0,-1-8-26 15,0 8-29-15,0-9-34 0,0 9-3 0,0-8 1 16,0 8-5-16,-5-10-1 0,5 10-2 16,0-8 0-16,-5 8-1 0,5 0 1 15,0-10-2-15,0 10 2 0,0 0 1 16,0 0-3-16,0 0 4 0,0 0 0 16,0 0 0-16,0 0 0 0,0 0 2 0,0 0-1 15,0 0-1-15,-3 0 0 0,3 0 1 16,0 2 0-16,0-2-1 0,0 0 0 15,0 0 0-15,0 1-1 0,0-1 1 16,0 1-3-16,0-1 2 16,0 2-4-16,0-2 4 0,0 0-2 0,0 3-2 15,0-2 2-15,0 2 0 0,0 1 0 16,2-1 3-16,1 2-1 0,0-2-1 16,1 2 2-16,1 0-1 0,-1 2 2 15,1-1 4-15,1 0-4 0,1 2 1 16,1-1 0-16,0 0-1 0,0 0 0 15,3-1-1-15,-4 1 1 0,3 0-2 0,-3 1-1 16,1-1-4-16,-2 1 3 0,-1 2 2 16,-1 0 0-16,-3 3-1 0,-1 0 0 15,0 0 0-15,-5 2-1 0,0 2 1 0,-3-1 1 16,-3 1 0-16,0 1-2 0,-2-3 2 16,1 1-1-16,-1-1 2 0,0-1 0 15,1-1-1-15,1-3-1 0,3-1 0 16,1-1 0-16,3-2 0 0,4 0 2 15,0-4-2-15,0-1 3 0,2-1-1 0,3 0 1 16,2 0 2-16,3 0 2 0,1 0-3 16,1-8 3-16,3 8-2 0,-2-10-3 15,3 10-2-15,-2-14-1 0,3 7-3 16,-2-2-6-16,1 2-6 0,-2 0-11 16,1 7-18-16,-4-14-68 0,0 14-15 0,-2-9 1 15,-3 9 2-15</inkml:trace>
  <inkml:trace contextRef="#ctx0" brushRef="#br0" timeOffset="43726.41">9904 2002 212 0,'-7'0'90'15,"7"-13"-6"-15,0 13-38 0,-5-13-46 0,5 13-2 16,-4-13-14-16,4 13 0 0,-5-11 13 16,5 11 4-16,-6-8-2 0,6 8 6 15,-8 0 6-15,8 0 4 0,-7 0 5 0,7 0 6 16,-8 0 3-16,8-8-13 16,-7 8 0-16,7 0 0 0,-8 0-2 0,8 0-2 15,-7-8 0-15,7 8-1 0,-5 0-3 16,5 0-2-16,0 0 0 0,-5-8-1 15,5 8 0-15,0 0-3 0,0 0 0 16,0 1 0-16,0 0 0 0,2 2 1 16,1 0 0-16,1 0 1 0,0 0-1 15,0 1-2-15,3-1 2 0,-1 4-1 16,2-4 0-16,0 3 0 0,1 0 0 16,2 1 3-16,0-1-3 0,1-1 0 0,0 1 1 15,2-1 0-15,-1-1-1 16,2 2 4-16,-1-1-4 0,0 0 0 0,1-2 0 15,-2 2-3-15,0 0 2 0,-2 0 0 16,0 0 1-16,-3 1-1 0,-2 2 1 16,-4 0-3-16,-2 5 3 0,0 0 1 0,-5 3-1 15,-3 1 0-15,-3 0 1 16,-1 3 0-16,-4-1 1 0,0 1 1 0,-2 0 0 16,1 0-1-16,-2-1 1 0,3-1-1 15,-3-1 0-15,4-4-2 0,3 0-1 16,1-1-1-16,2-4 1 0,3 0 0 0,6 0-1 15,0-3 1-15,0-2 1 16,0 0 1-16,5-2-1 0,2-1 2 0,2 0 1 16,2 0 2-16,1 0-4 0,1-7 0 15,3 7-1-15,1-11-2 0,1 2-3 16,2 2-5-16,-1-4-13 0,0 2-16 0,0-1-55 16,-1 1-37-16,-1-1 1 0,-1 3 0 15</inkml:trace>
  <inkml:trace contextRef="#ctx0" brushRef="#br0" timeOffset="45723.18">9758 3490 168 0,'1'-10'105'0,"0"0"0"0,0-1-1 0,-1 1-40 16,0 0-51-1,0-1-5-15,0 0-2 0,0 2-2 0,-6 1-3 0,-3 0-1 16,4 8 1-16,-1 1 1 16,-3 4 2-16,1 4 2 0,-4 4 3 15,1 4 0-15,-4 5 3 0,2 6-6 16,-4 3 8-16,0 5 0 0,-5 5-1 0,0 2-2 16,-1 4 0-16,-1 3 1 0,-2 2-3 15,1 2 1-15,-1-2-4 0,2 1-2 16,1-1 0-16,1-1-1 0,3-4 0 15,4-2-1-15,2-4 0 0,4-2-1 16,4-5 2-16,5-4-3 0,0-4 4 0,5-3-1 16,4-7-1-16,4-2 0 0,5-6-1 15,3-4 2-15,4-4-2 0,2 0 2 16,3 0-3-16,2-12 1 0,1 0 0 16,1-3-2-16,-1-2 2 0,1-3 0 15,0-1 0-15,-3-4-1 0,-1 0 2 0,-3 0-1 16,-1 1-3-16,-5-1-1 0,-2 0-4 15,-2 2 4-15,-4 1-8 0,-2 0 0 16,-1 1-2-16,-6 0-4 0,0 2-3 0,-1-1 0 16,-3 0 3-16,0-2 3 15,0 0 1-15,-5-1 4 0,1-1 3 0,-2 1 0 16,-1-1 6-16,-2 1 3 0,1 1 2 16,-3 1 3-16,-1 1 1 0,1 0 0 15,0 2 3-15,-3 3-2 0,3 0 0 0,0 4-2 16,1-2 0-16,0 7-3 0,3 6-1 15,-2-12-1-15,3 12-2 0,1 0 1 16,-1 0-2-16,6 0-2 16,0 6 4-16,-4 3-1 0,4 8 3 15,0 4 0-15,-4 6 2 0,4 6 4 0,-10 7-1 16,4 8 0-16,-3 7 2 0,-1 9-2 16,-3 7 2-16,-1 12-3 0,-2 4 0 15,-1 4-1-15,-2 1 0 0,0 0 0 16,-1 0 2-16,0-2-1 0,1-4 2 15,1-5-1-15,1-5 2 0,1-6-1 16,3-8-3-16,0-8 1 0,4-8-3 0,-1-12-1 16,4-7-1-16,1-5-1 0,5-6-2 15,-7-5-3-15,7-6-13 0,0-5-15 16,-5 0-25-16,5 0-80 0,0-16-6 16,1 0 0-16,1-6 0 0</inkml:trace>
  <inkml:trace contextRef="#ctx0" brushRef="#br0" timeOffset="46845.95">11026 3025 241 0,'4'5'126'0,"-1"2"-2"16,1-1-1-16,1 0-3 0,-1 4-120 0,0-3-9 15,1 0-3-15,0 0-1 0,0-3-5 16,3 1-5-16,-1-2-6 0,1-3-10 16,1 2-23-16,-1 2-33 0,0-1-17 15,-1 2-1-15</inkml:trace>
  <inkml:trace contextRef="#ctx0" brushRef="#br0" timeOffset="47039.8">11036 3237 159 0,'-16'18'112'0,"0"0"-1"15,3-2-2-15,0 0-29 0,3-2-43 0,1-2-18 16,1 1-2-16,3-4-3 16,5 0-1-16,0-4-5 0,0-2-1 0,0-1-2 15,5-2-1-15,2 0-2 0,3 0-2 16,2 0 0-16,1-9-2 0,1 9-3 15,3-10-1-15,-1 10-9 0,2-10-3 0,1 10-10 16,-1-15-25-16,2 8-50 0,-1-1-14 16,-1 0 2-16</inkml:trace>
  <inkml:trace contextRef="#ctx0" brushRef="#br0" timeOffset="47588.43">11299 3264 193 0,'3'2'100'0,"1"-1"-2"16,3-1-5-16,0 2-50 0,3-2-40 16,0 1 0-16,4-1-2 0,2 0 0 15,1 0 0-15,0 0-1 0,1 0 0 16,2 0 3-16,-2 0 2 0,1 0 1 0,-3 3 3 16,1 0 0-16,-4-1 4 0,0 4 4 15,-4-1 0-15,-3 4-2 0,-4 0 0 16,-2 5-2-16,0 4-1 0,-6 5-4 0,-3 4-4 15,-3 3 0-15,-2 6 0 16,-3 0-4-16,0 1-1 0,-2 3 2 0,2 0-1 16,-2 0 0-16,3 0 1 0,1-1 0 15,3-2 0-15,5-5 0 0,7-3 0 16,0-6 0-16,0-4 0 0,0-8 0 16,10-4 1-16,3-5-1 0,3-2-1 15,3 0 0-15,4 0 0 0,1-10 0 0,2 1 0 16,0-2-1-16,1-2-1 0,0-2 1 15,1-2 0-15,-3-1 0 0,-1-1-1 16,-3 1 0-16,-2-1-1 0,-2-1-1 16,-5 0 0-16,-4 1 0 0,-3-3-1 0,-4 2 0 15,-1 0 1-15,0-1-1 0,-7 3 2 16,-1 3 2-16,-2 0 3 0,-3 3-3 16,-1 4 1-16,-2 8 1 0,1 0 2 15,0 0 2-15,-2 0 0 0,1 10 1 16,1 9 0-16,1 8 4 0,2 5-3 0,0 5 1 15,3 4 0-15,2 4 1 0,0 3-4 16,0 2-1-16,3 1 1 0,4 1-1 16,-7 0-3-16,7-1-3 0,-5-1 1 15,5-2-4-15,-4-4-11 0,4-3-13 0,-7-1-32 16,2-4-54-16,1-8-8 0,0-8-1 16,4-4 2-16</inkml:trace>
  <inkml:trace contextRef="#ctx0" brushRef="#br0" timeOffset="48154.58">11722 3676 153 0,'0'3'115'0,"-5"-1"-3"0,5 1 2 0,0-1 1 15,0 0-71-15,0-2-39 0,0 0-2 16,3 0-2-16,3 0-2 0,1-11 1 16,1 11 0-16,3-16 1 0,1 7-1 15,2-1-1-15,1-2 1 0,1 0 2 0,1-1-1 16,0-1 2-16,0-2-2 0,-1 0 1 15,-2-2-1-15,0 0 0 0,-3 0 0 16,0-2 0-16,-4 1 0 0,0-1-1 16,-2 2 1-16,-1 1-1 0,-1 0 0 15,-2 1-1-15,0 1 2 0,0 2-1 0,-1 2 0 16,0 3 0-16,0 8-1 0,0 0 0 16,-6 0 1-16,6 3 1 15,-4 8 0-15,4 4-1 0,-5 5 2 16,5 3 0-16,-5 4 2 0,5 4-1 15,-6 4 0-15,6 1 0 0,-6 3 0 0,6 2 1 16,-5 0-1-16,5 0 0 0,-6-1 0 16,6-2 0-16,-4-3 0 0,4-1 4 15,0-6 0-15,-4-2 2 0,4-5-1 16,0-3 2-16,0-6-3 0,-7-1-1 0,7-5-4 16,-4-5-2-16,4-1-2 0,-6 0-7 15,6-7-4-15,-6-1-5 0,6-3-1 16,-7-3-7-1,7-4-5-15,-8-1-3 0,8-4-14 0,-5-2-43 0,5-3-20 16,0-3-3-16,0-1 5 0</inkml:trace>
  <inkml:trace contextRef="#ctx0" brushRef="#br0" timeOffset="48353.88">11869 3231 253 0,'-9'-6'129'16,"9"6"1"-16,-7-13 0 0,7 13 1 0,0-6-120 16,0 6-4-16,1 0-5 0,3 0-2 15,1 0-3-15,3 0-3 0,3 0-3 16,0 0-4-16,3 0-4 0,0 3-4 16,1 2-7-16,0 1-7 0,0-1-30 15,-3-2-55-15,-2 0-3 0,-1-2 2 0</inkml:trace>
  <inkml:trace contextRef="#ctx0" brushRef="#br0" timeOffset="48971.1">11429 3214 201 0,'-8'2'85'16,"-2"-1"-23"-16,0-1-34 0,2 0-28 15,0 0-9-15,-1 0-27 0,1-7-7 16,0 7 2-16,-1 0 11 0,0-9 22 16,0 9 12-16,-1 0 11 0,0 0 12 15,0-8 16-15,-2 8 8 0,0 0 3 0,1 0 0 16,0 0-9-16,-3 0-19 0,3 0-8 15,1 0-1-15,-1 0 0 0,2-6 0 16,0 6-5-16,1 0-2 0,3 0-2 16,0 0 0-16,5-9-1 0,0 9-3 0,0 0 2 15,0 0-2-15,3 0 0 0,4 0 0 16,2 0 3-16,3 0-1 0,2 0 3 16,3 0-1-16,3 0 1 0,2 0 0 15,2 0 1-15,4 0 1 0,3-8-2 16,5 8 1-16,-1 0 0 0,6-7-2 0,0 7-1 15,2-9 0-15,2 9-2 0,0-13-1 16,1 5-2-16,-3 2 0 0,1-2-2 16,-3 8 0-16,-1-14-5 0,-4 14-5 15,-2-10-5-15,-4 10-6 0,-5-10-7 16,-5 10-11-16,-6 0-24 0,-4-7-50 0,-4 7-16 16,-5 0 6-16,-1-9 3 0</inkml:trace>
  <inkml:trace contextRef="#ctx0" brushRef="#br0" timeOffset="49603.33">11622 2081 196 0,'-5'-11'101'16,"5"11"2"-16,0 0-5 0,0 1-53 15,0 6-37-15,0 3 1 0,-5 6-3 0,5 5 0 16,-6 4 2-16,3 6-2 0,-3 3-1 16,0 5-1-16,-2 5 1 0,1 2 0 15,0 1 1-15,-2 0 1 0,1-3 2 16,0 0 2-16,0-4 2 0,0-7-1 16,3-2 1-16,-2-7-7 0,3-6 4 0,4-7-2 15,-6-8-1-15,6-3-3 0,0 0 0 16,1-16 0-16,2-1-3 0,2-5-2 15,3-4 0-15,0-5 2 0,3-2-2 16,2-2 1-16,1-2-1 0,1 0-1 16,2 0 1-16,-1 2 0 0,4 2 0 0,-4 2 1 15,3 5 0-15,-2 4-1 0,0 2 1 16,-2 5-1-16,-1 5 1 0,-1 10 1 16,-2 0 2-16,-1 0 2 0,-2 0 2 0,0 6 2 15,-2 7 0-15,-1 4-5 16,0 4 7-16,-3 3 0 0,1 2-2 0,0 4-1 15,1 1-2-15,-3 2 0 0,1 1-2 16,0 0-1-16,-1 0-1 0,0-2-1 16,0 0 1-16,-1-4-2 0,0-2 0 0,0-2 0 15,0-5-3-15,0 1-4 0,-7-4-6 16,7-2-6-16,-7-4-7 0,7-2-10 16,-8-4-32-16,8-4-57 0,-7 0-5 15,7 0 3-15,0-19 4 0</inkml:trace>
  <inkml:trace contextRef="#ctx0" brushRef="#br0" timeOffset="50069.46">11949 1865 181 0,'0'0'108'0,"0"0"-1"0,-4 0 0 15,4 0-12-15,0 0-93 0,1 0-2 16,0 0-1-16,2 0 0 0,1 2 1 16,2 1 0-16,0 1 1 0,1 0-2 15,1 3 3-15,1 4 0 0,2 0-1 0,-1 1 4 16,0 1 2-16,1 0 2 0,-2 2 2 15,-1 0 0-15,-1 0 1 0,0 2 0 16,-4 0 0-16,-2 0 1 0,-1 1-3 16,0 1-2-16,-4-1 0 0,-1 1-2 15,-2 0-2-15,-1 0 0 0,-1-1-2 0,0 1-1 16,1-3 2-16,0 0 0 0,2-1 1 16,1-1 0-16,5-5-1 0,0 1 0 15,0-3 1-15,0-4 1 0,4-1 0 16,4-2-3-16,3 0 1 0,3 0-2 15,2-9 0-15,1 9 0 0,0-13-1 0,3 4 0 16,-1-1 0-16,0-1-1 0,1-2-4 16,-1 1-2-16,-2 0-7 0,-1 0-8 15,-2 0-12-15,0 2-35 0,-4 0-56 0,-1 0-3 16,-1 1 2-16</inkml:trace>
  <inkml:trace contextRef="#ctx0" brushRef="#br0" timeOffset="51984.06">11013 4285 184 0,'-15'0'116'0,"4"1"2"0,-1-1-1 15,2 0 0-15,2 0-99 0,1 0-18 16,-2 0-1-16,4 0-2 0,-1-9-2 16,1 9 1-16,5-11 0 0,-6 11-1 0,6 0 2 15,0 0 0-15,0 0 4 0,3 0 0 16,0 7 4-16,2 0 0 0,1 3 1 16,0 2-4-16,3 2 8 0,-1 1 0 15,2 3 0-15,1 0 2 0,1 2-2 0,3 0 2 16,2 0-2-16,1 0-1 0,0-3 1 15,4 0-5-15,1-3 0 0,1-4-2 16,2-2-2-16,1-3 1 0,2-5-1 16,-1 0-1-16,1 0 1 0,1 0 0 15,-1-12-1-15,-2 4 0 0,1-3-1 0,-6 2 1 16,2-2 1-16,-3 2 0 0,-3 0 1 16,-1 2 2-16,-1 7 1 0,-2-10 0 15,-2 10 0-15,1 0 3 0,-2 0-1 16,0 0 0-16,2 0-1 0,-1 0-2 15,3 0 0-15,1 0-2 0,2 0-2 16,1 0 2-16,3 0 0 0,1 0-2 0,2 0 0 16,2-7-1-16,0 7-2 0,2-12-2 15,0 3-1-15,1-1-5 0,0 0-2 16,0-3-10-16,0 1-7 0,-1-1-9 0,-1-1-34 16,0-1-52-16,-1-2-4 15,-2-1 3-15,2 2 3 0</inkml:trace>
  <inkml:trace contextRef="#ctx0" brushRef="#br0" timeOffset="55388.88">12203 2481 174 0,'-4'3'100'16,"4"-2"1"-16,-5 1-1 0,5-1-48 0,-4-1-49 16,4 2-2-16,0-1 1 0,0 1 0 15,0-1 0-15,0 0 0 0,0 3 4 16,0 2 0-16,0 3 3 0,2 5-1 16,0 2-1-16,0 2 1 0,1 3-2 0,0 2 3 15,1-1-2-15,0 3-1 0,1-3 0 16,-1 1-2-16,-1-1 1 0,2-3 2 15,-3 1 1-15,1-4 2 0,0-1-3 16,0-5 2-16,-1 0-3 0,1-4-1 16,-2-3 1-16,1 1-2 0,-1-3 0 0,0 0-2 15,1 1-1-15,-2-2 0 0,1 1 1 16,1-1 1-16,0 0 0 0,1 0 1 16,2 0 0-16,0-8 1 0,2 8 0 15,0-12 0-15,3 4 2 0,0-2-1 16,2-2-1-16,0-3 1 0,3 0-1 0,-1-2 0 15,2-2-2-15,0 0 1 0,3-1-1 16,-1-2-2-16,2 2 0 0,2-2 0 16,-3 1 0-16,2 0 0 0,0 2-1 0,-2 1-1 15,1 1 2-15,-1 2-1 16,-2 0 0-16,-1 3 2 0,-1 0-1 0,-2 2 0 16,-2 1 0-16,-2 9 0 0,1-12 2 15,-6 12-1-15,1 0-1 0,-3-8 0 16,0 8-1-16,-1 0 1 0,-1 0 0 0,0 0 1 15,0 0-1-15,0 0 0 16,0 0 1-16,0 0 0 16,0 0 0-16,0 0-4 15,0 0 4 1,0 0-4-16,0 0 5 16,0 0-2-1,0 0-2 1,0 0 2-1,0 0-5 1,0 0 6 0,0 0-4-1,0 0 4-15,0 0-4 0,0 0 0 47,0 1 2 0,0-1-1-31,0 0 4-16,0 0 0 15,0 0-6-15,0 0 6 32,0 0-8-32,0 0 3 15,0 0 6-15,0 0-2 16,0 0-4-1,0 0 4-15,0 0-6 16,0 0 4-16,0 0-1 16,0 0 0-16,0 0 0 0,0 0 0 15,0 0 2 1,0 0-2 0,0 0 2-16,0 0 0 0,0 0-2 15,0 0 2-15,0 0-2 16,0 0 2-1,0 0 0-15,0 2-2 0,0-2 2 16,0 0-2 0,0 0 0-1,0 0 2 1,0 0-2-16,0 0 2 16,0 0-2-16,0 0 0 0,0 0 2 15,0 0-2 1,0 0 2-1,0 0 0-15,0 0 0 16,0 0 0 15,0 0 1-31,0 0 1 0,0 0-1 16,0 0 0-16,0 0 0 0,0 0-1 16,0 0-3-16,0 0-2 15,1 0-6-15,1 0-4 0,0 0-5 0,1 0-6 16,-1 2-12-16,3 0-24 0,-3 1-63 15,-1-3-3-15,-1 0 1 0,0 0 4 16</inkml:trace>
  <inkml:trace contextRef="#ctx0" brushRef="#br0" timeOffset="60526.32">2642 7481 140 0,'2'-21'87'16,"-1"1"-1"-16,0-2-4 0,0-1-10 15,2 0-23-15,-3-1-30 0,2 1-1 0,1 0-1 16,-1 1 1-1,2 2-3-15,-3 1-2 0,4 3-4 0,-4 2 2 0,1 4-8 16,1 10 0-16,-2 0-1 0,-1 0 2 16,0 3-1-16,0 15-2 0,0 9 1 15,-7 13 1-15,0 10 0 0,-1 11-1 16,0 7 3-16,-2 7-2 0,-1 6 0 16,0 4-1-16,-1 3 0 0,0 1 3 15,1-1-5-15,-1-4 5 0,1-4 2 0,0-9-1 16,-1-6 1-16,5-13 1 0,-2-9 0 15,2-11-1-15,2-8 1 0,-1-9-4 16,6-11-2-16,-6-4-2 0,6 0-1 16,0-20-1-16,0-3 0 0,0-6-1 15,0-8 1-15,3-8-1 0,2-3 0 16,3-9 2-16,1-4-1 0,2-3 2 0,1-2 1 16,4-1 0-16,0 1-1 0,2 4 1 15,3 3-1-15,-2 5 2 0,2 7 1 16,2 7-3-16,-2 7 0 0,-1 8 0 0,2 13 0 15,-5 12 0-15,2 0 0 0,-3 6 1 16,-1 13 0-16,-4 10-2 0,-2 8 2 16,-1 6 1-16,-5 5 0 0,1 5 1 15,-3 2 1-15,-1 1 3 0,0 0-2 16,0-1 0-16,0-1 2 0,-6-2-1 0,6-8-1 16,-6-4 0-16,6-7-2 0,-6-7 0 15,6-4-2-15,-6-5-1 0,6-5-1 16,0-3-3-16,-6-2-7 0,6-2-11 15,0-4-14-15,0-1-49 0,0 0-43 16,0-10-1-16,0-3 1 0</inkml:trace>
  <inkml:trace contextRef="#ctx0" brushRef="#br0" timeOffset="61117.52">3209 6814 224 0,'0'7'113'0,"0"-3"-2"0,0 1 0 16,0-1-38-16,0 0-67 0,2-3 0 15,1 0-2-15,3 0-4 0,0-1 1 16,3 0 0-16,2 0 1 0,2 0 0 15,3 0 0-15,1 0-1 0,0 4 0 0,1 0 0 16,3 3 1-16,-4 0 0 0,1 1 1 16,-5 4 0-16,1 1 1 0,-6 2 0 15,-3 3 4-15,-1 4-2 0,-4 1 1 16,0 4 0-16,-6 1 1 0,-2 3-2 16,-3 0 1-16,0 2 2 0,-2-1-1 15,-1-2 0-15,-1-1-3 0,3-2 2 0,0-1 2 16,2-5-3-16,0-2 2 0,4-3 0 15,6-5-3-15,0-4 3 0,0-4-1 16,1-3 2-16,7 0 0 0,3 0 2 16,1-14-2-16,3 3 0 0,1-2-1 15,5-3-1-15,-3 0-1 0,3-2-1 0,2-3-3 16,-4 2-2-16,2-2-3 0,1 0-6 16,-4 0-8-16,1 1-13 0,1 1-14 15,-6 3-47-15,1 0-48 0,-2 0-1 16,-2 2 1-16,-1 0 5 0</inkml:trace>
  <inkml:trace contextRef="#ctx0" brushRef="#br0" timeOffset="62009.25">4608 7033 132 0,'-6'5'116'0,"1"-2"0"16,5 1 3-16,-6-1-4 0,6-1-74 15,-5-1-29-15,5 0-3 0,0 0-2 16,0-1-4-16,0 0-2 0,0 0 1 0,3 0 0 15,2 0 2-15,3 0 5 0,2 0 1 16,4 0 2-16,3 0 1 0,0-9 1 16,6 9 2-16,1-8-1 0,4 8-1 15,4-15-1-15,0 6-3 0,5-2-6 16,-1-2 2-16,3-3 0 0,2 0-6 0,1 0 0 16,-2-1-7-16,1 2-6 0,-1 0-9 15,-2 1-12-15,-3 1-18 0,-1 1-64 16,-6-1-19-16,-5 3 3 0,-5 0 2 15</inkml:trace>
  <inkml:trace contextRef="#ctx0" brushRef="#br0" timeOffset="62475.05">4922 7004 191 0,'-28'14'114'0,"3"0"1"0,3-1 0 0,3-2-13 16,4 0-93-16,4-1-1 0,3-1-3 15,4 0-2-15,4 2 2 0,0 0-2 16,0 2 2-16,3 0 2 0,5 4 0 16,0 5 1-16,5 3 2 0,2 3 1 15,3 3-2-15,2 3 0 0,1 2-2 0,2 2-1 16,2 2 0-16,-2 2-2 0,1-2-1 16,2 2-1-16,-2 0-2 0,-2 0 0 15,1-2-1-15,-3-1 0 0,-2-1 0 0,-4-2 0 16,-4-2 0-16,-5-1 0 0,-4-1 0 15,-1-3-1-15,0 0 3 0,-11-2-1 16,-5-3 1-16,-2-1-1 0,-5-2 1 16,-5 1-1-16,-1-1-1 0,-3-1 3 15,1 1-2-15,-3-2 1 0,3-2-2 0,2-1 0 16,4-2 1-16,3-1 1 0,4-2 1 16,7-3 4-16,7-1 3 0,4-3-1 15,2-2 3-15,8-2 2 0,8 0 3 16,6 0 0-16,5-11 0 0,5 4-1 15,7-4-2-15,0 0-4 0,5-2 0 0,2-2-2 16,3-1 0-16,-2-2-4 0,2-1 0 16,1 1-2-16,-2 0 1 0,-1 0-2 15,-4 2-2-15,-4 0-4 0,-2 3-8 16,-6-1-7-16,-4 3-11 0,-4 3-12 16,-5 8-39-16,-7-12-59 0,-3 12-3 15,-8 0 4-15,-2 0 4 0</inkml:trace>
  <inkml:trace contextRef="#ctx0" brushRef="#br0" timeOffset="63090.56">4674 9134 153 0,'-23'40'104'0,"0"-1"-1"16,4-4 0-16,-2-2-3 0,3-3-97 16,1-2-3-16,3-3-5 0,0-2 0 15,2-5 1-15,0-2 1 0,2-3 3 16,3 0 1-16,1 0 2 0,6-1 3 15,-6-2-1-15,6-5 0 0,0-5 1 0,3 0 0 16,1 0 0-16,4-16 2 0,1 0 1 16,1-6 1-16,3-4-1 0,0-3 0 15,2-2-1-15,1-2 1 0,-1 0-2 16,-1-1-1-16,2 1-1 0,-3 2-3 16,-1 4-1-16,-1 2 1 0,-1 4-2 0,-2 4 2 15,-1 3-2-15,-2 5 1 0,-1 9 3 16,0-9-3-16,-3 9 1 0,0 2 0 15,2 3 0-15,-2 3-1 0,0 4 2 16,0 4-3-16,2 2 1 0,-2 5 1 16,1 6-3-16,2 7 3 0,-4 4 0 0,2 5 2 15,-1 6 0-15,-1 3 3 0,0 2 1 16,0 2 2-16,0 0 2 0,0 2 2 16,-4-2 2-16,4-1 0 0,-10-1 2 15,5-4-2-15,-2-3-2 0,1-6-2 16,-4-5 0-16,2-5-1 0,-2-3-4 0,-1-5 0 15,2-5-2-15,0-2-2 0,-2-4-2 16,2-3-1-16,1-4-3 0,0-4-4 16,0-3-5-16,2 0-5 0,2-9-3 0,4-3-8 15,-6-6-5-15,6-7-10 16,0-7-19-16,1-7-54 0,2-7-15 0,-1-8 5 16,2-6 3-16</inkml:trace>
  <inkml:trace contextRef="#ctx0" brushRef="#br0" timeOffset="63325.56">4695 8856 149 0,'0'-13'115'0,"0"2"2"0,0 3 0 16,-4 8 1-16,4-11-70 0,-6 11-37 0,6 0-4 16,-5 0-1-16,5 0-4 0,0 0 1 15,0 0 2-15,0 0 0 0,0 0 1 16,3 0 3-16,4 1-1 0,3 2 2 15,0-1-1-15,2-2 1 0,1 2-3 16,2-2-2-16,0 0-5 0,-1 0-2 0,1 0-7 16,-1-8-17-16,0 8-3 0,0-13-31 15,-3 6-63-15,1-2-4 0,-1 0 0 16,-3 1 3-16</inkml:trace>
  <inkml:trace contextRef="#ctx0" brushRef="#br0" timeOffset="64007.48">5041 8895 245 0,'-8'27'126'0,"1"0"-4"0,1-1-3 16,0-1 3-16,3-3-122 15,3-4 0-15,0-3-6 0,0-8 0 0,0-5 1 16,3-2-1-16,6 0 1 0,2-15 1 16,3 1 5-16,6 0-4 0,0-1 1 15,5-2 2-15,0-1 0 0,0 0-1 16,-1 0 0-16,-4 0 1 0,0 3-1 16,-8 3 1-16,-1 12-4 0,-5-7 3 0,-5 7 1 15,-1 5-2-15,0 6-1 0,-10 5 3 16,1 7 0-16,-6 5 1 0,-2 6 3 15,-2 4 3-15,-2 5 3 0,-1 4-2 16,-1 3-5-16,1-1 6 0,2 2-1 16,0-7-1-16,4 2 0 0,3-6-1 0,5-4-3 15,3-6-1-15,5-7-1 0,0-8 0 16,2-8 0-16,5-7-1 0,5 0 1 16,3-13 2-16,6-7-2 0,-1-6 0 0,6-6 0 15,-1-3-1-15,1-1 0 0,0-3-1 16,-1 1 1-16,-2 1 0 0,-1 2 0 15,-3 3-2-15,-3 5 2 0,1 4 1 16,-6 5 1-16,0 5 0 0,0 13 1 16,-5-6 0-16,0 6 0 0,-1 1 2 0,1 5-2 15,-3 3-1-15,2 0 0 0,1-1-1 16,3-1 0-16,0-3 1 0,4-2 0 16,0-2-2-16,3 0 0 0,2-8 2 15,1-2-2-15,2-5 0 0,1-4 1 16,0-4 0-16,-2-2 0 0,1-2 0 15,-3-4-1-15,-1 1 1 0,-2 0-1 0,-4 0 1 16,-5 1 1-16,-3 2-2 0,-3 3 1 16,0 5 2-16,-7 3 3 0,-4 4 0 15,-3 5 3-15,-5 7 0 0,-1 0 1 16,-5 0-2-16,0 0 1 0,1 0-2 0,-2 5-6 16,3 4-1-16,0 0-6 0,4 4-9 15,0 2-12-15,4 0-14 0,3 2-47 16,1-2-52-16,5-1-1 0,1-4 1 15,5-1 6-15</inkml:trace>
  <inkml:trace contextRef="#ctx0" brushRef="#br0" timeOffset="65855.87">5012 5457 192 0,'-9'-22'103'15,"2"0"2"-15,0 1 1 0,1 1-52 16,0 3-52-16,0 3-1 0,0 2 0 0,1 12 0 16,0 0 2-16,-1 0 3 0,-3 2 3 15,3 15 1-15,-1 13 3 0,-1 10 3 16,-1 12 0-16,0 6 0 15,1 8 0-15,-3 6-2 0,0 4-6 0,2 3-2 16,0-1-1-16,-1-2-4 0,3-4-1 0,1-4 1 16,1-10 0-16,5-9 1 0,0-14-1 15,0-13-1-15,5-13 0 0,3-9 0 16,4 0-1-16,4-14 0 0,2-8 0 16,2-8-1-16,3-4 0 0,0-5-3 15,-1 0 2-15,2 0 1 0,0 3 1 0,-1 4 2 16,-3 8 2-16,0 8 2 0,-4 16 3 15,-4 0-2-15,-3 0 3 0,-2 7-2 16,-2 11 2-16,-1 8-1 0,-3 5-1 16,1 3-3-16,1 5 0 0,-2 0-2 15,1-1-1-15,1-2 1 0,2-7-2 16,0-5 1-16,2-8 1 0,1-10-1 0,2-6 0 16,2 0 1-16,0-10-1 0,3-5 0 15,-4-6 1-15,0-5-1 0,1-4 1 16,-5-3-1-16,-1-2-1 0,-2-1 2 15,-4 4-2-15,0 2 0 0,0 5 1 16,-6 5 0-16,1 6 0 0,-5 14 1 0,-1 0-1 16,0 0 0-16,-1 3-1 0,2 10 0 15,2 5 0-15,2 5-1 0,6 3-2 16,-6 2 0-16,6 0-4 0,2 0 1 16,3-3-2-16,1-3 1 0,4-5 0 0,4-4 1 15,0-8 2-15,5-5 1 0,1 0 2 16,1-10 0-16,1-4 1 0,1-7 1 15,-2-6 0-15,1 0 1 0,-3-3-1 16,-2 1 1-16,-1 0-1 0,-4 1 0 0,-2 3-2 16,-3 4 1-16,-2 4 0 0,-5 6 1 15,0 11 0-15,-6 0 1 16,-4 4-2-16,1 11 1 0,-6 3 0 16,3 4 2-16,-3 2-1 0,1 3-1 15,3 1 0-15,-1 1 0 0,3 1 0 0,4 0-2 16,5-1 2-16,0-2-1 0,0-2 1 15,3-1-1-15,3 0 0 0,6-3-1 16,1-1 0-16,2 0 0 0,3-1 0 16,1 0 0-16,-1-1-1 0,0-1 0 15,-2 1 4-15,-3 0 0 0,-2 1 1 0,-3 1 2 16,-3 3 2-16,-5 0 0 0,0 6 2 16,0 0 0-16,-13 3 1 0,2 2-3 15,-2 1-2-15,-3 1 1 0,-2 0-1 16,-1-3-1-16,0 1 2 0,1-4-2 15,1-4-2-15,0-3-1 0,2-7-2 0,2-5 0 16,1-8 0-16,2-3-1 0,0 0-2 16,2-17-1-16,3-2-1 0,0-7 0 15,5-6 1-15,-4-2 1 0,4-3 1 16,0-1 1-16,0 0-4 0,1-1-5 16,2 1-10-16,3 2-11 0,3 1-39 15,1 2-59-15,3 2 0 0,2 4 1 0,1 3-1 16</inkml:trace>
  <inkml:trace contextRef="#ctx0" brushRef="#br0" timeOffset="66205.1">5685 6261 133 0,'4'0'129'0,"-2"-5"0"0,0 5-2 0,-2 0 0 15,2 0-20-15,1 1-98 16,-2 0-2-16,0-1-1 0,3 0-2 0,2 0-3 15,0 0-2-15,1 0 0 0,3 0 1 16,2 0 0-16,1 0 0 0,2 2 0 16,2 4 0-16,0 1-1 0,-1 2 1 0,-4 3 1 15,0 3-1-15,-5 4 1 16,-2 5-1-16,-4 3 0 0,-1 4 0 0,0 2 1 16,-8 0-1-16,-1 1 2 0,-2 0 1 15,-1-1-3-15,-1-3 1 0,0-2 0 16,0-2 1-1,1-4 0-15,4-6 0 0,2-6-1 0,6-9-1 0,0-1-1 16,0 0-2-16,3-19-1 0,6 1-5 16,3-3-4-16,4-6-9 0,2-1-8 0,-1-3-15 15,5-2-42-15,0-4-37 0,-2 0-1 16,3-1 2-16</inkml:trace>
  <inkml:trace contextRef="#ctx0" brushRef="#br0" timeOffset="66670.28">6183 5636 209 0,'0'-12'111'0,"-7"12"2"15,7 0-1-15,-7 0-19 0,7 0-87 16,-5 12-2-16,5 7-3 0,-5 4 0 15,5 6-1-15,0 4 1 0,-6 2 0 0,6 1-1 16,0 6 3-16,-5 1-1 0,5 2 3 16,-7-1 1-16,7-1 0 0,-9-1 4 15,4-5 1-15,-1-4 2 0,-1-5-1 16,0-4-3-16,-1-6 1 0,1-7-5 16,1-7 0-16,0-4 0 0,1-13-6 15,5-3-1-15,1-7-2 0,3-5 1 16,4-6 0-16,1-3 0 0,3-2 1 15,3-1 1-15,-1-2 0 0,2 3 2 16,1 2 1-16,1 4-1 0,1 4 1 16,-1 7 2-16,0 6 1 0,-2 7 4 0,-2 9 2 15,-2 0-1-15,-2 5 3 0,0 10-1 16,-4 6-2-16,-1 4 1 0,0 6-1 16,-2 0-2-16,0 3-1 0,0 1-5 15,-2-1-1-15,2 0-1 0,-2-2-4 0,0-2-2 16,2-4-3-16,-3-2-6 0,3-6-2 15,0-8-10-15,0-5-9 0,2-5-11 16,2 0-33-16,1 0-45 0,-2-15-5 16,1 0 5-16</inkml:trace>
  <inkml:trace contextRef="#ctx0" brushRef="#br0" timeOffset="66853.89">6539 5885 232 0,'8'0'121'0,"-1"-13"0"15,0 13 1-15,-3-9-30 0,4 9-74 0,0-9-4 16,1 9-7-16,2-11-6 0,2 11-1 16,2-15-1-16,3 7 0 0,1-2-1 15,6 2-2-15,-1-3-2 0,4 0-3 16,0 1-4-16,1-1-5 0,0 1-6 16,-1 0-15-16,-4-1-37 0,0 3-40 0,-3-2-2 15,-3 3 2-15</inkml:trace>
  <inkml:trace contextRef="#ctx0" brushRef="#br0" timeOffset="67037.22">7030 5528 160 0,'4'-22'118'0,"2"0"3"0,-2 2 4 15,2 2-25-15,-3 3-45 0,0 2-26 16,-1 13-6-16,-2 0 2 0,0 0-6 16,0 2 0-16,0 14-1 0,-6 8-3 0,0 8-1 15,0 7 0-15,-1 6 1 0,1 6-1 16,0 4-5-16,-1 6-5 0,1 5-4 15,-1 2-8-15,2 5-12 0,-1 1-21 16,1 2-51-16,0-1-49 0,0-4-4 16,0-4 2-16,0-10-1 0</inkml:trace>
  <inkml:trace contextRef="#ctx0" brushRef="#br0" timeOffset="69668.16">7699 7818 192 0,'3'-8'73'0,"-1"0"-6"0,0 0-11 0,1-1-14 16,-1 0-18-16,1-2-13 0,1 2 0 15,-1-1 2-15,2 0 2 0,-3-1-2 16,2 2 1-1,0-1-2-15,-1 1-1 0,1 0-2 0,1 2-2 0,-3 7 1 16,2-11 0-16,-3 11-1 0,0 0 0 16,-1 2 1-16,0 9 0 0,0 5-1 15,-7 6 0-15,0 6-1 0,-3 6 0 16,-1 5 0-16,-2 4-1 0,0 4 3 0,-2 2 1 16,0 0-2-16,1 1 2 0,-2-1-1 15,4-4 3-15,-3-3-3 0,5-4 2 16,1-6 3-16,5-6-2 0,4-7 3 15,0-6 1-15,1-6 0 0,8-5 0 16,0-2-1-16,4 0 0 0,5-8-2 0,2-2-3 16,2-1-3-16,4-3-1 0,2-2-2 15,0-2 0-15,2-2 0 0,1-2-3 16,1 0 0-16,0 0-3 0,-3-1-6 16,0 0-4-16,-1 1-5 0,-4-1-7 15,-2 0-4-15,-1-2-5 0,-6 1-3 0,0 0 1 16,-4 0 2-16,-2 1 3 0,-2 2 6 15,-6 1 5-15,0 0 5 0,-1 2 7 16,0 0 4-16,0 1 3 0,-7 2 3 16,1 1 2-16,0 2 1 0,-3 2 2 15,2 2-2-15,-4 1 5 0,2 7-3 0,0-13-2 16,-2 13 3-16,2-11-2 0,1 11 1 16,0-10-2-16,0 10-1 0,1-8-1 15,2 8 0-15,0 0-2 0,5 0 4 16,-7 0 5-16,7 0-3 0,0 0 4 0,-5 4 2 15,5 4 2-15,0 6 2 0,0 4 2 16,0 4 0-16,-5 5-1 0,5 6-3 16,-7 6 0-16,2 6 0 0,-1 6-3 15,-1 6 1-15,-2 6-2 0,2 3-1 16,-4 2-1-16,0 2-1 0,1-3 1 0,0-1-5 16,0-3 1-16,0-5 0 0,2-4-1 15,-1-4-3-15,3-7 0 0,0-6-1 16,2-7-1-16,4-7-4 0,-7-9-6 15,7-4-5-15,-5-8-9 0,5-2-7 16,0 0-9-16,0-14-18 0,0-1-56 0,0-8-22 16,0-3 1-16,0-5 7 0</inkml:trace>
  <inkml:trace contextRef="#ctx0" brushRef="#br0" timeOffset="71915.66">7382 7445 205 0,'0'11'105'0,"-5"-3"1"0,5 2-1 16,0-4-51-16,0-1-46 0,0-4-5 0,4-1 2 16,2 0 1-16,3-7 1 0,4-2 3 15,2-2 0-15,4-1 3 0,2-2 1 16,5 2 1-16,4-3-1 0,1-2-2 16,4 2 2-16,3-2-3 0,1-1-2 15,1 3 0-15,-1-2-3 0,1 3-1 0,-3 2-5 16,0 1-2-16,-2 0-3 0,-1 3-5 15,-2-3-7-15,-3 2-7 0,-4-2-16 16,-3-1-53-16,-4-1-30 0,-3-3-1 16,-4-1 5-16</inkml:trace>
  <inkml:trace contextRef="#ctx0" brushRef="#br0" timeOffset="72165.5">7948 6597 188 0,'-4'-29'115'16,"4"3"0"-16,-7 1-1 0,7 1-6 16,-5 4-102-16,5 3 1 0,0 4-3 15,0 6-3-15,0 7 0 0,0 0-3 0,-5 7 1 16,5 7 2-16,0 12 0 16,-6 9 2-16,6 9 0 0,-7 7 0 0,3 4 0 15,1 4 0-15,-2 2 0 0,-2 0 1 16,2 1-4-16,0-2 0 15,-1-4-4-15,1-4-9 0,-1-6-6 0,1-6-14 16,1-6-53-16,4-8-30 0,-6-7 0 16,6-7-1-16</inkml:trace>
  <inkml:trace contextRef="#ctx0" brushRef="#br0" timeOffset="72481.67">7574 6799 136 0,'-11'0'101'0,"-1"0"0"16,1 0 0-16,-2 0-5 0,1 4-87 16,1 8-2-16,-5 6 3 0,2 5 0 15,-2 6 3-15,0 4 4 0,-1 8 3 0,0 7 2 16,-1 9 2-16,1 10-1 15,1 9-1-15,-2 3 0 0,2 6-3 0,-2 3-2 16,3 1-5-16,1-1-1 0,3-2-5 16,2-2 0-16,3-4-4 0,6-3-2 15,0-7-1-15,0-5-4 0,1-9-5 16,8-9-7-16,2-8-8 0,1-11-11 0,7-11-36 16,2-10-57-16,2-7-1 0,1 0 3 15,2-15 2-15</inkml:trace>
  <inkml:trace contextRef="#ctx0" brushRef="#br0" timeOffset="72797.82">8288 6925 157 0,'17'0'114'0,"-3"0"1"0,0-7 0 16,-3 9-2-16,0 1-71 16,1 6-39-16,-1 0 0 0,0 4 3 0,1 1-3 15,-1 4 8-15,2 3-2 0,-1 1 3 16,2 6 2-16,0 5 0 0,1 5 2 16,-2 4 0-16,0 5-1 0,-2 3 0 15,-2 1-5-15,-4 5-2 0,-3 1-2 16,-2 1-6-16,0 2 0 0,-7-2-5 0,-2 1-6 15,-3-3-5-15,-1-1-8 0,-5-5-6 16,2-5-7-16,-4-6-21 0,2-7-47 16,1-9-21-16,1-7 1 0,2-8 6 15</inkml:trace>
  <inkml:trace contextRef="#ctx0" brushRef="#br0" timeOffset="73331.39">8668 6949 127 0,'4'0'122'16,"-2"0"0"-16,-2 0-3 0,1 0-1 15,0 0-11-15,2 0-107 0,-2 0 0 16,1 0-1-16,2 0-2 0,1-15-1 0,3 2 1 15,1-6-1-15,2 0 2 0,4-3 4 16,1-1 0-16,4-4 0 0,-1 0 1 16,2-1 1-16,-1-3-1 0,-1 1 3 15,0-1-2-15,-3 3 0 0,0 2-2 16,-4 2 1-16,0 3-1 0,-2 4 1 16,-4 2-1-16,-1 4 0 0,0 2 1 15,-3 9-2-15,0-13 1 0,1 13-1 0,-3 0 1 16,0-7 0-1,0 9-3-15,0 2 2 0,0 6 0 16,0 4-1-16,0 3 0 0,0 4 0 16,0 4 1-16,0 3 0 0,0 4 0 15,0 4 3-15,-5 3-3 0,5 3 0 0,-6 2 0 16,2 3 2-16,-2 1 0 0,0 1 2 16,-3-5 1-16,-1-1 2 0,-1 0 0 15,0-3 0-15,-1-3 2 0,-2-3 4 16,0-4 0-16,1-3-2 0,1-4-1 15,-2-4-2-15,3-3 0 0,-1-6-2 16,1-2-4-16,2-5-3 0,0-3-1 0,2 0-7 16,3 0-8-16,-1-14-6 0,0 3-8 15,5-2-11-15,-7-3-14 0,7-2-48 16,-5-4-33-16,5-3 1 0,0-1 4 16</inkml:trace>
  <inkml:trace contextRef="#ctx0" brushRef="#br0" timeOffset="73563.45">8724 6279 130 0,'0'-12'114'0,"-5"12"0"0,5-8 2 15,0 8-2-15,0 0-57 0,0 0-47 16,1 0-3-16,3 0-1 0,0 0-4 15,4 0-1-15,-2 0 1 0,3 0-1 16,0 0-2-16,4 0-1 0,1 6-8 16,1 2-6-16,0 2-15 0,2-1-52 0,-2-1-31 15,0 2-2-15,-1-2 1 16</inkml:trace>
  <inkml:trace contextRef="#ctx0" brushRef="#br0" timeOffset="75064.14">7161 8487 159 0,'-7'0'101'0,"2"1"1"0,-2 3 1 16,0 1-34-16,0 4-60 0,-1 4-1 15,1 2 2-15,1 4 1 0,0 4 1 16,0 3 0-16,6 2-1 0,-6 2 0 0,6 3-1 15,0 1 1-15,3-1 0 0,2 0-2 16,4-2 0-16,0-3-1 0,4-5 0 16,2-4-1-16,5-6 0 0,-1-6 1 15,4-6-4-15,3-1-1 0,-1 0 1 0,4-15-2 16,1 0-1-16,3-5 0 0,0-2-1 16,2-3 0-16,0-1 0 0,1 0-1 15,-1 2 3-15,1 3 2 0,1 3 3 16,-3 3 2-16,-2 5 2 0,0 10 1 15,0-7 1-15,-2 7 1 0,-1 1 0 0,-1 4-2 16,-1 5-3-16,-2 0-1 0,1 1-3 16,0 0-1-16,-1-1-2 0,0-4 1 15,-2-2-2-15,3-4-1 0,-3 0 1 16,2 0 0-16,-1-8 0 0,0-1 0 0,1-1-1 16,1-2 0-16,-2-1-3 15,2-2 3-15,-1 1-1 0,2 1 3 0,0 1-2 16,0 1-1-16,1 0 2 0,-1 3-3 15,1-1-2-15,1 2 0 0,-1-1 4 16,1 0-8-16,0 0-4 0,-1-2-7 16,1 0-11-16,-1-2-18 0,-1-2-82 15,-1-3-5-15,-1-2 2 0,-5-4 0 0</inkml:trace>
  <inkml:trace contextRef="#ctx0" brushRef="#br0" timeOffset="78293.14">4889 9397 216 0,'-14'-8'85'0,"1"-1"-2"15,0 0-10-15,2-2-45 0,0-3-21 16,0-1-1-16,2-1 2 0,1 1-4 15,1-1-1-15,0 0-1 0,1 1 0 0,0 0 1 16,1 1-2-16,0 1 2 0,5 2-2 16,-7 0-1-16,7 3 0 0,0-1 1 15,0 0-1-15,0 9-1 16,3 0 2 0,1 1 3-16,1 3 1 0,1 2 3 0,-1 2-1 15,2 0 2-15,1 5 1 0,0 1 3 16,-1 2 0-16,0 4-2 0,2 2-1 15,-3 2 2-15,2 2-4 0,0 2-1 16,1-2-1-16,0 3-3 0,1-2 0 16,0 0-1-16,3-2 0 0,-2-2 1 15,4-4 1-15,1-3-4 0,1-1 2 0,4-8 0 16,0-3 1-16,2-4-1 0,1 0 1 16,4 0 1-16,0-14-2 0,2 4 0 15,0-2-1-15,2-2 0 0,1-1 0 0,-1-1 0 16,4 0 0-16,-1 0-1 15,3 1 0-15,-3 1 0 0,3 2 0 0,-1 2 0 16,-1 2 1-16,0 8 2 0,-1-9 2 16,-2 9 1-16,-1 0 3 0,-1 4 1 15,-2 2 0-15,-1 1-2 0,0 3 2 0,-4 2-1 16,-1 1-2-16,-1 1-2 0,1-1-2 16,0 0-1-16,2-3-3 0,1-1 1 15,-1-3-1-15,3-5 1 0,1-1-1 16,2 0-1-16,2-8 1 0,-2-3-1 15,2-4 0-15,2-2 0 0,-1-2 2 0,0-3 1 16,-1 0 1-16,-3 2-1 16,0 1 3-16,0 2 0 0,-5 3 3 0,-1 3-1 15,1 3-5-15,-1 8 5 0,0-8 1 16,2 8-3-16,-2 0 1 0,4 1 2 16,1 0-4-16,3 0 0 0,-1-1-2 0,4 0 2 15,2 0-3-15,0 0 2 0,2-12-1 16,1 5 1-16,0-2-2 0,0 0 0 15,0 0 1-15,0-2-1 0,-2 2 1 16,0-1 0-16,-4 3-1 0,0 7 0 16,-3-11-1-16,0 11 1 0,-2 0 1 0,-1-7 0 15,-3 7-2-15,1 0 2 0,-2 0-1 16,-3-9-1-16,2 9 1 0,-3-8 0 16,0 8 0-16,-2-11-1 0,-1 11 0 0,-1-13 0 15,-1 5 1-15,0 0-1 0,0 0 1 16,-2 1 1-16,-2 7-1 0,2-12 0 15,-2 12 0-15,0-8 1 0,0 8-1 16,-1 0 1-16,-1-9-1 0,1 9 0 16,0 0 0-16,-3 0-1 0,2-9 1 0,-1 9 0 15,-1 0 0-15,1-10-1 16,-2 10 1-16,1-8-1 0,-1 8 1 0,0-11 0 16,0 11-1-16,0-9 2 0,1 9-1 15,0-9 2-15,-1 9-2 0,0-7 1 16,1 7-1-16,3 0 0 0,-3 0 0 15,2-9 0-15,-2 9 1 0,1 0-2 0,0 0 1 16,-2 0-1-16,0 0 1 0,1 0 0 16,-2 0 0-16,0 0 0 0,0 0 1 15,-3 0 0-15,0 0-1 0,0 0 1 16,-1 0 0-16,0 0-2 0,0 0 2 0,2 0-2 16,-3 0 2-16,1 0-1 0,0 0-1 15,0 0 0-15,0 0 2 0,1 0-2 16,-2 0 1-16,1 0 1 0,0 0-1 15,2 0 0-15,-3 0-1 0,1 0 6 16,0 0-4-16,-1 0-2 0,1 0 1 16,-1 0-1-16,1 0 2 15,-1 0-6 1,0-7 6-16,0 7-2 16,2 0 0-1,-2 0 0-15,1 0 0 0,0 0 1 0,2 0 0 16,-2 0 0-16,1 0-1 15,1 0 2-15,-3 0-1 0,3 0 1 0,0 0-1 16,-2 0 0-16,0 0 0 0,1 0 1 16,0 0 0-16,-2 0 0 0,0-6 0 15,1 6-2-15,0 0 1 32,0 0-1-32,1 0 0 0,0 0 0 15,2 0 0-15,1 0 0 0,0 1-3 16,2 0-2-16,1 1 0 0,1-1-2 15,2 2-5-15,0-2-5 0,0 4-5 16,1-1-7-16,-1 1-11 0,-2 1-62 0,0 0-25 16,-3 1 0-16,-5 0 1 0</inkml:trace>
  <inkml:trace contextRef="#ctx0" brushRef="#br0" timeOffset="84504.93">7386 9029 184 0,'0'-10'100'0,"-6"10"3"15,6-12-31-15,-7 12-26 0,7-13-39 0,-6 13-1 16,6-14 0-16,-5 14-5 0,5-13-1 15,0 13 1-15,0-7-1 0,0 7-1 16,0 0 1-16,3 0 1 0,2 1 0 16,2 2-1-16,1 1 0 0,0 0 0 15,3 0 3-15,1 1-1 0,0-1 2 0,3 1 0 16,0-2 1-16,3-1-1 0,-2 1 1 16,2-2 2-16,0 0-1 0,3-1-1 15,0 0 2-15,-1 0-1 0,4 0 0 0,0 0 2 16,1 0-1-16,3-8 2 15,-1 8 0-15,3-9-1 0,-1 9-1 0,2-11-1 16,1 3 1-16,1 0-3 0,1-3 0 16,1 1-1-16,1-3 0 0,1-1-1 15,3-2-2-15,0-1 2 0,1-1-1 16,3-1 0-16,-1-1-1 0,0-1 1 0,2 0-1 16,0-1 0-16,0 0 0 0,-2 0 1 15,2-2 0-15,-2-1-1 0,1 1 1 16,-2-3 0-16,-1-1 0 15,-1-1-1-15,0-2 1 0,-3-1 0 0,2-4-1 16,-2-1 0-16,1-3-1 0,-2 0 1 16,1-3 0-16,-2-1-1 0,0-2 1 15,-1-2 1-15,1-1-1 0,-3-1-1 0,0-3 2 16,-2 2 0-16,-3-2 1 0,-1 0-2 16,-3 1 0-16,-1-1 2 0,-2-1-1 15,-2 1 0-15,-1 0-1 0,-2 2 1 16,0-1 0-16,-2 1-1 0,0 2 2 15,-3 1-1-15,0 2 0 0,-1 0-1 0,-3 2 0 16,0 0 0-16,-3 0 0 0,-1 2 0 16,-2 2 1-16,0-2-1 0,0 0 1 15,-5 2 2-15,-1-2 1 0,-3-2 0 16,1 0 2-16,-3 0 0 0,-1-3 0 16,1 1 0-16,-4 0-1 0,3-2-1 0,0 1-1 15,-1 0 1-15,2 0 0 0,-1 2-1 16,1-1-2-16,1 3 1 0,0 0 0 15,0 2 0-15,1 1 0 0,-3 2-1 16,1 3 0-16,-2 0 0 0,-1 2-1 16,0 1 1-16,-2 3 1 0,-3-1-1 0,0 3-1 15,-2-1 0-15,1 3 0 0,-3 1 0 16,-2 1 0-16,1 1 0 0,0 2 0 16,1 1 0-16,-3 1 0 0,2-1-1 0,-1 2 1 15,3 0 0-15,-3-1 0 16,1 2 0-16,-1 0-2 0,0 1 4 0,1-2-2 15,-3-1 2-15,1 2-2 0,-2-1 2 16,0 0-1-16,-1-1-1 0,-2 3 1 16,1-2 0-16,0 2 0 0,1 0 0 0,-1 0 0 15,1 1-2-15,1 1 1 16,3 0 1-16,-2 0-1 0,2 3 0 0,-1 0-1 16,1 2 0-16,0 8 0 0,-1-9-1 15,0 9 0-15,-2 0-1 0,-2 0 5 16,0 0-4-16,-3 0-2 0,0 0 4 0,-2 0-1 15,-3 0 0-15,1 0 1 0,-1 1 3 16,3 0-3-16,-3-1 1 0,2 0-2 16,2 0 0-16,2 0 1 0,1-7-1 15,2 7 3-15,1 0-2 0,1-8-1 16,0 8-2-16,2 0 3 0,-1 0 0 16,1 0 0-16,-3 2 0 0,1 1 0 0,0 1 0 15,-1 1-1-15,-3 2 2 0,0-1-1 16,-1 1 1-16,0 1-1 0,1 0 1 15,-3-2-1-15,2 1 0 0,1-2 1 16,-1-1-1-16,2 1-1 0,-2 0 0 0,1 0 1 16,0 2-1-16,0 0 1 0,0 0-1 15,0 3 1-15,-2-2 0 0,-1 0-1 16,1 1 1-16,-1 0 0 0,1 0 1 16,1-1-1-16,-1 0 0 0,1 1 0 15,2-4 1-15,1 0 0 0,1-1-1 0,4-1 0 16,-2-2 0-16,5 1 0 0,0-2 0 15,0 0 0-15,3 0 0 0,0 0 0 16,1 0 0-16,-3 0-1 0,2 0 2 16,0 0-1-16,0 0 0 0,-3-8 0 15,3 8 0-15,-3 0 0 0,3 0 0 0,-4 0 1 16,3 0-2-16,-2-8 1 0,0 8-1 16,1 0 1-16,1 0 0 0,-1-10 1 15,2 10-1-15,-1 0 0 0,1-8 0 16,1 8-1-16,-1-8 2 0,0 8-1 15,3-8 0-15,-2 8 0 0,3-10 0 0,-3 10-1 16,3-11 0-16,-1 11 1 0,1-12 1 16,1 12 0-16,-3-13-2 0,3 13 1 15,-2-13 0-15,3 5 0 0,-2 1 0 16,1-2 1-16,-1 1 0 0,2-1-1 16,-1-2-1-16,0 0 0 0,0 1 1 0,1-3 0 15,0 2 0-15,-1-2 1 0,0 1-1 16,0 0-1-1,1-1 0-15,-3-2 2 0,2 3 0 0,-4-2-1 0,0 0 1 16,0-1-1-16,-3 3 0 16,2-1-1-16,-3 1 2 0,1 1-1 0,-1 0 0 15,-1 2-1-15,1 0-1 0,-2 3 2 16,2 6-1-16,-2-12 1 0,0 12 0 16,2 0 1-16,0 0-2 0,1 0 2 0,0 0 1 15,0 0-1-15,-1 0 0 16,3 0-1-16,-2 0 1 0,0 0 0 0,2 0 1 15,-3 0-4-15,0 1 2 0,2 0-1 16,-3 1 0-16,2 0 0 0,-1 2 0 16,-1-1 1-16,0 2-2 0,1 3 0 0,0 1 0 15,-1 3 1-15,1 0-1 0,-1 2 1 16,0 2-2-16,1 0 1 0,1 2 0 16,1 0 0-16,-3 1 2 0,4 0-2 15,-2 0 1-15,1 0 1 0,-1 0 0 16,1 0-2-16,1 0 1 0,1-2 1 0,0 2 0 15,0 0-1-15,0 2-1 0,1 3 2 16,-1 3 0-16,3 2 0 0,-1 3-2 16,-1 1 2-16,-1 3 0 0,4 1-1 15,-3 3 1-15,0 0 0 0,3 2 0 16,-4 2 0-16,3 1 0 0,-1 1 0 16,0 1 0-16,1-3 0 0,0-1 0 0,1 0 1 15,1-1-1-15,1-3 0 0,-1 2 2 16,3-2-2-16,1 4 0 0,-3-1 0 15,4 2 0-15,-2 1 1 0,-1-1-1 16,2 2-1-16,1 0 1 0,-3 2 1 0,0 1-2 16,2 1 1-16,-2 1 0 0,-1 1-2 15,1-1 2-15,-1 1-1 0,1-2 2 16,0 0-1-16,0-2 0 0,0-2-1 16,2-1 9-16,-1 0-8 0,2-1 0 15,0 1 0-15,1-2 0 0,1 2 0 0,0-2 0 16,5 1 1-16,-6-1-1 0,6 2 0 15,0-2-6-15,-6 1 6 0,6 1 1 16,0 0-1-16,0-1 0 0,0 0 1 0,0-1-2 16,0-2 0-16,0-1 1 15,1-2 1-15,0-1-2 0,2-1 1 0,-2 0-2 16,1-2 2-16,-1 0 0 0,1-1-1 16,0 1 2-16,1-1-1 0,-2 2 0 15,1 1-1-15,-1-1 1 0,1 3 1 16,-2 0-1-16,1 2 2 0,-1 0-1 15,0 2-1-15,0 1 0 0,0-1 0 0,0 0 0 16,0 0 0-16,0 0 0 0,0-2-1 16,0-2 1-16,0 0 0 0,0-1-2 15,1-1 2-15,0-1 0 0,2-3-1 0,-1 0 1 16,1-1 0-16,3-3 0 0,-3 1 0 16,2-1 1-16,0-1-2 0,1-1 1 15,1 0 0-15,-1-1-1 0,1 0 3 16,-1-2-2-16,1 0 0 0,1-1 0 15,1-1 0-15,-1-1-1 0,3 0 2 16,-1-1-1-16,1 0 0 0,2 0 2 0,1 0-4 16,0-1 2-16,1 1 0 0,2-1 0 15,-1 1 0-15,2 0 0 0,-1-1-1 16,1 1 1-16,-1-1 1 0,2 0-2 16,-1-1 1-16,0 0 1 0,-2-1-1 0,0-1 2 15,0-1-2-15,-1-1 0 0,0-1-2 16,-1-2 1-16,-1 0 0 0,1-1 1 15,-2-3 0-15,1 1 2 0,-1-1 0 16,0-1-4-16,0 1 2 0,1-2 0 16,-1 0 2-16,0 0-2 0,0 0 0 0,-1 0 0 15,0-1 0-15,1 1-4 0,-1-1 4 16,0 0 1-16,1 0-1 0,-1-1 0 16,1-1 1-16,0-1 1 0,0 0-1 15,3 0-1-15,-3 0 0 0,4 0 0 16,-3 0 0-16,3-9-1 15,0 9 1-15,1 0 0 0,-2-8-2 0,4 8 1 0,-4 0 0 16,2-10 1-16,-1 10 0 0,0 0 0 16,0-7 0-16,0 7 0 0,-3 0 0 15,3-7 0-15,-2 7 1 0,1-8 0 16,-1 8-1-16,1-13 2 0,1 7-2 0,-1-3 0 16,0 0 0-16,2 1 0 0,-2-2 1 15,3 1-1-15,-2 1-1 0,1-1-1 16,-2 2 2-16,1 7-1 0,-1-12 1 15,0 12 0-15,-1-9 0 0,-1 9 0 16,1 0-1-16,-2 0 1 0,0 0 0 0,-2 0 0 16,2-6 0-16,-1 6 0 0,1 0 0 15,-1 0 0-15,1 0 0 0,0 0-1 16,1-9 1-16,2 9 0 0,-2 0 0 16,1-9-1-16,0 9 1 0,0 0-1 15,-1-8 0-15,0 8 0 0,2 0 0 0,-4 0 1 16,1 0 0-16,0 0 1 0,-1-8-2 15,0 8 2-15,0 0-2 0,-2 0 2 16,2 0-1-16,-1-9 0 0,1 9 0 16,1-9 0-16,-1 9 0 0,0-13 1 15,1 13-1-15,-1-14-1 0,1 7 1 0,0-1 0 16,-1 2 0-16,0 6 0 0,0-12-1 16,-1 12-4-16,1 0-5 0,-3 0-6 15,2 0-6-15,1 1-20 0,-1 4-67 16,-1 1-11-16,3 0 0 0,1-1 1 0</inkml:trace>
  <inkml:trace contextRef="#ctx0" brushRef="#br0" timeOffset="87486.27">9968 7153 155 0,'6'-25'101'0,"-1"1"1"0,0 2 1 0,-1 1-39 16,-1 2-51-16,-1 3-3 0,0 0 0 15,-2 2-2-15,1 1 3 0,0 0 0 16,0 0 1-16,3 4-1 0,-2 0 1 15,4 1 0-15,0 8 1 0,4-13-2 16,0 13 0-16,2-8-4 0,3 8-2 0,0-9 0 16,3 9-4-16,1-10-1 0,4 10 0 15,-2-10 0-15,2 10-1 0,1-8-2 16,0 8-2-16,-1 0-3 0,0-8-6 16,-2 8-7-16,-1 0-10 0,-2 0-40 15,-4 1-44-15,-3 1-3 0,-3 3 3 0</inkml:trace>
  <inkml:trace contextRef="#ctx0" brushRef="#br0" timeOffset="87669.17">10125 7279 160 0,'-20'34'131'16,"3"-2"0"-16,2-3-1 0,2-2 0 16,4-4-63-16,3-2-46 0,6-5-10 0,0-5-4 15,0-6-7-15,6-5-2 16,5 0-4-16,0 0-1 0,4-12-1 0,4 12 1 15,2-12-2-15,1 4-4 0,2 1-4 16,2-2-11-16,-1 2-10 0,2-2-48 16,-4 2-35-16,-3-2-1 0,-1 1 3 15</inkml:trace>
  <inkml:trace contextRef="#ctx0" brushRef="#br0" timeOffset="93889.46">11065 7013 177 0,'-7'5'107'0,"1"2"1"0,0-3-2 0,0 0-18 16,6-2-76-16,-4-1-5 0,4-1-4 16,0 0-1-16,4 0 0 0,2 0 2 15,3-11-1-15,2 11 2 0,6-13 1 16,3 5 3-16,2-1 1 0,4-1-4 0,2-1 1 15,1-2 1-15,2 1-4 0,-1-1 0 16,-1 0 0-16,-2 2 1 0,-2 0-3 16,-4 1 2-16,-2 10-2 0,-5-9 3 15,-5 9 0-15,-6 2-1 0,-3 5 2 16,0 6 0-16,-12 5-2 0,-4 6 1 0,-4 6 0 16,-5 4-2-16,-4 5 1 0,-2 2 0 15,-2 7 1-15,0 2-1 0,-2 2-2 16,2 1 2-16,1-1-3 0,3-2 1 0,4-3 1 15,4-3-2-15,4-1 1 0,10-8-2 16,7-5 0-16,0-7-1 0,3-7 3 16,11-5-2-16,5-8 1 0,7-3 0 15,4 0 0-15,5-14-1 0,2 0-1 16,3-4 1-16,1-5 0 0,1-3 1 0,1-5-2 16,-1-2 0-16,-4-2 1 0,-2 0-2 15,-4-1 1-15,-5 2 0 0,-4 1-3 16,-7 1 2-16,-2 3-2 0,-6 2-1 15,-4 6-1-15,-4 3 0 0,0 5 0 16,-5 13 2-16,-3 0 1 0,-5 0 5 0,-2 4 2 16,-4 16 1-16,-1 7 0 0,-4 10 5 15,0 8-3-15,-1 7 1 0,2 5-2 16,-1 5-1-16,2 3-1 0,3 3-2 16,2 1-2-16,1-1 0 0,4-1-2 15,1-4-6-15,3-6-3 0,2-5 0 0,6-9-4 16,-6-10-7-16,6-9-13 0,0-11-37 15,1-10-51-15,1-3-2 0,1-8 4 16</inkml:trace>
  <inkml:trace contextRef="#ctx0" brushRef="#br0" timeOffset="94062.73">11482 6829 251 0,'16'-94'127'15,"-1"12"2"-15,-4 13-3 0,0 16-38 16,-9 15-66-16,-2 17-1 0,0 21-7 15,-5 0-7-15,-3 16-6 0,-3 14-1 0,-5 12-4 16,0 9-4-16,-1 13-4 0,0 8-7 16,0 8-9-16,1 4-10 0,0 0-24 15,1-4-55-15,2-8-10 0,2-12 3 16,0-14 5-16</inkml:trace>
  <inkml:trace contextRef="#ctx0" brushRef="#br0" timeOffset="94244.9">11302 6617 159 0,'0'-73'112'0,"-7"7"0"0,3 8 2 0,-4 10 1 16,0 14-94-16,-4 12-5 0,-4 22-3 15,-3 0 0-15,-4 5-2 0,-5 23-2 16,-3 14-1-16,-1 13-3 0,-1 13-5 16,0 15 0-16,3 13-7 0,2 12-10 0,2 6-10 15,4 2-26-15,5-1-62 16,5-5-5-16,6-13 0 0,6-11 0 0</inkml:trace>
  <inkml:trace contextRef="#ctx0" brushRef="#br0" timeOffset="94462.9">11538 6811 204 0,'38'-32'111'0,"-3"7"5"0,-2 12 7 16,-3 13-13-16,-3 0-94 0,-4 5 2 0,-5 11 3 15,-3 8-4-15,-7 8-1 0,-5 9 2 16,-3 4-4-16,0 8-9 0,-6 8-1 16,-3 9-3-16,-3 4-1 0,-1 3-4 15,-4 1-7-15,0-4-4 0,-3-4-7 16,-1-6-10-16,1-6-17 0,-2-9-63 16,2-10-17-16,2-11 3 0,2-13 3 0</inkml:trace>
  <inkml:trace contextRef="#ctx0" brushRef="#br0" timeOffset="94778.14">11853 6553 205 0,'25'-51'109'16,"-4"10"3"-16,-2 11 4 0,-6 13-33 16,-3 17-67-16,-7 0 1 0,-3 10-5 15,0 16-2-15,-5 8 2 0,-1 7 1 0,-1 7-5 16,1 2-2-16,1 6-3 0,5 0-1 15,0-1 0-15,0-5 0 0,0-5 0 16,4-10-1-16,5-12 2 0,4-13-2 0,3-10 3 16,5 0-2-16,4-28 1 15,2-6 4-15,2-9 3 0,-1-6 4 0,-1-5 1 16,-3-3 1-16,-2 1 0 0,-6 0-1 16,-4 2-3-16,-5 6 0 0,-5 7-4 15,-2 7-8-15,0 8-1 0,-10 10-7 0,-1 16-6 16,-2 0-9-16,-3 0-6 0,-2 10-8 15,-1 11-10-15,0 1-31 0,-1 2-53 16,2 3-3-16,3 1 8 0</inkml:trace>
  <inkml:trace contextRef="#ctx0" brushRef="#br0" timeOffset="95076.88">12097 7159 211 0,'3'17'120'15,"1"-2"-1"-15,0 0-1 0,2-5 2 0,3-1-113 16,1-3-4-16,3-4-1 0,3-2-1 15,4 0-1-15,1 0 1 0,4-17-2 16,2 5 1-16,3 2 0 0,1-1-3 16,1-1-3-16,0 0-6 0,-1 0-7 0,-3 0-24 15,-1-1-68-15,-8 0-7 0,-2-1 1 16,-5 0-2-16</inkml:trace>
  <inkml:trace contextRef="#ctx0" brushRef="#br0" timeOffset="95261.57">12401 6861 256 0,'-14'-12'144'0,"3"2"0"0,-1 10 0 16,2 0 3-16,1 0-103 0,1 2-9 0,0 14-26 15,0 8-7-15,2 6-2 16,-1 5-2-16,1 5-3 0,1 5-5 0,5 9-4 16,-5 8-7-16,5 4-3 0,-6 2-6 15,6 2-4-15,-8 0-9 0,4-5-9 16,-2-8-43-16,0-7-40 0,1-8 6 15,-1-12 5-15</inkml:trace>
  <inkml:trace contextRef="#ctx0" brushRef="#br0" timeOffset="96210.23">13060 7049 161 0,'-11'0'107'0,"-1"0"0"0,2 0 1 0,2 0-11 15,0 0-88-15,2 0-6 0,1 0 0 16,5-9-1-16,-6 9 1 0,6 0-2 15,0 0 2-15,0 0 1 0,2 0 2 16,2 1-1-16,2 5 1 0,4-1-1 16,0 0 1-16,3 0-2 0,4-2 0 0,1-1 0 15,2-2 0-15,2 0 0 0,1 0 1 16,0 0 4-16,2-8 0 0,-1 8 3 16,1-13 3-16,-2 6 0 0,-3-1 4 15,-1-2-1-15,-3 2-2 0,-2 1-1 16,-5 7-3-16,-4-8-4 0,-5 8 0 0,0 3-4 15,-6 5 0-15,-4 4-4 0,-6 7-1 16,-3 6 0-16,-6 4 0 0,-2 7 0 16,-4 2 0-16,-2 8 1 0,-1 1-1 15,0 1 0-15,1 3 0 0,1-2 1 0,5-1 1 16,5-3-1-16,6-4-1 0,8-6 1 16,8-5 1-16,0-9-1 0,5-5 0 15,8-7 2-15,6-7-2 0,6-2-1 16,5 0-1-16,5-13-3 0,2-1 0 15,4-2-1-15,-2-2-3 0,1-3-1 0,1-4-3 16,-3 0-3-16,-4-3-2 0,-1 0 5 16,-5 0-5-16,-3-1 1 0,-5 0 3 15,-4-1 1-15,-5 2 3 0,-4-2 4 16,-6 4 6-16,-1 0 4 0,0 4 1 16,-10 4 0-16,-2 4 4 0,-3 6 0 0,-2 8 4 15,-4 0 0-15,-2 6-1 0,-1 12-4 31,-2 9 0-31,-1 12 0 0,1 8-2 0,0 8-2 0,1 9 1 0,3 6-5 16,1 2 0-16,3 2-1 0,2-1-3 16,2 0 0-16,3-4-3 0,1-5-5 15,3-6-1-15,-1-8-6 0,4-10-12 16,4-13-36-16,0-11-53 0,0-12-1 0,0-4 1 16</inkml:trace>
  <inkml:trace contextRef="#ctx0" brushRef="#br0" timeOffset="96409.32">13488 6707 153 0,'9'-53'112'0,"-4"12"2"16,-3 10-2-16,-2 14-1 0,0 17-73 16,-10 0-35-16,-1 3-3 0,-3 17 0 15,-2 10-2-15,-3 9-2 0,1 6-3 0,-2 4-2 16,2 3-3-16,2 7-1 0,0 2-8 15,2 0-2-15,3-6-17 0,0-8-41 16,4-9-23-16,3-11-1 0</inkml:trace>
  <inkml:trace contextRef="#ctx0" brushRef="#br0" timeOffset="96593.16">13406 6371 189 0,'10'-67'113'0,"-2"6"3"0,-2 8-1 0,-2 10-9 15,-3 11-89-15,-1 12-3 0,0 20-2 16,-9 0-8-16,-2 0-1 0,-6 19-1 16,-5 13-1-16,-1 13 0 0,-6 13-1 15,-1 11-3-15,-2 7-3 0,-1 5-5 16,-1 5-5-16,2 2-3 0,2-3-10 0,4-1-20 16,0-6-58-16,4-8-11 0,3-8 5 15</inkml:trace>
  <inkml:trace contextRef="#ctx0" brushRef="#br0" timeOffset="96859.22">13099 6927 149 0,'0'0'101'15,"0"0"1"-15,-7 7 0 0,1 8-41 16,-4 6-37-16,-2 8-4 0,-2 7-1 16,-3 8 0-16,0 6-1 0,-1 5-3 15,0 4-4-15,1 5-3 0,1 3-8 0,3 0-1 16,2 0-8-16,2-1-7 0,3-4-20 16,6-4-58-16,0-6-20 0,0-8-1 15,2-8 2-15</inkml:trace>
  <inkml:trace contextRef="#ctx0" brushRef="#br0" timeOffset="97413.02">13714 6657 237 0,'3'0'113'0,"-1"0"1"15,0 1-1-15,-1 5-37 0,1 4-75 16,-1 5-1-16,1 2 0 0,0 5 0 0,2 0 2 16,1 2 4-16,1 1-2 0,3 1 5 15,0 6 2-15,1 1 1 0,1 2 1 16,-2 1 3-16,-1-1 0 0,-3 1-4 16,-2-1 2-16,-3 0-4 0,0-1-2 15,-5 1-2-15,-5 3-5 0,-5-1-1 0,-5 3-1 16,-4 0-7-16,-4 0-6 0,-5 1-3 15,-2-1-10-15,-3-2-5 0,-1-2-18 16,1-5-52-16,2-5-23 0,2-8 2 16,4-8 3-16</inkml:trace>
  <inkml:trace contextRef="#ctx0" brushRef="#br0" timeOffset="102220.54">14254 6339 155 0,'2'2'113'0,"0"0"-2"15,0 0 8-15,0-1 3 0,-1 3-84 0,-1-1-14 16,0 4-4-16,0 3-4 0,-5 4-1 16,1 8 0-16,-2 1-4 0,-2 5-11 0,1 7-1 15,0 7-14-15,0 3-20 0,-2 3-76 16,1 3-17-16,0-1 0 0,-1-5 0 16</inkml:trace>
  <inkml:trace contextRef="#ctx0" brushRef="#br0" timeOffset="102537.16">14125 7379 222 0,'0'15'117'0,"-4"0"0"15,4 0-1-15,0-1 1 0,1-2-117 16,2-2-4-16,4-2-3 0,2-1 2 0,3-3-1 16,1-2 2-16,5-2 3 15,0 0 1-15,4 0 0 0,3 0 0 0,3-7 4 16,2 7-2-16,1 0-1 0,0-13-2 15,0 6-3-15,-1-3-3 0,-4-2-9 16,-1 0-20-16,-2-2-67 0,-3-3-12 0,-5-2-3 16,-3-2 0-16</inkml:trace>
  <inkml:trace contextRef="#ctx0" brushRef="#br0" timeOffset="102721.13">14492 7074 232 0,'-8'0'129'0,"3"1"3"15,0 6-1-15,0 1 0 0,0 4-104 16,1 2-19-16,4 3-6 0,-9 3-2 16,5 3-3-16,-1 2-1 0,1 5-7 15,4 3-6-15,-6 4-4 0,6 5-6 0,-6 1-8 16,6 2-19-16,-5 1-51 16,5-1-20-16,-6-3 3 0,6-3 4 0</inkml:trace>
  <inkml:trace contextRef="#ctx0" brushRef="#br0" timeOffset="103053.8">14627 7386 178 0,'13'0'123'0,"0"-7"1"0,-3 7-2 16,-3 2 0-16,0 3-77 0,-2 7-36 15,-2 1-8-15,0 3-2 0,0-2 0 16,-1 2-3-16,1-1-7 0,0-1-2 15,0 3-3-15,2 0-2 0,-1-1-3 0,1 1-3 16,-1-2-2-16,2-4-1 16,-1-4 2-16,3-5 2 0,-1-2 0 0,1 0 2 15,0-12 6-15,3-1 6 0,-2-3 5 16,1-1 8-16,2-3 4 0,-2-1 5 16,1 0 5-16,0 0 4 0,-1 1 6 0,-1 1 0 15,0 2-3-15,-1 5-4 16,-2 3-3-16,0 9-1 0,-1 0-3 0,0 0-3 15,-2 0-3-15,1 2-6 0,-2 6-2 16,1 1-7-16,0 2-7 0,0 0-9 16,-1 2-23-16,1-1-53 0,0-1-18 0,2-2 0 15,-2-4 1-15</inkml:trace>
  <inkml:trace contextRef="#ctx0" brushRef="#br0" timeOffset="103182.8">14994 7470 195 0,'5'0'145'0,"-1"0"3"0,0 4-1 0,0 3-1 0,-2 0-66 0,1 3-55 16,-2-1-14-16,0 1-11 0,0-2-5 16,-1 0-16-16,0-1-29 0,0 2-68 0,0 0-30 15,0 2 1-15,0-2 1 16</inkml:trace>
  <inkml:trace contextRef="#ctx0" brushRef="#br0" timeOffset="103370.68">15204 7512 136 0,'20'-9'131'0,"0"9"1"0,0-11-2 16,-1 11-7-16,2 0-1 0,0-8-122 15,0 8-11-15,2 0-6 0,1 0-2 16,1 0-3-16,-1 0-1 0,1-10-6 16,1 10 1-16,1 0 6 0,1-9-3 15,-1 9-15-15,-4-9-49 0,-2 0-22 0,-4-2 4 16</inkml:trace>
  <inkml:trace contextRef="#ctx0" brushRef="#br0" timeOffset="103520.18">15562 7179 134 0,'-5'10'142'0,"5"3"3"16,-8 6-1-16,2 5 0 0,-2 8 1 15,0 9-126-15,-2 8-13 0,-3 4-6 0,1 4-6 16,0 4-12-16,-2 2-23 0,0 3-38 15,0 3-63-15,1 3 0 0,-2 1-1 16,1-4 2-16</inkml:trace>
  <inkml:trace contextRef="#ctx0" brushRef="#br0" timeOffset="107382.79">16080 7279 127 0,'-5'6'106'0,"5"0"0"0,0-1 1 16,0 0-8-16,0-2-75 0,0 0-16 0,0-1-4 16,0-1-3-16,1-1 1 0,2 0 2 15,1 0 3-15,1 0 1 0,2 0-1 16,2 0 3-16,0 0-2 0,5-8 1 16,0 8 4-16,3 0-4 0,0 0 0 15,3-7-3-15,2 7 0 0,-1 0 1 0,2 0-2 16,0-9 0-16,1 9 0 0,-1 0-1 15,-1-9-2-15,1 9 2 0,-1-9 1 16,-1 9-2-16,0-7-2 0,-3 7 1 16,0-9 2-16,0 9-2 0,-3-9-1 15,1 9-1-15,-2-7 1 0,1 7 2 0,-2 0-3 16,-1-9 0-16,0 9 0 0,-2 0 0 16,-2 0-3-16,2 0 3 0,-4-7 0 15,0 7 0-15,0 0 0 0,-1 0-2 16,1 0 2-16,-2 0 0 0,0 0 0 15,0 0 0-15,-1 0 0 0,0-8-1 0,0 8 0 16,0 0 0-16,0 0-1 0,1 0-1 16,-2 0-3-16,1 0 2 0,0-8 0 15,-1 8-1-15,0 0 0 0,-1 0 1 16,0 0 0-16,1 0 2 0,-2 0 1 0,1 0 2 16,0 0 1-16,-1 0-1 0,1 0 1 15,-1 0 2-15,0 0 2 0,0 0-2 16,0 0-1-16,0 0 1 0,0 0 1 15,0 0-4-15,0 0 2 0,-4 0-3 0,4 2 2 16,-6-1-1-16,2 2-2 16,-2 2 1-16,-2 2 0 0,-1 5 0 0,-2 3-1 15,-4 4 3-15,-2 6-2 0,-4 7 0 16,-3 7-1-16,-4 5 1 0,-2 4 1 16,-3 2 1-16,-1 3-1 0,0 0 0 0,0-1 1 15,2 0 0-15,1-3-1 16,3-3 1-16,2-3 0 0,3-5 1 0,6-4 2 15,4-8 2-15,6-6 0 0,7-6 1 16,0-5-1-16,5-5 4 0,8-3-3 16,5-1 0-16,3 0-2 0,5 0-2 0,2-11-2 15,3 4-2-15,1-1 0 0,3-3-1 16,0-1-1-16,2-1-6 0,0-1-2 16,0-2-1-16,-2 1-2 0,-3 0-3 15,-2 2-1-15,-4 0 2 0,-5 1-3 16,-1 0 1-16,-6 0 2 15,-2 0 3-15,-4-2 1 0,-4 1 2 0,-3-2 2 16,-1 0 0-16,0 0 4 0,-7-1-3 16,-1-1 6-16,-2-2 1 0,0-1 1 15,-2-2 0-15,0 1 2 0,1 0 3 16,1 1-1-16,-1 1 0 0,3 3-1 0,1 1-3 16,1 3 0-16,0 1 0 0,6 11-1 15,-7-8-1-15,7 8 4 0,-4 3-3 16,4 6 1-16,-5 5 3 0,5 6 2 15,-6 6 3-15,2 4 1 0,-3 8 3 16,0 2-1-16,-1 7-1 0,-1 5-3 0,-2 3 2 16,-1 5-3-16,-1 3-1 0,0 2-3 15,0 1-4-15,-1 0 0 0,1-2-3 16,-1-3 0-16,2-5-5 0,0-4-3 16,2-5-1-16,1-6-5 0,1-7-6 0,0-7-6 15,2-9-9-15,2-13-26 0,4-5-46 16,0 0-9-16,0-19 2 0</inkml:trace>
  <inkml:trace contextRef="#ctx0" brushRef="#br0" timeOffset="107616.38">16700 6547 223 0,'2'-37'122'0,"0"3"2"16,0 5-4-16,0 5-21 0,-2 7-91 15,0 3 5-15,0 14-5 0,0-8-4 16,-6 12-5-16,6 7-8 0,-7 8-4 16,3 11-5-16,-2 10-5 0,1 5-11 15,-3 5-42-15,1 3-45 0,-1 3 0 16,0 3 3-16</inkml:trace>
  <inkml:trace contextRef="#ctx0" brushRef="#br0" timeOffset="107965.08">16426 6591 181 0,'0'0'110'0,"-6"-9"1"0,2 9 2 15,-1 0-19-15,0 0-87 0,-3 6 0 16,0 6 2-16,-2 8 0 0,-4 5 4 0,-1 7 0 15,-4 6-1-15,0 7 1 0,-1 7 0 16,-1 8 0-16,2 7-4 0,-1 3-1 16,3 5-1-16,0 4-6 0,3-1-1 15,2 1-4-15,5-4-9 0,7-5-9 16,0-6-10-16,0-10-29 0,4-7-55 16,7-11-6-16,6-9-2 0,4-10 5 0</inkml:trace>
  <inkml:trace contextRef="#ctx0" brushRef="#br0" timeOffset="108281.8">16898 6909 191 0,'0'5'114'16,"0"2"2"-16,0 5 0 0,0 1 0 16,0 4-116-16,0 3 0 0,0 1-2 15,0 2 3-15,0 2 3 0,0 0 2 16,0 5 4-16,0 3 0 0,0 6 2 0,0 6 1 16,0 5 1-16,0 3-2 0,0 3-3 15,0-1-2-15,0 0-4 0,0-2-3 16,0-1-7-16,0-1-8 0,0-5-11 15,0-3-11-15,0-6-46 0,0-6-43 16,0-8-1-16,0-9 0 0</inkml:trace>
  <inkml:trace contextRef="#ctx0" brushRef="#br0" timeOffset="108780.67">16898 6411 179 0,'0'-12'100'0,"0"2"5"16,0 10-17-16,0-10-61 0,0 10-13 15,0 0 2-15,0 0-1 0,0 4 0 0,0 6-1 16,0 6 2-16,0 6-6 0,0 6-5 16,0 6-5-16,0 7 0 0,0 3-6 15,0 4-7-15,0 3-7 0,0 0-5 16,0 0-5-16,0-2-20 0,0-4-19 15,0-4-27-15,0-7-9 0</inkml:trace>
  <inkml:trace contextRef="#ctx0" brushRef="#br0" timeOffset="109324.65">16898 6864 126 0,'0'-25'97'16,"0"1"2"-16,0 1-3 0,0 4-18 15,0 3-43-15,0 6-12 0,0 10 0 0,0 0-2 16,0 0-1-16,0 7 1 0,0 7-5 15,0 4-3-15,0 5-5 0,0 1-2 16,0 2-4-16,0-1-1 0,0 1 0 16,0-2-1-16,0-4 0 0,0-3-2 15,0-7 0-15,0-5 0 0,0-5-2 0,0 0 2 16,0-11-1-16,0-3-1 0,0-6 0 16,0-1 4-16,0-3 3 0,0-1-1 15,0-1 2-15,0 1 6 0,0 1-3 16,0 5-1-16,0 5 2 0,0 5-1 15,0 9-3-15,0 0 1 16,0 0-2-16,0 6-2 0,0 6-1 0,0 4-8 0,0 2 1 16,0 3-3-16,0-1-2 15,0 0-11-15,0-1 0 0,0-2-1 0,0-2-1 16,0-6 0-16,0-3 4 0,0-6 1 16,0 0 3-16,0 0 2 0,0-16 14 15,0 3-2-15,0-5 1 0,0 0 2 16,0-1 1-16,0-2 2 15,0 0 2-15,0-1 4 0,0 1 1 0,0 1 2 16,0 2-2-16,0 1 1 0,0 3 2 16,0 2-3-16,0 2 1 0,0 2-4 15,0 8-3-15,0-11-4 0,0 11-1 16,0 0-2-16,0-8-1 0,0 8 0 0,0 0-2 16,0 1 1-16,0 0 0 0,0 0 1 15,0 0-1-15,0-1 3 0,0 0 1 16,0 0-1-16,0 0 0 0,0 0 1 15,0 0-4-15,0 0-2 0,0 0-1 16,0 0-2-16,0 0 0 0,0 0-2 0,0 0-1 16,0 0-2-16,0 0-1 0,0 0 2 15,0 0 1-15,0 0-2 0,0 0-9 16,0 0-23-16,0 0-35 0,0 0-11 16</inkml:trace>
  <inkml:trace contextRef="#ctx0" brushRef="#br0" timeOffset="111928.82">10384 8947 127 0,'-10'-11'94'16,"-2"-3"-2"-16,-1 3-6 0,-1-1-12 15,-3 0-23-15,-1 0-39 0,0 1 1 16,-1 1-1-16,-3 2-2 0,1 8 0 0,1-11-3 16,-3 11 0-16,2 0-3 0,3-8-2 15,-1 8 0-15,4 0 1 0,4 1 0 16,1 2 0-16,6-1 3 0,4 0-1 16,0 0 2-16,4-2 1 0,6 0-5 15,4 0 5-15,6 0-3 0,3-8 0 16,1 8-3-16,5 0-2 0,2 0-6 0,0 0-7 15,2 0-13-15,-2 5-73 0,-1 1-12 16,-5 3-5-16,-3 2-1 0</inkml:trace>
  <inkml:trace contextRef="#ctx0" brushRef="#br0" timeOffset="113194.5">15496 7057 214 0,'2'-14'100'16,"-1"-1"-3"-16,-1-1-7 0,0-2-68 0,0 0-15 15,-8 0 2-15,3-1 2 16,0 1-2-16,-2 1-1 0,1-1 0 0,0 4 0 16,2 2-1-16,4 1 1 0,-6 2-2 15,6 2-4-15,0 7-1 16,1 0 2-16,4 0 1 15,0 9 0-15,2 5 2 0,2 1 0 16,1 5 6-16,3 5 4 0,3 2 0 0,4 6 1 16,4 4-1-16,7 4 1 0,7 5-1 15,4 3-1-15,6 4 2 0,7 2-9 16,3 3-2-16,7 1-1 0,3 0-2 0,5 0-1 16,0 0-1-16,2-1-1 15,-2-1 0-15,-1-2 0 0,-2-2-2 0,-6-3 2 16,-4-4 0-16,-7-5 0 0,-4-4-1 15,-6-5 0-15,-4-5 1 0,-8-3 0 16,-5-5 0-16,-4-4-1 0,-3-3 0 0,-3-4 0 16,-4-5-1-16,-2-3-1 15,-4 0-2-15,-3 0 0 0,-3-12-5 0,0 1 0 16,-5-4-1-16,-3-3-2 0,-7-3 2 16,-2-2-1-16,-5-4 1 0,-4-2 4 15,-5-2-1-15,-1-1 4 0,-3-2 4 16,-1-1-1-16,-2 0 2 0,1 2 0 15,-1 0 0-15,4 3-1 0,3 2 2 0,2 2-2 16,5 3 0-16,4 5-5 0,4 2-2 16,4 6-1-16,4 10 0 0,2 0 0 15,6 0-1-15,0 4 2 0,0 8-2 0,6 7 5 16,1 5 6-16,4 5 2 16,3 7 5-16,3 3 2 0,4 4 1 0,4 4-1 15,4 3 2-15,3 2-1 0,4 1-1 16,3 0-3-16,0 1 1 0,0 0-5 15,-2-2-3-15,-3 0-1 0,-1-2-1 0,-4-1-3 16,-1-5-6-16,-4-1-3 16,-5-3-8-16,-2-2-10 0,-5-6-47 0,-9-3-43 15,-3-6-1-15,-8-5 4 0</inkml:trace>
  <inkml:trace contextRef="#ctx0" brushRef="#br0" timeOffset="122318.33">11040 7921 190 0,'-5'0'106'16,"0"0"0"-16,5 0 1 0,-6 0-31 15,6 0-73-15,0 1 0 0,0 1-3 0,0 0 0 16,2-1 1-16,1 0 0 0,3-1 4 16,1 1 0-16,3 3 2 0,1 2 2 15,2 1 0-15,3-1 2 0,3 1 1 16,1-2-1-16,4 1 2 0,1-1-2 0,3 0-2 15,1-1 0-15,2 1-3 0,3-1 2 16,0 2-3-16,0-1 0 0,5 3 1 16,1 0-4-16,1 1 1 0,4 1 0 15,1-1-1-15,2 2-1 0,1 0 1 0,3 1 2 16,0-1 0-16,1-1 2 0,0 0 1 16,3-1 0-16,0 1 3 0,2 0-1 15,0-1 1-15,-1-1-1 0,1 2 0 16,-2-1-1-16,-1 1-1 0,1 0-3 15,-5 1 1-15,4 1-2 0,0 0 0 0,1 1 0 16,1-1 0-16,0 1-1 0,3 0-1 16,-3-1 0-16,-1-1 0 0,2 1 0 15,-1-3-1-15,2 0 0 0,1-1 0 16,-3 0 0-16,2-3-1 0,0 1 1 16,-2-1 1-16,-2 0-1 0,-2 1 2 0,-2-1-2 15,-1 2-2-15,-2-1 5 0,1 0-3 16,0 3 1-16,0-2 3 0,-1 1-3 15,-1 1-2-15,0-1 0 0,-2 1 0 16,1 2 2-16,-3-2 0 0,1 1-2 0,-2-1 2 16,-1 0-1-16,1 0-3 0,-3-1 3 15,-1 0 0-15,-2 0 0 0,0 0 0 16,-1-1-1-16,-3 0 2 0,1 0-1 16,-2 0-1-16,0 0 1 0,-1 0-1 15,0 0 0-15,0 1 1 0,0-1 0 0,-1 2 1 31,-2 0-1-31,1 1 0 0,0 0 0 0,1 2 0 0,0-1-1 16,-2 0 2-16,1 0 0 0,0 0 0 16,0-1-1-16,-1-1-1 0,1 0 2 0,0-1-1 15,0-2 1-15,0 1 0 0,2-1-1 16,-1-2 1-16,0 1 0 0,-1-1-1 16,0-1 1-16,1 0 0 0,-1 0 0 15,0 0 5-15,1 0-6 0,1 0 1 0,-1-2 0 16,-1 1 0-16,0 0 0 0,0-1 1 15,0-1 0-15,-3 0 0 0,0 0-2 16,-2 0-5-16,-4 0 0 0,-1 0-10 16,-3 0-13-16,-3 0-19 0,-6 0-87 15,-6-7-5-15,0 7 0 0,-5 0 0 0</inkml:trace>
  <inkml:trace contextRef="#ctx0" brushRef="#br0" timeOffset="127531.08">11884 7194 179 0,'-5'-8'77'0,"-1"8"0"0,-1-8-17 16,1 8-16-16,0-10-10 0,0 10-22 0,1 0-5 15,-1-6-1-15,1 6 1 0,5 0 0 16,-6 0-2-16,6 0-1 0,0 0 0 16,0 0-1-16,0 0 0 0,0 0 2 15,0 0 0-15,0 0 1 0,3 0 1 16,0 3 3-16,1 2 1 0,3 0 1 0,1 0 0 16,2 0-1-16,3 1-1 15,3-2 0-15,3 0 2 0,3 0-4 0,3 1-7 16,3 0-1-16,2 0-5 0,2 1-11 15,1-1-46-15,2 1-48 0,1-2-1 16,-1-1-1-16</inkml:trace>
  <inkml:trace contextRef="#ctx0" brushRef="#br0" timeOffset="129007.75">12787 4836 134 0,'-8'0'53'0,"8"0"2"16,-7 2 0-16,7 4 1 0,-8 2 0 15,8 3-6-15,-9 2-6 0,4 3-24 16,-1 4-11-16,-1 3-2 0,-3 2-3 16,2 4 0-16,-1 3-4 0,-2-1 3 0,1 2-1 15,0 0-1-15,-1 1 0 16,2-4 3-16,0-1-1 0,-1-2 2 0,3-3 1 16,0-5 1-16,1-3 0 0,1-6-1 15,5-4 1-15,-7-4-1 0,7-2-2 16,0 0-1-16,0-11-1 0,0 0-2 15,4-4-2-15,0-3 0 0,2-3-1 0,1-1 0 16,1-3 0-16,2-1 1 0,0-1-1 16,2-1-1-16,2 1 1 0,-1 0 3 15,3 2-1-15,-2 1 1 0,1 3 0 16,0 2 0-16,-1 3 0 0,0 1-2 16,1 6 2-16,-2 1 0 0,-1 8 0 0,0 0-1 15,-2 0 2-15,-1 0-1 0,0 0 1 16,-2 5 1-16,-2 4 1 0,-1 3 0 15,-4 1 0-15,0 2 0 0,0 3 1 16,0 3 0-16,-7 1 1 0,1 3-2 0,0-1-1 16,-2 1 0-16,1 0-1 0,0-1 2 15,1 0-1-15,2-2-1 0,4-1 3 16,-6-3-2-16,6-2 0 0,1-5 0 16,4-3-1-16,1-1-1 0,5-5-3 15,0-2-7-15,3 0-5 0,2 0-19 16,2 0-66-16,1-10-8 0,0 10-1 0,1-15 0 15</inkml:trace>
  <inkml:trace contextRef="#ctx0" brushRef="#br0" timeOffset="131193.91">13106 4684 179 0,'12'-17'101'0,"-1"0"0"0,2 1 1 16,-3 0-42-16,0 1-54 0,-1 0-1 0,-2 0 0 16,-1 1-2-16,-3 0-1 0,-2 0-1 15,-1 2 0-15,0 2 1 0,0 3 1 16,-9 7 0-16,3-10 1 0,-2 10 0 16,1-8 1-16,-3 8 0 0,0-7 1 0,0 7 1 15,0 0-2-15,1 0-1 16,1-7 0-16,-2 7 0 0,2 0-1 0,1 0 2 15,-1 0-3-15,3 0 0 0,-1 0-1 16,1 0-1-16,0 1 0 0,-1 1 0 16,1 2 0-16,0-1 0 0,-1 2 0 0,0 1 0 15,-2 2 0-15,0 2 0 16,1 0 1-16,-1 3-1 0,-1 2 2 0,1-1-2 16,-1 2 0-16,1 2 1 0,-1-1 0 15,1 2-1-15,0 0 1 0,1 1 0 16,-2 1 0-16,2 1 0 0,0-3-2 0,1 4 2 15,-1-1-1-15,2-2 1 16,5 1 0-16,-6 0 1 0,6 0-1 0,0 1 0 16,2-1-1-16,3 0 2 0,5 0-1 15,2-2 1-15,5 2-2 0,2-3 0 16,5 0 1-16,2 0 3 0,3-2-3 0,2 1 0 16,2 0-1-16,0 0-1 0,0 1 2 15,-1-1-1-15,-4 1 2 0,-3-1 2 16,-6 2-5-16,-4 1 0 0,-6 0 3 15,-7 2 1-15,-2 3 1 0,0 0 1 16,-11-1 1-16,-3 0 0 0,-4 1 0 0,-3-2 2 16,-6-1-1-16,-3-3 2 0,-1 0-3 15,-2-2 1-15,-1-2-2 0,0-3-1 16,1-3-1-16,2-4-1 0,2-2 0 16,2-2 0-16,3-1-1 0,3 0-1 15,2 0 1-15,3-12 0 0,3 5 0 0,3-2 0 16,2 0 0-16,4-3 0 0,4-1-1 15,0 0 0-15,0 2 1 0,0-1-1 16,1 0 0-16,4 0 0 0,-1 0-1 16,1 1 0-16,1-1-1 0,-1 2 0 15,1 0 1-15,1 1-2 0,-1-1-1 0,-1 1 2 16,1-1-1-16,-1 2 1 0,2-3 0 16,-2 1 2-16,0 0 0 0,-1 1-2 15,-1 0 1-15,-1 0 0 0,0 0 2 16,-2 1-1-16,0-1 0 0,0 2-1 15,0-6 0-15,-4 3 1 16,4 10 1-16,0-9-1 0,-6 9 0 16,6-11-1-16,0 11 2 0,0-14-1 15,0 7 1-15,0-1 0 0,0 1-1 0,0-1 1 16,0 1-1-16,1 7 1 16,0-14-2-16,0 14 0 0,0-13-2 0,0 13-1 15,0-10 0-15,0 10 0 0,-1 0 1 16,1-9-1-16,1 9 1 15,-2 0-1-15,1-8 3 0,1 8 1 16,1-9 0-16,1 9 0 0,-2-9-1 0,2 9-2 16,-1-11-6-16,0 11-5 0,1-11-7 15,0 11-7-15,1-10-43 0,1 10-46 16,0-9 2-16,-1 9-1 0</inkml:trace>
  <inkml:trace contextRef="#ctx0" brushRef="#br0" timeOffset="132226.74">13468 5196 140 0,'2'0'98'0,"1"-9"0"0,1 9 0 16,-2 0-23-16,0 0-57 0,0 0-15 0,-1 0-1 16,0 0 1-16,-1 5 0 0,0 5-1 15,0-1 2-15,-5 5 0 0,5 2 0 16,-8 3 0-16,8 2 1 0,-8 1-2 0,8-1-1 16,-8 1-1-16,4-2 1 0,0 0 0 15,4-3 1-15,-9 0 2 0,9-5-2 16,-5-2 0-16,5-2 1 0,0-3-1 15,0-3 1-15,0-2-2 0,1-12-3 16,3 2-3-16,3-3 2 16,0-2 0-16,3-2 0 0,2-1 1 15,1-1-2-15,1 0 0 0,2-2 3 16,0 2 1-16,1-1 2 0,2 1-1 16,-1 3 1-16,1 4 0 0,-4 0 0 15,0 4 0-15,-2 8 3 0,-1 0 0 0,-3 0 0 31,-2 0 0-31,-2 4-1 0,-1 5 0 0,-1 3 1 0,-2 2 0 0,0 2 0 16,-1 0-3-16,0 1-1 0,0 0-1 16,0 2 1-16,-6 0-1 0,6 1 0 15,-4-2-1-15,4 1-2 0,0-1-3 16,-6-2-4-16,6 0-5 0,0-3-4 0,0-2-4 16,0-1-24-16,0-6-61 0,2-1-3 15,0-3 0-15</inkml:trace>
  <inkml:trace contextRef="#ctx0" brushRef="#br0" timeOffset="132659.21">13932 4893 197 0,'0'6'100'16,"0"0"0"-16,0 0 4 0,0 0-51 15,0 1-43-15,3-1-2 0,2-1 0 16,0-1 3-16,1 0 0 0,2-1-1 0,2-2 2 16,0 1-1-16,2-2-5 0,2 1 1 15,-1 1-1-15,2-2-1 0,-2 0-5 16,1 0-1-16,-1 0-4 0,-2 0-6 15,1 0-7-15,-2 0-10 0,-1 0-36 16,-1 0-48-16,-3 0 0 0,-2 0 0 0</inkml:trace>
  <inkml:trace contextRef="#ctx0" brushRef="#br0" timeOffset="132876.09">13959 5164 177 0,'-5'13'108'0,"5"-2"4"16,0-2-1-16,0-2 0 0,0 0-103 16,0-2-2-16,5-3-3 0,1-2 0 15,3 0-1-15,0 0 0 0,1 0-1 0,2-8 1 16,0 8 0-16,2 0 0 0,-1-10 0 16,1 10-1-16,1-8-1 0,-2 8-1 15,1-7-8-15,-3 7-8 0,0 0-19 16,-3-10-65-16,-2 10-11 0,-2 0-1 0,-1-11 2 15</inkml:trace>
  <inkml:trace contextRef="#ctx0" brushRef="#br0" timeOffset="133608.54">13170 5789 194 0,'0'0'91'0,"0"0"0"16,-7 0-12-16,7 0-58 0,1 0-22 15,0 0 0-15,2 0 3 0,1 0 1 16,2 0 2-16,1 0 1 0,2 1 2 15,3 4 2-15,2 0 0 0,4 3 2 16,-1 0 2-16,5 1-2 0,3 1-1 16,2 1 1-16,2-1-4 0,2 2 0 15,2-1-2-15,1 0-1 0,0-1-4 0,1 1-1 16,1 1-7-16,-2-1-6 0,0 0-13 16,-2-3-47-16,-2 0-34 0,-3-3 1 15,-2-1-1-15</inkml:trace>
  <inkml:trace contextRef="#ctx0" brushRef="#br0" timeOffset="135906.01">14239 2427 192 0,'2'-13'96'16,"-1"13"0"-16,2-9-5 0,-2 9-56 16,0 0-30-16,-1 2 0 0,0 3-5 15,0 6 3-15,0 3 0 0,-10 4 2 0,4 8 1 16,-1 6-1-16,-1 3 1 0,-2 3-1 15,3 2 0-15,-1 0-2 0,0 0 1 16,0 0-2-16,1-3 0 0,1-1 1 16,0-5-2-16,6-4 0 0,-4-5 2 15,4-5-3-15,1-10 1 0,2-3 0 16,3-4 1-16,2 0-2 0,2-8 0 0,3-1-1 16,-1-3 0-16,2-3 0 0,1-1-2 15,0 0 2-15,1 0 0 0,0 0 0 16,-2 0-2-16,1 4 5 0,-2-1 1 15,-2 13 1-15,-1-7 1 0,-5 7 1 16,-2 3 1-16,-2 1 3 0,-1 8-4 0,0 1 2 16,0 1-4-16,0 4 0 0,-5 2 0 15,5-1-1-15,0 1-2 0,0 2 1 16,0-4-2-16,3 1-4 0,2-4 5 0,2-5-2 16,3-2 1-16,3-5-1 0,2-3 0 15,2 0-1-15,2 0 0 0,-1-16 2 16,3 3 0-16,0-5 2 0,-2-3-2 15,1-4 4-15,-1 0-1 0,-5-1 0 16,0 0 1-16,-5 1 2 0,-2 2-1 0,-4 5-1 16,-3 5 3-16,0 6-2 0,-6 7-1 15,-2 0-1-15,-4 3 1 0,0 7-2 16,-3 6 0-16,1 3-1 0,-2 5 0 16,3 1 0-16,1 2-2 0,1 2 1 15,4-2 0-15,3 0 0 0,4-4-1 0,0-5 0 16,2-4-1-16,5-4 0 0,3-6-2 15,2-4 1-15,1 0 0 0,3 0 0 16,-1-13-2-16,1 0 2 0,-1-3 1 16,0-1 1-16,-3-3 1 0,0 0 0 15,-2-1 1-15,-2 3-2 0,-3 1 1 0,0 2-1 16,-2 4 1-16,-3 2 0 16,0 9-1-16,-6 4 0 0,6 4 1 15,-8 5-1-15,4 3 1 0,4 5 0 16,-7 4 0-16,7 1 0 0,-4 5 0 15,4 1 3-15,0 3-2 0,0 1 0 0,-5 1-1 16,5 0 2-16,0 1 1 0,-7 1 1 16,7 1 0-16,-10-1-1 0,3 1 0 15,-3-1-2-15,-1-2 5 0,-2-1 0 16,-3-3-1-16,0-2 1 0,-3-4-1 16,0-4 1-16,1-5-1 0,-2-3-1 0,2-5 0 15,1-7-4-15,1-3 1 0,3 0-2 16,2-8-2-16,3-5-2 0,3-4-1 15,5-3 0-15,0-5 0 0,0-1 1 16,0-2-1-16,5 0 1 0,3 1-2 16,0-1 4-16,1 2 1 0,4 0 0 0,0 1 0 15,3 3 0-15,0 1-1 0,2 2 0 16,0 2 3-16,3 3 0 0,0 1 0 16,1 1-1-16,2 3 0 0,0 0 1 0,0 9 4 15,-1-11-4-15,1 11 2 16,-1 0 0-16,-3 0-1 0,-4 3 1 0,-4 5 2 15,-5 6-1-15,-5 3 0 0,-2 4 0 16,0 2-3-16,-10 5 4 0,-3 0-1 16,-1 2 1-16,-3-2-1 0,0 1 1 0,-2-3-1 15,0 0 0-15,2-4 0 16,2-2 0-16,4-5 0 0,5-4 1 0,6-5-1 16,0-4 0-16,2-2 0 0,7 0-3 15,5-8 0-15,3 1-3 0,3-3-4 16,0 1-4-16,2-3-4 0,0 1-3 0,1-4-7 15,-2 1-8-15,1-1-29 16,-2-2-45-16,-3-2-6 0,0-2 1 0</inkml:trace>
  <inkml:trace contextRef="#ctx0" brushRef="#br0" timeOffset="136475.81">15035 2720 130 0,'2'0'80'0,"1"2"-5"0,-1 1-10 15,2-1-2-15,-2 2-11 0,1 1-20 16,-1 0-16-16,-1 3 1 0,0 1-1 0,-1 4 2 16,0 5 2-16,-6 5 0 15,-1 3-3-15,-1 7-1 0,-3 5-4 0,-2 2-4 16,-1 3-3-16,-1 3 1 0,0 0-5 16,-2 0 0-16,2 1 0 0,-1-4 0 15,1-1 1-15,0-6 2 0,3-6 0 0,2-6-1 16,2-10 1-16,3-7 2 15,5-7-3-15,0 0 1 0,0-11-2 0,3-5-1 16,3-5-1-16,1-5-1 0,2-4 1 16,2-4 0-16,2-2 0 0,2-2-3 15,2-2 3-15,2 1-1 0,0 1-1 0,3 2 1 16,2 3 1-16,-1 6-1 0,1 2 0 16,0 7 0-16,-1 4 0 0,-1 6 2 15,-1 8 1-15,-1 0 4 0,-3 0 0 16,-1 6-1-16,-4 8 4 0,-2 4-1 15,-4 3 1-15,-1 3 0 0,-4 5-1 16,-1 0-3-16,0 0-2 0,0 1 2 0,-4 0-1 16,4-2-3-16,-5 0 0 0,5-2 1 15,0-2-2-15,0-2-2 0,1-3-6 16,3-2-6-16,2-2-8 0,3-2-9 16,2-5-30-16,-1-1-60 0,3-3-3 0,1-3-2 15,-1-1 3-15</inkml:trace>
  <inkml:trace contextRef="#ctx0" brushRef="#br0" timeOffset="137175.15">14051 3266 150 0,'-10'0'103'16,"1"0"-1"-16,1 0-1 0,2 0-22 16,1 0-65-16,5-6-8 0,-6 6 0 0,6-9-3 15,-5 9-1-15,5-7 0 0,-6 7-1 16,6-9 0-16,-5 9 0 0,5 0 0 15,0 0 1-15,-4 0 1 0,4 0 0 16,0 0 2-16,-6 0-2 0,6-7 1 16,0 7 1-16,0 0-1 0,0 0-1 0,0 0 0 15,0 0 1-15,0 0 1 0,0 0 0 16,0 2-1-16,4-1 4 0,1-1-1 16,4 1 2-16,1 1 0 0,4 0 2 15,4 1-2-15,3 1 0 0,2-1-2 16,5 3 1-16,4 2-1 0,3-1 1 0,4 3-1 15,2 2 0-15,2 0 0 0,4 4-1 16,3 2 2-16,-1 0-2 0,2 4 1 16,-1-1 0-16,2 2-1 0,-1 1 1 15,-2 0-2-15,2 0 1 0,-1 1 2 16,-2-3-3-16,0 0 1 0,-2-2 1 0,0-1-1 16,-5-2 0-16,-3-3-2 0,-1-1 1 15,-4 0-2-15,-4-5 4 0,-4 0 1 16,-3-1 3-16,-3-4 0 0,-3 1-2 15,-3-1 0-15,-3-1-7 0,-4-2-2 0,-1 0-10 16,-2 0-12-16,-3 0-19 0,0 0-48 16,0 0-54-16,-6 0-2 0,1 0 1 15,-2-7 1-15</inkml:trace>
  <inkml:trace contextRef="#ctx0" brushRef="#br0" timeOffset="139012.9">11884 6868 135 0,'0'3'105'0,"0"-1"-1"16,0 0 2-16,0-2-4 0,0 0-87 15,0 0-13-15,0 0 0 0,0-8-3 16,-5 8-2-16,5-10 0 15,0 10 2-15,0 0-1 0,0 0 4 0,0 0 2 16,0 0-1-16,0 3 1 0,0 1 2 16,0 2-2-16,0 2 1 0,0-2-1 15,2 1 3-15,-2 2-2 0,3-1 1 16,0 1 1-16,2-1 0 0,-2 2 2 16,2-2-2-16,2 0 1 0,-1-2 0 0,0 0-1 15,1-1 1-15,2 1-2 0,-1-3 2 16,0 1-1-16,1-1 0 0,3 1 0 15,-4-2 1-15,3 1-1 0,0-1-1 16,0-1 1-16,1 0-1 0,1 1 0 16,1-2 0-16,1 0 0 0,-1 0-1 0,2 0 1 15,-3 0-2-15,2 0 0 0,-1 0-1 16,0 0 2-16,-1 0-5 0,-1 0 0 16,1 0-6-16,-2 0-9 0,1 0-11 15,-1 0-31-15,-1 5-72 0,1 0 1 16,-2-2-1-16,-1-1 0 0</inkml:trace>
  <inkml:trace contextRef="#ctx0" brushRef="#br0" timeOffset="147228.84">11236 7945 167 0,'-4'0'61'0,"4"0"-4"16,0 0-6-16,0 0-10 0,-5 0-10 15,5 0-12-15,0 0-11 0,-7 0-4 0,7 0 2 16,-5-9-3-16,5 9 1 0,-6 0 0 16,6 0-1-16,-7 0 1 0,3 0-1 15,-1 0 0-15,0 0-2 0,0 0 1 16,1 0-2-16,-1 0 1 0,0 0-1 0,2 0 1 16,-4 0 0-16,3 0 0 0,4 0 0 15,-7 0 0-15,7 0 0 0,-5 0 0 16,5 0 1-16,-5 0-1 15,5 0-2-15,0 0-1 0,0 0 1 16,1 0 1 0,1 2 4-16,0-2 0 0,2 1 1 15,1-1 2-15,1 0 2 0,2 0-2 16,3 0 6-16,-2 0-4 0,5 0 0 16,0 0-1-16,3 0-1 0,-1 0-1 0,3 0-2 15,-1 0-1-15,1 0 1 16,-1 0-3-16,0 0-5 0,-1 0 6 0,-2 0 0 15,-1 0-1-15,-1 0 2 0,-4 0 0 16,0 0 3-16,-3 1 3 0,-3-1-1 16,-1 0 2-16,-2 0-1 0,0 0-1 15,0 0-1-15,-6-10 1 0,-1 10-3 16,-1-10-1-16,0 10-3 0,-2-11 0 0,-2 11-1 16,1-8-1-16,0 8 0 0,-2 0 1 15,2-9-1-15,0 9-2 0,0 0 0 16,2 0-2-16,1 0 1 0,0 0 0 0,4 1 1 15,4 2 0-15,-6 1 1 0,6 0-2 16,0 0 2-16,2 0 0 0,2-1 2 16,0 1-1-16,4-1 0 0,-1-1 2 15,2-1 1-15,1 1 1 0,1-2-1 16,0 0 2-16,1 0-1 0,1 0 1 0,-2 0-1 16,-1-8 4-16,0 8-4 15,-1 0-1-15,0-10 0 0,-3 10 0 0,-1 0-1 16,-1-10 1-16,-2 10-1 0,-2 0 1 15,0-7-2-15,0 7-3 0,-9 0 2 16,0 1 0-16,-2 1 0 0,-2 0 1 0,-4 2-1 16,1-1-1-16,-3 2 2 0,-2 1-1 15,1-1 0-15,-2 2 1 0,2-1 0 16,1 0 0-16,2 1 0 0,3-1 0 16,2 0 0-16,4 0 0 0,3-1-2 15,5 0 1-15,0-3 0 0,1 0 0 0,5-1 2 16,5-1-2-16,1 0 1 15,4 0-1-15,3 0 1 0,1 0 1 0,2-10 1 16,1 10-1-16,1-13 1 0,0 6 0 16,-1-3-1-16,0 2 0 0,-1-2-1 15,-2 0 2-15,-2 2-2 0,-1-2 0 0,-3 2-4 16,-1 0 0-16,-3 8-7 0,-2-9-10 16,-3 9-23-16,-3 0-64 0,-1 0-5 15,-1 0-2-15,0 0 7 0</inkml:trace>
  <inkml:trace contextRef="#ctx0" brushRef="#br0" timeOffset="180245.24">16898 12082 216 0,'0'0'96'0,"0"0"-8"0,0 0-51 0,0 0-34 15,0 0 2-15,0 0-1 0,0-11-3 16,0 11 1-16,0 0-3 0,0-7 1 16,0 7-2-16,0 0-5 0,0 0 0 0,0 0-5 15,0 0 1-15,0 0-1 0,0 0 3 16,0 0-1-16,0 0 3 0,0 0 4 16,0 0 4-16,0 0 0 15,0 0-4-15,0 0-14 16,0 0-27-16,0 0-37 0,0 0-7 15</inkml:trace>
  <inkml:trace contextRef="#ctx0" brushRef="#br0" timeOffset="-210490.35">9755 14879 170 0,'0'-10'90'16,"0"0"1"-16,0-1-9 15,-5 2-19-15,5-1-44 0,-6 0-9 0,6 0 0 16,0 2 2-16,-6 0-4 0,6 8 1 16,0-13-2-16,0 13 0 0,0-10 1 15,0 10 1-15,0 0-3 0,2 0 0 16,1 0 1-16,2 3-2 0,-1 3 2 15,2 2 0-15,-1 2 1 0,1 1-3 0,1 4 1 16,3 1-1-16,-2 1 0 0,1 3 0 16,1 1 0-16,0 1-1 0,-2 1 0 15,0 1 0-15,2 2-3 0,-5 0 2 0,1 0-3 16,-4 1 3-16,-2 1 0 16,0-2 1-16,0 1 0 0,-5 1-2 0,-2-1 0 15,-2 2 1-15,-4-3-1 0,-2 1-1 16,-3 0 0-16,-2-1-1 0,-1-2 0 15,0-1-1-15,0-2 1 0,1-2 0 0,1-1 0 16,3-2 0-16,1 0 1 0,4-2 3 16,2-3 2-16,9-1 1 0,0-2 1 15,0-2 0-15,0-1 2 0,9-2 1 16,2-2-3-16,4 0 2 0,2 0-3 16,2-1-2-16,1 0-3 0,2 0-2 0,-1 0-3 15,0 0-9-15,0 0-15 0,-2 0-11 16,-3 0-55-16,0 0-36 0,-5 0 1 15,-3 0-2-15</inkml:trace>
  <inkml:trace contextRef="#ctx0" brushRef="#br0" timeOffset="-209818.73">10254 14616 174 0,'-7'3'105'0,"1"-2"2"0,-3 1 0 0,2 1-12 16,2-1-85-16,0 2-6 0,5-2-1 16,-7 1-2-16,7 0 1 0,0-2 4 15,0 0 2-15,2 0 4 0,2 2-1 16,1 2 3-16,3-1 1 0,1 1 1 0,3 1 0 16,0-1-1-16,1 1-2 15,0-2-4-15,1 0-3 0,1-1 0 0,-1 0-2 16,0-1-2-16,0 0-2 0,0 0-1 15,-2 0-4-15,0 0-8 0,-2-1-9 16,1 2-9-16,-3-3-39 0,1 0-53 0,-2 0 0 16,-1 0 0-16,-1 0 2 15</inkml:trace>
  <inkml:trace contextRef="#ctx0" brushRef="#br0" timeOffset="-209419.11">10600 14452 200 0,'-4'-8'101'15,"4"8"-1"-15,-7 1 1 0,7 2-45 16,-5 0-56-16,5 0 0 0,0 2 3 0,0 0 0 16,0 0 2-16,3-1 1 0,0 2 6 15,3 1-1-15,1 0-1 0,3 3 1 16,-1 1 2-16,1 2-1 0,0 1 0 15,0 0 0-15,-2 2-2 0,-2 2-1 16,-4 1-2-16,-1 3 4 0,-1 0-2 0,0 3-1 16,-8 2-3-16,-1-1 2 0,-4 1-4 15,-2 0-1-15,-3 1 0 0,-1-1 0 16,-4-2 0-16,0-2-2 0,1-1 2 16,-3-2 0-16,4-5 0 0,-1-1-2 0,5-2 2 15,0-3-1-15,5-1 0 0,4-2 2 16,2-3 0-16,6-1 3 0,0-2-2 15,2 0 1-15,4 0 1 0,3 0 0 16,4 0 0-16,5 0 1 0,2-8-7 16,1 8 0-16,4 0-8 0,1 0-9 0,1-8-11 15,0 8-26-15,-1 0-70 0,-2 0-4 16,-2-7-1-16,-3 7 0 0</inkml:trace>
  <inkml:trace contextRef="#ctx0" brushRef="#br0" timeOffset="-207035.19">11127 14629 146 0,'4'0'17'15,"1"0"-7"-15,-1 0-6 0,-1 0-3 16,0 0-1-16,1 0-1 0,0 0-2 16,-3 0 3-16,1 0-3 0,1 0 2 15,-2 0 2-15,0 0-1 0,0 0 0 16,-1 0 1-16,0 0 0 0,0 0 1 16,0 0 1-16,0 0 0 0,0 0 3 15,0 0 0-15,0 0 1 0,0 0 2 16,0 0-3-16,0 0 1 0,0 0-1 15,0 0-1-15,0 0-2 0,0 0 0 16,0 0-2-16,0 0 2 0,0 0 2 16,0 0 6-16,0 0 6 0,0 0 5 15,0 0 1-15,0 0 1 0,0 0 0 16,0 0 0-16,0 0-2 0,0 0-3 16,0 0-6-16,0 0-6 0,0 0-5 15,0 0-1-15,0 1-1 16,0 0-1-16,0 0 0 0,0 0 1 15,0 0 1-15,0 1-1 0,0-2 2 16,0 1 0-16,0 0 2 0,0 0 0 16,0-1-1-16,0 0 0 0,0 0 1 0,0 0 0 15,0 0-3-15,0 0-5 16,0 0-14-16,0 0-36 0,0 0-38 16,0 0 0-16,0 0 1 0</inkml:trace>
  <inkml:trace contextRef="#ctx0" brushRef="#br0" timeOffset="-204057.64">11206 14401 132 0,'5'-8'89'0,"-1"-1"1"16,1-1-9-16,0 0-16 0,1-1-23 16,0 0-32-16,0 1-3 0,-1 0 2 15,0 3-3-15,1-1-1 0,-2 8 3 0,-1 0 0 16,-3 0 3-16,0 0-2 16,0 5 2-16,-9 8 1 0,-2 7-1 0,-1 5 1 15,-6 3 0-15,0 5-4 0,-1 1 0 16,-2 1-2-16,2 2-1 0,-2 1 2 15,0 0-3-15,2 0-1 0,0-3-1 0,3-3 0 16,2-3 0-16,4-5-1 0,4-2-1 16,6-3 0-16,0-4 0 0,0-1-4 15,0-1 2-15,3-4-2 0,5-3-2 16,0-2-2-16,3-2-1 0,3-2 0 16,0 0-2-16,4 0 0 0,2-12 0 0,-2 3 3 15,3-2 1-15,0-2 2 0,-1-1 4 16,2-2 4-16,-4 0 0 0,-1 1 5 15,-1 0 1-15,-2 2 1 0,-2 2-2 16,-4 1 2-16,-1 10-2 0,-4-10-3 16,-2 10-1-16,-1 0-2 0,0 1-1 0,0 3 0 15,-5 3-1-15,5 2 0 0,-4 1-1 16,4 1 1-16,0 1 1 0,0 0 0 16,1 1-1-16,2 0 2 0,2 0-2 15,1-1 1-15,3-3-1 0,2-1-1 16,1-4 3-16,3-1-3 0,0-3 0 0,3 0 2 15,-2 0 1-15,1-7-3 0,1 7 1 16,-3-16 0-16,0 6 1 0,0-1 0 16,-4-2-1-16,1 0 1 0,-5 0 0 15,-1-1-1-15,-2 3-2 0,-3 0 2 16,-1 2 0-16,0 9-1 0,-5-12 0 0,0 12 1 16,-2 0-1-16,-2 0 0 0,-1 0 1 15,1 0-1-15,-1 3 1 0,1 4-1 16,0 1 4-16,2 4-3 0,1 2-1 15,-1 3 0-15,3 3 0 0,4 3 0 16,-5 1-1-16,5 5 1 0,0 1 0 0,0 4 1 16,0 0-4-16,1 4 3 0,0-4 1 15,-1 1 1-15,0-2 5 0,0-2 1 16,0-3 1-16,0-2 0 0,0-4 1 16,-5-3-2-16,5-3 0 0,-8-5 2 15,2-2-3-15,-3-3-4 0,0-3 0 0,-2-1-2 16,-3-2 0-1,1 0-3-15,-3 0 1 0,2 0 1 0,-3-9-2 16,2 9-2-16,1-12-2 0,3 4 1 16,3-1-2-16,1-1 2 0,7-2 1 15,0 0-2-15,0-1 1 0,1-1-1 0,7 0 0 16,2 0-2-16,2 1-1 0,4 0-1 16,1 3-1-16,3 1-2 0,0 1 0 15,0 8 1-15,1-13 0 0,-1 13 1 16,-1-7 6-16,0 7 1 0,-1 0 3 15,-1 0 0-15,0-9 6 0,-2 9 1 0,-1 0 1 16,-1 0 3-16,-1-8 0 0,-1 8 3 16,-2 0 2-16,0 0-2 0,-2-7 1 15,-2 7-1-15,-1 0-2 0,-1 0-1 16,-3 0-1-16,0 2 0 0,0 4-3 16,-5 2-3-16,0 2 0 0,-1 1-1 0,0 1 1 15,0 0 0-15,0 1-2 0,0 2 0 16,2-1 1-16,4 2 0 0,-8-1-1 15,8 0 0-15,0-1 0 0,0-3 0 16,2-3-5-16,5-3-2 0,2-3-3 16,2 0-4-16,3-2-8 0,1 0-9 0,2 0-37 15,1-12-38-15,2 3-5 0,3-1 4 16</inkml:trace>
  <inkml:trace contextRef="#ctx0" brushRef="#br0" timeOffset="-203627.8">11950 15009 182 0,'14'-16'96'0,"-1"0"0"0,-2 1-7 16,0 1-25-16,-2 2-36 0,0-1-18 16,-3 3-4-16,0 1 0 0,0 0-3 0,-1 9-2 15,-3-12 0-15,1 12 3 16,-2 0 0-16,-1 0 3 0,0 1-1 0,0 6 1 16,-8 4 2-16,3 2-2 0,-1 2 1 15,-2 2-2-15,1 1-2 0,-1 0-3 16,0 1 0-16,-1 0 1 0,1 0-1 0,1 0 0 15,-2-2-1-15,3-2 1 0,0-2-2 16,6-4 1-16,-4-4 0 0,4-4 2 16,2-1 0-16,1 0-3 0,3-11 1 15,3 0-1-15,1-4 0 0,3-3 0 16,3-1 1-16,-1-1 0 0,4-1-2 16,-3 1-1-16,3 1 3 0,-1 0-1 15,0 2-1-15,-1 3 1 0,-2 3 2 0,-1 4 1 16,-3 7 4-16,-2 0 1 0,-2 0 3 15,-3 7-2-15,-2 4-1 0,-2 3 4 16,0 4 0-16,0 1-3 0,-5 2 3 0,5 0-7 16,-7 2 0-16,7-2-1 0,-8 1 0 15,3 0-1-15,1-3-1 0,-1 0 0 16,5-3-1-16,-6-2-1 0,6-2-8 16,-6-2 0-16,6-1-6 0,0-2-7 15,0-1-9-15,0-3-27 0,0-1-59 0,0-2-3 16,3 0 3-16,3 0 4 0</inkml:trace>
  <inkml:trace contextRef="#ctx0" brushRef="#br0" timeOffset="-203491.29">12314 15205 202 0,'8'0'122'0,"-1"0"0"0,-3 0-2 16,0 0-10-16,0 1-80 0,-3 0-27 15,0 0-3-15,0 1-9 0,0-1-15 0,-1 0-10 16,0-1-45-16,0 0-42 0,0 0 1 15,0 1 3-15</inkml:trace>
  <inkml:trace contextRef="#ctx0" brushRef="#br0" timeOffset="-199144.98">12830 15686 171 0,'3'0'93'0,"0"0"0"15,-1-11-5-15,-1 11-43 0,1 0-42 0,0 0-1 16,-1 0 0-16,1 0 2 0,-2 0 0 15,0 0 1-15,0 6 3 0,-6 2 2 16,2 7-1-16,-1 1 1 0,-3 3-1 16,0 4 0-16,-1 1-3 0,-2 2 0 15,0 0-2-15,-2 2-1 0,-1-1-1 0,1 0 0 16,-3-1 0-16,2-2-1 0,0-1 0 16,2-3 2-16,2-3-1 0,0-2 1 15,2-4-2-15,3-5 1 0,5-3-1 16,0-3 1-16,0 0 0 15,0-11-1-15,5-2 0 0,6-6-1 0,5-2 0 16,3-3-1-16,3-3 2 0,3 0-2 0,3-1 1 16,1 0-1-16,1-1 2 0,0 3-1 15,1 1-1-15,-1 4 1 0,-3 3 0 16,-1 4 1-16,-5 6 0 0,-2 8 4 16,-5 0 2-16,-4 0 1 0,-5 5 0 15,-4 7 3-15,-1 2-1 0,0 4 1 0,-9 3-2 16,1 2 0-16,-1 2-3 0,-2 3-3 15,-1-1 0-15,0 1-1 0,-2 1-1 16,2-1-1-16,0 0 1 0,0-2 0 16,2-3 0-16,2-3 0 0,0-2 0 15,4-4 0-15,4-2-1 0,-5-5-1 0,5-5-2 16,0-2-7-16,3 0-7 0,3-10-6 16,4-3-13-16,1-4-53 0,3-5-26 15,1-6-2-15,2-1 1 0</inkml:trace>
  <inkml:trace contextRef="#ctx0" brushRef="#br0" timeOffset="-198796.91">13389 15406 149 0,'25'-28'95'16,"-2"2"2"-16,2 4-2 0,-2 3-28 16,0 2-44-16,-1 5-15 0,-1 5 1 0,-1 7-1 15,-2 0 0-15,0 0 0 0,-4 0 3 16,0 7-1-16,-2 5 3 0,-2 3 0 15,-1 3 0-15,-2 1 2 0,-2 1-1 16,-2 2 1-16,-2 0 0 0,-1 0-1 0,0 0-3 16,0-2 0-16,-7-1-2 0,3-1-1 15,-2-2-3-15,1-2 0 0,-1-1 0 16,1-1-4-16,0-1 0 0,5-1 0 16,-5-1 1-16,5 0-1 0,0-2 1 15,2 0-1-15,3-1 0 0,4-3 3 0,5 0-2 16,2-1 0-16,5-1 0 0,2-1-2 15,4 0-1-15,2 0-4 0,2 0-5 16,2 0-3-16,0 0-4 0,0-7-7 16,-2 7-5-16,-1 0-5 0,-6-9-7 15,-5 9-36-15,-4 0-39 0,-5 0 0 0,-7 0 4 16</inkml:trace>
  <inkml:trace contextRef="#ctx0" brushRef="#br0" timeOffset="-191570.09">10158 15284 146 0,'4'11'78'0,"2"-1"-8"16,3-1-3-16,0-1-1 0,2-1-11 15,2-3-31-15,1-1-14 0,3-2 1 16,-1 0-1-16,3-1 1 0,0 0-1 15,1 0-1-15,2-13-1 0,-2 3 1 0,3-1-3 16,-1-4 0-16,0-1-1 16,0-2-1-16,2-3-1 0,-1 0 0 0,0-3-2 15,2 1 2-15,-2 0-2 0,0-1-1 16,-1 2 1-16,-1-2 0 0,0 2 0 16,0 0-1-16,-2 1 1 0,0-1-1 0,-1 2 1 15,-2 1-1-15,-1 1 1 0,0 0 0 16,-4 2 0-16,1 0-1 0,-1 0 0 15,-3 1 0-15,-1-1 0 0,1 0 0 16,-3 1 0-16,-1-2 1 0,0 1-1 16,-1-4 0-16,0 2 1 0,0-3 0 0,-2-1 0 15,2-1-1-15,-3-2 0 0,1-1 2 16,-1-1-2-16,0 1-2 0,0-1 4 16,0 1-2-16,-7 0 0 0,7 0 0 15,-9 3-2-15,3-1 2 0,-1 2 2 16,-2-1-4-16,0 3 2 0,-1 0 0 15,-2 0-1-15,0 3 0 0,-2-1 2 16,2 0-2-16,-3 2 1 0,0 0 0 0,0 0 0 16,-1 2 0-16,0 1 0 0,0 3 0 15,0 0 0-15,0 10 0 0,-3-10-1 16,2 10 1-16,-1 0 0 0,1 0 0 0,-1 2-1 16,0 4 1-16,0 3 0 0,-1 2 0 15,0 4 0-15,0 3 1 0,-1 2 0 16,1 4 0-16,-4 3-1 0,1 2 3 15,0 4-1-15,-1 1 0 0,0 4 0 16,-1 2 0-16,2 2-1 0,0 1 0 0,2 0 0 16,3-1 3-16,2 0-3 0,2-1-1 15,4-3 0-15,2-2 2 0,7-2-1 16,-5-3 0-16,5-3 0 0,2-1 1 16,4-4 0-16,3-2-3 0,2-1 3 15,2-1 1-15,1-2-2 0,1 0 1 0,1 0 0 16,1-1 1-16,0-1-3 0,1 1 0 15,0-1-4-15,2 2-4 0,-3-1-8 16,3 0-17-16,0 0-72 0,-3-1-7 16,2-3-1-16,0-3 1 0</inkml:trace>
  <inkml:trace contextRef="#ctx0" brushRef="#br0" timeOffset="-190420.16">12447 14631 182 0,'0'1'88'0,"-4"0"-10"0,4-1-9 0,0 0-18 15,-5 0-17-15,5 0-17 0,0 0-8 16,0 0-2-16,0-8 3 0,-5 8-2 15,5 0-1-15,0 0-1 0,0-9-1 16,0 9-1-16,-4 0 1 0,4 0-3 16,0 0 0-16,0 0-1 0,0 0 1 0,3 0 2 15,-2 0 4-15,3 0 0 0,2 0 2 16,-1 0 1-16,3 2 0 0,2 0 1 16,-1-1-1-16,1 1-1 0,2 0-2 0,0-1-3 15,2 1-1-15,-2-1-1 0,2 0-1 16,0 0 1-16,-1 0-2 0,0 0 2 15,-1-1 0-15,0 0-1 16,-1 0-1-16,0 0 1 0,2 0-1 0,-1 0 0 16,0 0-1-16,0 0-3 0,-1 0-3 15,2 0-10-15,-3 0-10 0,-1 0-46 16,0 3-44-16,-1-2-1 0,-3-1 1 16</inkml:trace>
  <inkml:trace contextRef="#ctx0" brushRef="#br0" timeOffset="-189970.97">12899 14375 137 0,'-8'4'94'0,"1"1"-1"16,3 1 1-16,4-2-26 0,-7 0-59 15,7 1-6-15,0-1 1 0,2-2 0 16,3 2 1-16,-1-1 1 0,4 1 2 16,0 1-1-16,1 2 4 0,0 2-2 15,3 2 1-15,-1 2-2 0,1 0 0 0,-2 0-2 16,0 3 0-16,1-2 1 0,-2 3 0 16,-2 0-1-16,-2 0 3 0,-1 0-1 15,-3 1 1-15,-1 0-1 0,0 1 1 16,-9 1-2-16,0-1 0 0,-7 2 0 0,-1-2-2 15,-4 1-2-15,-3 0-1 0,0-2-1 16,-2-1 0-16,0 1-1 0,0-2 0 16,1-1 1-16,2-1-1 0,3 0-1 15,2-3 1-15,5 0 1 0,5-2 2 16,8-2 0-16,0-1 2 0,0-2 2 0,8-2-2 16,5-1 0-16,5 0 1 0,5-1-1 15,0 1 0-15,4 0 0 0,2 0-4 16,1 1-1-16,0-1-9 0,1 0-9 15,-1 1-8-15,-2-1-53 0,-4 1-40 16,-5 0-3-16,-3 0 0 0</inkml:trace>
  <inkml:trace contextRef="#ctx0" brushRef="#br0" timeOffset="-188139.4">10467 14918 172 0,'0'-17'95'16,"0"-2"-6"-16,2-2-24 0,2-1-9 15,2-2-26-15,3-2-25 0,1 0 0 16,2-1 1-16,2 0-1 0,1 4 0 16,4-2-1-16,-4 4-1 0,4 2 1 0,-2 3-1 15,0 4 1-15,1 3 0 0,-4 9 1 16,0 0-1-16,-7 0 0 0,-2 9 1 15,-4 7 0-15,-1 6-1 0,0 4 0 16,-11 7-1-16,-1 4 0 0,-1 2 1 16,-4 3 1-16,0-2 0 0,-3-1 0 15,0-1 2-15,-1-4 1 0,-1-5 0 0,2-5 0 16,0-5-1-16,3-10-1 0,4-6-3 16,1-3 0-16,6 0-1 0,6-18-1 15,-5-3-1-15,5-4-1 0,0-6 1 16,4-2-1-16,1-4 1 0,4-2 1 0,1-3-1 15,1 0-1-15,3 1 2 0,1 0-1 16,-1 5 0-16,1 3 0 0,0 4 0 16,-1 6 0-16,2 7 0 0,-5 6-1 15,-2 10 1-15,-1 0 1 0,-4 6-2 16,-2 9 2-16,-2 6-1 0,0 8 0 0,-11 6 1 16,3 3 1-16,-3 3-1 0,-2 0-1 15,-1-1 1-15,-3-1 0 0,1-5 0 16,-4-4-2-16,0-6 1 0,2-7 1 0,-2-9-1 15,4-8 0-15,1 0 0 0,1-7 1 16,3-9 0-16,3-8-1 0,3-7 0 16,5-6 1-16,0-5-1 0,0-2 0 15,0-4 0-15,4 1 3 0,3 1-3 16,3 2 0-16,2 2-1 0,1 4 1 0,4 5-1 16,1 6 1-16,0 7-1 0,1 10 1 15,-2 10 0-15,0 0-3 0,-6 3 3 16,1 12 1-1,-6 7-1-15,-3 6 0 0,-3 6 1 0,0 2-1 0,-4 4 0 16,-7 3 0-16,-1-2 0 0,-4-1 1 16,-7-3 0-16,-2-5 0 0,-4-5 0 15,-1-6 1-15,-2-7 0 0,1-8 0 16,0-6 1-16,4 0-1 0,1-7-2 16,7-6 0-16,5-7-2 0,7-6-3 0,7-4 1 15,0-4-1-15,4-4-2 0,9 0 1 16,5 0 0-16,8 1-1 0,3 4 2 15,5 4 3-15,3 8 2 0,3 4 1 16,0 7 0-16,-2 10 1 0,-4 0 0 16,-3 5 3-16,-8 11-1 0,-8 9 0 0,-5 7-3 15,-6 9-1-15,-4 5-1 0,0 5-3 16,-12 4-4-16,1-1-5 0,-6 0-8 16,-2-3-37-16,-4-2-55 0,-1-5 1 15,0-8 1-15</inkml:trace>
  <inkml:trace contextRef="#ctx0" brushRef="#br0" timeOffset="-178081.87">12742 14645 204 0,'-5'-11'98'16,"5"-3"1"-16,-7-2-6 0,7-2-54 16,0-2-39-16,0 1 4 0,0-2 1 15,2-2-3-15,3 2-2 0,2-2 0 16,2 3 0-16,2 2-1 0,3 4 0 0,2 2-1 15,3 4 4-15,0 8-4 0,0-8 1 16,2 8 2-16,-1 0 3 0,-1 4-3 16,0 2 0-16,-3 2 1 0,0 2 0 15,-4 2 2-15,-1 1 0 0,-4 2 0 16,-4 1 0-16,-3 0 1 0,0-2-1 0,-4 1 3 16,-3-2-1-16,-4-2 1 0,-2-2-4 15,-4-3 1-15,-1-2 0 0,-3-4-1 16,-2 0-1-16,1 0 1 0,-2-7-2 15,1-1 1-15,0-2-2 0,4-3 1 16,1 0 0-16,4-3 0 0,3 0 0 16,6-1-1-16,5 0 0 0,0 1 0 0,3-1 0 15,6 3-1-15,5 2 1 0,6 3-1 16,2 9 0-16,5 0 0 0,2 0 4 16,-1 0-2-16,1 9-1 0,-1 3 0 0,-2 6 1 15,-4 3 1-15,-5 4 1 0,-5 5 0 16,-6 1 2-1,-6 2 0-15,0 0-4 0,-9 0 4 0,-6-4 4 0,-6-3-4 16,-5-2-1-16,-4-7 1 0,-3-5 0 16,-1-5-2-16,-2-6 2 0,0-1-1 15,2 0-2-15,4-12 0 0,2-3-2 16,4-3 3-16,6-4-2 0,7-2-1 0,6-4-1 16,5 1 1-16,1 0-2 0,6 2 0 15,6 4 1-15,3 5 1 0,5 6-2 16,4 10 0-16,2 0 0 0,2 0 2 15,0 4 0-15,-1 10 0 0,-2 6 3 16,-3 6-3-16,-7 7 0 0,-3 3-1 0,-7 3 1 16,-6 1 0-16,0-1 1 0,-4-1 0 15,-8-3 0-15,-5-4 1 0,-6-6-3 16,-5-5 4-16,-3-7 0 0,-5-6 1 16,-1-5 1-16,0-2-2 0,1 0 0 15,1-18 0-15,5 1 0 0,6-4-1 0,3-5-2 16,5-3-3-16,8-1-6 0,8-3-2 15,0 0-5-15,3 1-7 0,9 0-22 16,6 3-69-16,7 1-3 0,4 3 0 0,6 2 3 16</inkml:trace>
  <inkml:trace contextRef="#ctx0" brushRef="#br0" timeOffset="-176650.45">9526 16531 186 0,'0'5'91'16,"0"-1"-1"-16,4-3-13 0,3-1-36 15,1 0-33-15,3 0 0 0,4 0 1 0,-2 0-1 16,4-7 2-16,0 7 1 0,2 0 1 16,1 0-1-16,1 0-4 0,0 0-1 15,1 0 2-15,1-7-3 0,0 7 2 16,2 0-2-16,-1 0-2 0,1 0 0 0,-1 0-1 15,2-8 1-15,1 8 1 0,0 0-3 16,0-11 1-16,-1 11-1 0,1-9 0 16,-4 9-1-16,0-12 2 0,-1 12 2 15,-6-12 0-15,0 12-2 0,-5-9 0 16,-3 9 4-16,-5 0-3 0,-3 0-1 0,0 0 1 16,-9 0-2-16,-4 3 1 0,-6 6-3 15,-5 4 1-15,-4 5 0 0,-1 3 1 16,-8 1-3-16,0 7 1 0,-2 2 1 15,-1 4 0-15,-3 2 0 0,4 1-3 16,2 1 3-16,5-2 0 0,4 0 0 0,5-3-1 16,9-2 1-16,3-4 4 0,11-3-1 15,0-5 0-15,0-4 0 0,11-5 0 16,5-3 0-16,7-5 1 0,3-3-1 16,6 0-1-16,4 0-2 0,2-10 0 15,1 10 1-15,2-14-1 0,-1 3 0 0,-1-1-1 16,-3-1 0-16,-1 1 1 0,-5-2-1 15,-2 1 0-15,-5 0-1 0,-4 0-1 16,-4 0 0-16,-5 1 0 0,-3-2 2 16,-6 1-1-16,-1 0 2 0,0-1-3 15,-8 1 1-15,-1 1 1 0,-2-1-2 0,-1 1 2 16,-3 2 1-16,2 2-1 0,-2 8-1 16,2-12 1-16,0 12-2 0,-1 0 3 15,1 2-1-15,2 5 0 0,-1 5 2 16,-1 8-1-16,1 5 0 0,-1 5 2 15,1 11 0-15,-1 7 0 0,-2 4 0 0,0 5 1 16,-1 5-1-16,0 0-1 0,-1 0 0 16,0 0 0-16,1-3-1 0,1-3 0 15,1-5-1-15,2-5-2 0,1-6-5 16,2-6-3-16,3-10-2 0,1-10-12 16,5-10-50-16,0-4-34 0,0 0-1 0,3-19 1 15</inkml:trace>
  <inkml:trace contextRef="#ctx0" brushRef="#br0" timeOffset="-176449.41">10191 15979 232 0,'11'-75'110'0,"-1"9"0"16,-7 11 1-16,-2 11-53 0,-1 14-49 0,0 12-2 15,-12 18 0-15,3 0-1 0,-6 0-6 16,-3 18 0-16,-1 9-1 0,-3 11 0 15,1 11-4-15,-2 9-1 0,3 6-4 16,-1 2-2-16,0 2-10 0,3-2-13 16,0-4-57-16,1-5-19 0,2-6 4 0,2-8 1 15</inkml:trace>
  <inkml:trace contextRef="#ctx0" brushRef="#br0" timeOffset="-176250.41">9897 15890 153 0,'-14'0'105'0,"-4"0"0"16,-6 8 1-16,-2 11-1 0,-5 11-94 15,-1 7-3-15,-2 8 0 0,-1 3-3 16,2 4-2-16,0 2-1 0,4 0-2 0,1 4-1 16,5 3-1-16,1 1-3 15,5-1-3-15,4-2-3 0,4-6-5 0,4-4-21 16,5-9-61-16,0-6-7 0,3-8 1 15</inkml:trace>
  <inkml:trace contextRef="#ctx0" brushRef="#br0" timeOffset="-175917.73">10354 16243 168 0,'24'0'99'16,"-1"0"-1"-16,-2 0 4 0,1 7-30 15,-2 5-62-15,0 3-1 0,-2 6 0 0,-1 4 2 16,-1 4-1-16,-2 3 1 16,-3 6-1-16,0-1 0 0,0 6-1 0,-3 1 2 15,0 0 3-15,-2-3 1 0,-1-2-1 16,-5-3-1-16,0-4-1 0,0-1 1 15,-6-5 0-15,-1-1-4 0,-4-4-2 0,-3-1-2 16,-1-2-5-16,-3-3-2 0,-1-1-4 16,-2 0-3-16,0-1-5 0,-1-3-7 15,1 1-7-15,1-2-9 0,2-2-48 16,2-5-36-16,5-2 4 0,2 0 2 16</inkml:trace>
  <inkml:trace contextRef="#ctx0" brushRef="#br0" timeOffset="-174618.31">11129 15468 201 0,'-8'-12'103'0,"0"3"-1"15,-2 9-1-15,-2 0-43 0,-1 0-52 16,-1 0 0-16,0 7-3 0,-1 4 0 15,-1 6 1-15,-1 2 1 0,2 3 2 0,0 6-2 16,-1 7 0-16,-1 4 0 0,3 5 0 16,1 2-1-16,2 2-2 0,1 1 0 15,2-2-1-15,3 0 1 0,5-2-4 0,0-5 2 16,0-4-3-16,4-7-1 0,5-6-2 16,1-7-1-16,5-7-1 0,2-6-2 15,4-3 0-15,0 0-1 0,3-14 3 16,1-1 5-16,-1-4 1 0,1-3 4 15,-1-3 1-15,-3 0 3 0,-2 1 0 0,-4 4 3 16,-1 3 1-16,-8 8 0 0,-3 9-1 16,-3 0-1-16,0 2-2 0,-5 10-1 15,-3 9 1-15,-2 4-2 0,-1 4-1 16,-2 4-2-16,0 3 1 0,1 0 0 16,1 0-2-16,2 0 1 0,3-3 3 0,6-4-3 15,0-7 0-15,0-6 1 16,7-9-1-16,6-6 0 0,4-1 0 0,3 0-1 15,2-19 1-15,2 2 0 0,2-5-3 16,-1-4 3-16,1-2-1 0,-3-2 0 16,0-2 2-16,-3-1-2 0,-3 3 1 15,-4 0-1-15,-5 4-1 0,-4 3 1 0,-4 4 0 16,0 6 0-16,-8 4 0 0,-4 9 0 16,-3 0-2-16,-5 0 2 0,1 4-2 15,-4 5 2-15,0 3 0 0,1 1-1 16,2 4 0-16,1 3 0 0,3 2 1 0,2 2-1 15,4 2 1-15,3 1-2 0,7 1 2 16,0-2-1-16,0 3 1 0,3-2 0 16,4 2 0-16,2-2 0 0,3 0 0 15,-2-1 1-15,1-1 0 0,1-1 3 16,-2-2 5-16,-2-3 2 0,1-3 3 0,-2-2 0 16,-2-3 1-16,0-1 0 0,-4-4-2 15,-1-1 0-15,0-1-4 0,-5-3-7 16,-1 2-2-16,-5-2-1 0,-1 2-2 15,-2-1-1-15,-2-1 0 0,0-1 0 0,-3 1 0 16,0-1 0-16,2 0 3 0,-1 0 0 16,2 0 0-16,0 0 0 0,4-11-4 15,1 11 0-15,5-14-2 0,6 4 0 16,0-1-5-16,0-1-1 0,3-2-1 16,4 1-2-16,3 0-4 0,1 0 1 15,4 4-4-15,0-2-22 0,1 2-43 0,0 1-20 16,2 8 1-16,-3-10 0 0</inkml:trace>
  <inkml:trace contextRef="#ctx0" brushRef="#br0" timeOffset="-174185.8">11510 16186 182 0,'7'0'98'16,"-1"0"-3"-16,0 0-7 0,1 0-19 0,-2 0-35 16,1 4-23-16,0 2-2 0,0 2 1 15,1 0 0-15,0 3 0 0,0 0-4 16,-1 2 2-16,0 2-1 0,0 0 0 15,-1 2 1-15,-2 1-1 0,-3 2 1 0,0 2-2 16,0-1-1-16,-7 2 1 0,-1-1-3 16,-3 1-1-16,-3-1 2 0,-1-3 5 15,-1 1 1-15,-1-2 1 0,1-3 0 16,0-1-2-16,1-2 2 0,3-2-1 16,3-3 0-16,4-4-3 0,5-3-3 0,0 0-3 15,3 0 0-15,6-14-1 0,4 4 1 16,6-2 1-16,1-2-2 0,3 0-1 15,3-1-1-15,2-1-5 0,0 1-4 16,2-2-6-16,-2 2-14 0,0 1-1 16,-3 1-15-16,-3 0-56 0,-1 2-22 15,-4-1 4-15,-1 1 3 0</inkml:trace>
  <inkml:trace contextRef="#ctx0" brushRef="#br0" timeOffset="-173800.75">11907 16052 166 0,'6'-24'107'0,"-1"2"2"0,1 2 1 16,-2 3-4-16,-1 4-78 0,1 4-20 16,-3 9-4-16,1-8-4 0,-2 8 5 0,0 1 0 15,0 4 2-15,0 4 0 0,0 4 1 16,-8 6-1-16,8 5 1 0,-6 4 0 16,6 2 0-16,-9 3-4 0,4 0-1 15,0 1 0-15,-1-2-3 0,0-1 1 16,0-1-1-16,0-3 2 0,1-3 1 15,0-3 1-15,5-5 0 0,-7-4-1 0,7-7 2 16,0-5-2-16,0 0 0 0,3-7-1 16,4-7 0-16,2-4-1 0,1-3-1 15,4-4-1-15,0 0-1 0,1-1 1 16,0 1-1-16,2-1 0 0,-1 1 1 16,1 1 0-16,0 1-2 0,-1 3 3 0,-1 5-2 15,-1 4 6-15,-5 11 1 0,-1 0 0 16,-2 0 0-16,-1 0 1 0,-1 6 0 15,-2 6 1-15,0 0-1 0,-1 3-2 16,-1 2-4-16,0 1-2 0,0 2-9 0,0 3-9 16,0 1-12-16,0 2-50 0,-3 1-41 15,3-1-3-15,0-3 1 0,0-2 1 16</inkml:trace>
  <inkml:trace contextRef="#ctx0" brushRef="#br0" timeOffset="-173103.52">12321 16743 147 0,'1'13'98'0,"-1"-1"0"0,1-3 0 16,-1 0-24-16,1-2-40 0,-1-3-25 15,0 0-2-15,0-1 5 0,0-2 1 16,0 3 1-16,-6 2 1 0,2 3 1 0,-2 2-1 15,-1 3-2-15,1 3 0 16,-4 2-4-16,2 2-5 0,-2 3-2 0,1 1-1 16,1 0-1-16,-3 0 1 0,2 1-1 15,1-3 1-15,0-2 1 0,2-2-1 16,6-4 2-16,-5-6-1 0,5-7-1 0,1-2 0 16,4 0 1-16,5-14-1 0,2 0-1 15,3-5 0-15,2-3 0 0,4 0-1 16,-1-3 0-16,2 1 0 0,1 0 1 15,1 2 0-15,1-1 0 0,-3 3-1 16,1 5 1-16,-3 4 2 0,-3 11 1 0,-3 0 2 16,-5 0 1-16,-4 3 0 0,-2 8 0 15,-3 5 1-15,0 2-1 0,0 5 2 16,-9 1-3-16,2 2-2 0,1 0 0 16,-5 2 1-16,3-1-3 0,-2-1-1 15,0 1-4-15,3-3-2 0,-1-1-5 0,2-5-2 16,1-4-2-16,5-5-1 15,0-6-5-15,0-3-7 0,1 0-3 0,6-15 1 16,1-3 3-16,2-6 1 0,3-4 7 16,1-4 3-16,3-4 1 0,0-2 7 15,1-3 6-15,1-1 9 0,2-2 4 16,0 2 3-16,1 0 3 0,-2 5-2 16,1 3 1-16,-4 8 3 0,2 5-5 0,-2 5 1 15,-2 6-2-15,1 10 0 0,-3-8 1 16,0 8-3-16,-1 3 0 0,-1 4-2 15,1 2-1-15,-3 5-1 0,-1 0 1 16,0 4-1-16,-2 0-2 0,-2 1 0 16,-2 0-1-16,-1 1 1 0,-1 0-2 0,0-2 1 15,0 0-2-15,-5-3-2 0,5-1 1 16,-7-2 0-16,7-2 0 0,0-3-1 16,0-2 1-16,0-5-2 0,4 0 1 15,6 0-1-15,4 0-7 0,6-13-10 0,4 4-33 16,5-3-68-16,2-2-2 0,3-3 1 15,1 0-1-15</inkml:trace>
  <inkml:trace contextRef="#ctx0" brushRef="#br0" timeOffset="-172420.06">13556 16863 187 0,'0'0'111'0,"0"-7"0"0,0 7-2 16,0 0-1-16,0-9-94 0,2 9-8 0,1 0 0 16,0 0-6-16,2 0 0 0,-1-7-2 15,1 7 1-15,-1 0 1 0,1 3 4 16,-1 3-2-16,3 4-1 0,-1 0 0 15,1 1 0-15,1 0 2 0,0 0 0 16,0 0-3-16,0-1 0 0,-1 0-4 0,1 0-10 16,0-2-2-16,-2 0-19 0,0-1-64 15,-2-1-11-15,-1-2-3 0,-1 0 0 16</inkml:trace>
  <inkml:trace contextRef="#ctx0" brushRef="#br0" timeOffset="-172221.03">13498 17237 233 0,'-17'25'120'16,"2"-2"0"-16,2-2 2 0,2-2-2 0,4-4-101 15,7-3-12-15,0-5-3 0,0-3-1 16,6-4-3-16,5 0 4 0,3-8-1 16,5 0 1-16,2-1-1 0,1 1 0 15,2-2 2-15,2 3-3 0,-1-2-2 0,1 1-3 16,-3 8-9-16,-1-11-12 15,-3 11-25-15,-4 0-72 0,-2 0-4 0,-4 0 1 16,-4 0-1-16</inkml:trace>
  <inkml:trace contextRef="#ctx0" brushRef="#br0" timeOffset="-142398.68">9394 17322 176 0,'0'1'72'0,"-4"-1"-12"16,4 1-9-16,0-1-3 0,2 0-5 0,2 0-3 16,0 0-9-16,3 0-20 0,3 0 1 15,1 0-2-15,3 0 0 0,2 0-3 16,2 0 0-16,2 0-1 0,3 0-2 15,1 0 0-15,4 0 1 0,0 0-3 0,2 0 0 16,2 4-1-16,-1 1-1 16,2 2 2-16,0-2 0 0,1 1 1 0,1-1 2 15,1 0-1-15,3-1 1 0,-1-2-1 16,1 0 2-16,0-1-1 0,2-1-1 16,-2 0 2-16,-1 0-4 0,3 0 1 0,-2 0-1 15,-1-10 0-15,1 10-2 16,1-11 1-16,-2 11-1 0,-3-9 1 0,-1 9 0 15,1-7-1-15,-1 7 1 0,0-9-1 16,0 9 0-16,0-10 0 0,-1 10 1 16,-2-14-1-16,2 5 0 0,-1-1 1 0,-1-1-1 15,-1-3 0-15,0 0 0 0,-2-2 0 16,1-1 0-16,-5 0 0 0,2 0 0 16,-3 0 0-16,0 0 0 0,-3 0-1 15,1 1 1-15,0 1 0 0,-2 0 0 16,3 2 0-16,0 2 0 0,-3 0 0 0,3 2 0 15,0 0 0-15,-1 9 0 0,2-12 0 16,0 12-1-16,1-11 0 0,-2 11 1 16,2-6-1-16,-2 6 2 0,0 0-1 15,-2-6-1-15,0 6 2 0,-1 0-1 16,-3 0 0-16,1 0 1 0,-3 0 0 0,0-9-1 16,-3 9 1-16,-1 0-1 0,0 0 0 15,-2 0 1-15,-3 0 1 0,1 0 0 16,-1 0 1-16,-1 0 0 0,1 0 0 0,-2 0 2 15,1 0-1-15,-1 0-2 16,0 0 2-16,0 0 0 0,1 0-2 0,-2 0-2 16,0 0 2-16,2-8-1 0,0 8 0 15,-2 0-2-15,0 0-4 0,1 0-2 16,-1-8-10-16,0 8-16 0,-2 0-73 16,0 0-4-16,0-11-1 0,-9 11-2 15</inkml:trace>
  <inkml:trace contextRef="#ctx0" brushRef="#br0" timeOffset="-140217.72">2146 10656 177 0,'-7'-10'104'0,"7"3"1"16,-6-2-1-16,6 2-3 0,-8-2-80 15,8 1-13-15,-7 0-3 0,7 1-2 16,-6 7 1-16,6-8 0 0,-8 8 1 15,3 3 0-15,0 8 3 0,-2 9 1 16,-3 7 0-16,3 9 3 0,-4 7-3 16,-1 4 2-16,-1 5-4 0,1 5 0 0,-2 6-2 15,-1 3-1-15,-1 2-3 0,2 2 0 16,-3-4 0-16,2-3 0 0,2-7 1 16,1-6-1-16,1-6-1 0,0-9 2 15,2-5-1-15,1-9-1 0,-1-7 1 0,3-10 0 16,1-4 0-16,-1-20-1 15,6-3 0-15,0-7 0 16,3-6-2-16,2-6 2 0,1-5-1 0,5-4 0 16,1-3 0-16,2-4 0 0,6-3-2 15,2 0 2-15,2 0 0 0,3 1 0 0,2 4 0 16,0 3-1-16,3 5 1 16,-1 6 2-16,-1 7-2 0,2 6 0 0,-4 8 2 15,0 8-1-15,-3 13 0 0,-2 0 2 16,-3 0 1-16,-2 8 1 15,-5 11 0-15,-2 7 0 0,-4 8 3 16,-3 8 0-16,-1 4-1 0,-2 3 2 0,-1 1-2 16,0-1-1-16,0 3 1 0,-8-3 0 15,5-2-1-15,-2-2-3 0,-1-4 1 16,0-3 0-16,1-4-1 0,1-6-1 16,4-3 1-16,-6-7-2 0,6-4 0 15,-5-2-4-15,5-4-3 0,0-1-5 0,0-3-5 16,0-3-10-16,0-1-14 0,0 0-72 15,0-12-10-15,2 2 0 0,-1-6 3 16</inkml:trace>
  <inkml:trace contextRef="#ctx0" brushRef="#br0" timeOffset="-138569.31">3060 9470 153 0,'7'-32'104'0,"-1"1"-1"16,-1 0-2-16,0 3 1 0,-1 1-59 16,-1 2-38-16,0 3-1 0,0 0-1 0,0 2-2 15,-3 1 1-15,1 0-1 0,0 2 1 16,0 3 4-16,2 1 0 0,-2 2 2 16,3-1 1-16,-2 2 0 0,1 1 0 15,-1 0-2-15,2 2 0 0,-3 7-1 0,-1 0-3 16,0 0 0-16,0 5-2 0,-6 13-1 15,0 11-1-15,-3 10 1 0,-4 11 0 16,1 6 0-16,-5 7 1 0,2 3-1 16,0 3 2-16,-1 1-2 0,-1 1-2 15,3-1 4-15,0-3-1 0,3-4 1 0,1-6-2 16,3-8 0-16,1-9 0 0,6-11 1 16,0-8-1-16,0-9 1 0,4-6 0 15,4-5-1-15,-1-1 0 0,3 0-2 16,2-14 2-16,1 2 0 0,1-3-1 15,3-4-1-15,0-3 1 0,0-3-2 16,1-3 2-16,0 1 2 0,2-2-1 0,-2 1 1 16,-2 2-1-16,-3 1-1 15,0 3 1-15,-3 4 1 0,1 3 1 0,-6 5-1 16,-2 10-1-16,0 0-1 0,-3 0 2 16,0 5-2-16,0 8 1 0,-5 5 1 15,5 3-1-15,-5 2 0 0,5 1 0 0,0 2 0 16,0-1 1-16,0 1-1 0,4-2 0 15,2-2 0-15,1-4-1 0,5-5 0 16,2-5-2-16,0-7 1 0,6-1 0 16,0 0 0-16,1-10-1 0,1-1 1 15,0-6 1-15,-1-2 0 0,-1-3-1 0,0-4 4 16,-1-2 0-16,-2-2 1 0,-5 1 0 16,0-1 1-16,-5 2 2 0,-2 0-2 15,-2 3 2-15,-3 5 0 0,0 3-3 16,0 4-2-16,-10 4 0 0,1 9 0 15,-2 0-1-15,-2 0-1 0,-3 9-1 0,0 5 0 16,-2 5-4-16,0 2 2 0,1 5 1 16,2 1 1-16,0 2-1 0,5-1-2 15,4 0 2-15,6-2-1 0,0-4 1 16,0-3-1-16,1-5 0 0,6-4 1 16,4-4 0-16,4-4 0 0,2-2-2 15,2 0 2-15,2 0 1 0,-2 0 1 0,1-11 0 16,-3 11 2-16,0 0 1 0,-6 0 0 15,1 0 2-15,-6 1 0 0,-2 9 1 16,-3 5 2-16,-1 5-3 0,0 5 1 16,0 5-1-16,-8 3 1 0,4 4-1 0,-4 5-2 15,1 3 1-15,0 2 0 0,-1 2-1 16,-1 1-1-16,0-1 1 0,0 1-1 16,-2-4 0-16,-1-1-1 0,-1-3 1 15,-1-4 0-15,-1-4-2 0,0-7 3 0,0-6-3 16,-3-6-1-16,2-8 0 0,0-7-2 15,4 0 0-15,0 0 1 0,5-20-2 16,3-1 0-16,4-6 1 0,0-4-2 16,1-4 4-16,5-3 0 0,4-1 0 0,2 0 2 15,3 1-1-15,2 3-1 0,1 2-2 16,0 2-1-16,3 4-1 0,-2 3-2 16,1 3-1-16,-1 3 2 0,-2 4-1 15,0 0-1-15,-1 3 4 0,-2 2 4 16,1 0 0-16,-1-1 1 0,-1 2 3 0,1-1 1 15,-1 2-1-15,0 7 1 0,0-12 1 16,-1 12-1-16,1-8-1 0,-2 8 1 16,0 0 2-16,0 0 1 0,-1 1 2 15,-3 4-2-15,0 2 0 0,-2 2 4 16,-1 2-4-16,-2 4 1 0,0 2-2 16,-2 2 0-16,0 2-4 0,0 1-1 0,-6 2 0 15,6 2 0-15,-10-2-1 0,10 1-3 16,-7 0 3-16,7-1 1 0,0-3-1 15,0-2 0-15,0-5-3 0,1-5-4 16,5-3-4-16,6-6-7 0,4 0-3 0,4-8-12 16,3-5-35-16,3-5-44 0,0-1-2 15,3-4 2-15</inkml:trace>
  <inkml:trace contextRef="#ctx0" brushRef="#br0" timeOffset="-136470.86">4042 9947 205 0,'-7'0'100'0,"-2"0"5"0,1 0-7 16,2 0-25-16,-2-7-54 0,1 7-4 15,2 0 0-15,-1-8-1 0,6 8 1 16,-6 0-2-16,6-9-1 0,0 9-1 16,3-7 1-16,1 7-2 0,5-11 2 0,2 3 0 15,4-1-1-15,3-3-2 0,2 0-1 16,4-1-2-16,1 0-2 0,4-1-1 16,1 0 1-16,2-1-2 0,2 2-1 0,1 0 1 15,-1 2-2-15,-3 2 1 16,0 2 0-16,-2 7 1 0,-6-10 2 0,0 10-2 15,-4 0 0-15,-4 0-1 0,-3 0 0 16,-6 3 0-16,-5 5 0 0,-1 2-1 16,-3 4 2-16,-9 2-2 0,-4 6-1 15,-3 1 1-15,-6 5-1 0,1 1 1 0,-5 4 0 16,-2 3 0-16,1 0 2 0,0 3-2 16,1-1-1-16,1 0 1 0,2-3-1 15,5 1 0-15,3-4 1 0,5-3 0 16,6-2-1-16,7-5 1 0,0-5-3 15,0-4 2-15,6-4-1 0,5-6 4 16,5-3-1-16,2 0 0 0,5 0-1 0,2-11 0 16,5 1 1-16,0-3-2 0,1-3 1 15,2-5-4-15,2-3 1 0,-1-1-3 16,-2-3-2-16,1 0-1 0,-4-1-2 16,-3 0 0-16,-2 2-1 0,-6-1-1 15,-2 2 4-15,-6 2-1 0,-3 2 3 0,-6 2 0 16,-1 2 3-16,0 4 1 0,-11 2 1 15,-1 4 0-15,-2 8 4 0,-4-7 0 16,0 7 1-16,-5 1 0 0,1 4 0 16,-1 3 2-16,2 4-1 0,1 4 1 15,-2 3 0-15,5 5 1 0,0 2-1 0,1 6-1 16,3 5 1-16,1 5-1 0,2 4 1 16,-1 4-1-16,4 2 0 0,-1 3-2 15,2 2-2-15,0 1-1 0,1 0-4 16,1 0-2-16,0-1-8 0,4-4-6 0,-7-2-14 15,7-6-46-15,-5-6-36 0,5-10-1 16,0-6 3-16</inkml:trace>
  <inkml:trace contextRef="#ctx0" brushRef="#br0" timeOffset="-136186.46">4487 8985 215 0,'3'-45'112'0,"-3"4"-2"0,0 5 0 15,0 6 1-15,0 10-97 0,0 7-9 16,0 13 0-16,-6 0 0 0,0 4-3 15,-3 13 0-15,-2 10-1 0,-3 11 1 16,-2 16 2-16,-1 16-5 0,0 12-2 16,-1 7-7-16,1 8-17 0,-3 1-78 15,0 2-7-15,0-4 1 0,1-8-1 0</inkml:trace>
  <inkml:trace contextRef="#ctx0" brushRef="#br0" timeOffset="-134378.85">2059 12044 196 0,'-5'0'88'16,"5"0"-17"-16,-7 0 2 0,7-12-14 15,2 2-28-15,2-2-17 0,2-4 0 16,3 0-2-16,5-2 2 0,2 0 2 0,3-1 0 15,3-2-3-15,5-1 0 0,2-1 0 16,2-1 1-16,4-1-5 0,5-1-2 16,3 1 2-16,3 0-4 0,4 1 0 15,6 0-1-15,-1 2-3 0,4 3 2 16,-1 1-2-16,4 1-5 0,1 2 5 0,0 1 1 16,4 0-5-16,0 2 3 0,1 1-1 15,-2-1 1-15,2 1 2 0,-2 0-2 16,-4-1 0-16,-3-1 2 0,2-1-2 0,-3 0 1 15,2-2 0-15,-2-1 1 16,0 0-2-16,-2 1 1 0,-1-1-1 0,-4 1 1 16,-3 2-1-16,-1 1 1 0,-3 2-1 15,-1 1 0-15,-2 1 0 0,-2 9-1 16,-5-12 1-16,-3 12 0 0,-4-7-1 16,-3 7 1-16,-4 0 1 0,-3 0 1 15,-4 0 1-15,-1 0-1 0,-3 0 3 0,-1 0-1 16,-2 0 0-16,-1 0-1 0,-1 0 1 15,-3 0-1-15,1-9-1 0,1 9 0 16,-3 0 0-16,0 0-1 0,0 0 1 0,1 0 1 16,-1-7 1-16,1 7 0 15,-1 0 0-15,2 0 0 0,-2 0 0 0,1 0 0 16,-1 0-1-16,0 0 0 0,0 0-1 16,0 0-1-16,0 0 0 0,0 0 2 15,0 0-2-15,1 0-1 0,0-8 1 0,0 8-1 16,2 0 1-16,-2 0-1 0,3 0-1 15,-3-8 1-15,1 8-1 0,-1 0 0 16,2 0 1-16,-2 0 0 0,2 0 0 16,-2-7 1-16,0 7-1 0,0 0 0 15,0 0 1-15,-1 0 0 0,0 0-2 16,0 0-4-16,0 0-6 0,0 0-9 16,2 0-13-16,-2 0-46 0,0 0-43 15,1 0 2-15,-1-9-1 0,0 9 1 16</inkml:trace>
  <inkml:trace contextRef="#ctx0" brushRef="#br0" timeOffset="-133755.72">5471 10821 168 0,'0'-20'93'16,"-8"0"3"-16,8 1-5 0,-7 3-26 16,7-1-33-16,-7 3-27 0,7 2 0 15,-5 1 4-15,5 3-1 0,0 8 3 0,0 0 1 16,0 0-1-16,0 5 3 0,1 7 1 15,3 6-1-15,1 6 1 0,-2 4-3 16,3 4-1-16,2 4-3 0,-2 1-2 16,1 4-2-16,0 2-2 0,2 0 1 15,-2 1-1-15,0-1 0 0,-1-3-2 0,3 0-2 16,-4-5-6-16,1-1-7 0,0-6-10 16,-1-4-41-16,0-5-46 0,2-7-1 15,-2-8-1-15,0-4 0 0</inkml:trace>
  <inkml:trace contextRef="#ctx0" brushRef="#br0" timeOffset="-133539.93">5732 10796 137 0,'3'-22'118'16,"-2"6"0"-16,-1 9 0 0,0 7 0 16,-9 0 0-16,-1 4-105 0,-3 6-2 0,-3 5-7 15,-2 4-2-15,-3 0 0 0,-1 1-1 16,-1-1-1-16,0-1 0 0,2 3 0 15,-2 2 1-15,3 1-2 0,-2-2 2 16,5-3-1-16,-2-2-1 0,3-2-3 16,-2-3-1-16,3 0-7 0,-1-2-4 0,3 0-5 15,0-1-9-15,1 0-17 0,4-1-58 16,1 0-10-16,7-4 1 0,0-1 1 16</inkml:trace>
  <inkml:trace contextRef="#ctx0" brushRef="#br0" timeOffset="-132991.78">6216 10763 144 0,'15'-10'94'15,"-1"10"0"-15,-1-12-1 0,1 12-8 0,-5-11-23 0,-1 11-35 16,-1 0-5-16,0 0-2 0,-3 0 1 16,-2 0-3-16,-2 7 0 0,0 6-1 15,0 2-2-15,-3 4-3 0,-2 4-5 16,-2 3-1-16,-1 1-2 0,0 3-2 0,-1 2 0 16,-2-1 0-16,0 2 0 0,-2-1-1 15,1-2-1-15,0-2 1 0,-2-4 2 16,3-3 0-16,2-4-2 0,-3-5 0 15,6-5 1-15,1-6-2 0,5-1 2 16,0 0-1-16,0-12-1 0,1-4 0 0,6-3 0 16,3-5-2-16,4-3 2 0,1-2-1 15,3-3 0-15,3 0 0 0,0-2 0 16,2 2 1-16,0-1-1 0,1 4 1 16,-2 2-2-16,0 5 1 0,-2 5 1 15,-3 4 2-15,0 6-1 0,-3 7 3 0,-1 0 1 16,-5 2 0-16,0 8 2 0,-5 6 0 15,0 4 0-15,-3 4 0 0,0 3-1 16,0 4 1-16,-4 1-2 0,-1 4-3 16,0 1-1-16,-2 0 1 0,-1 0-1 15,2-2 0-15,-3-1 0 0,2-3 0 0,0-4-2 16,2-4-2-16,0-3-1 0,0-3-3 16,5-4-1-16,-5-5-9 0,5-7-9 15,0-1-9-15,0 0-23 0,4-18-62 0,-1 1-7 16,4-5 3-16,-1-7 3 15</inkml:trace>
  <inkml:trace contextRef="#ctx0" brushRef="#br0" timeOffset="-132607.6">6836 10208 133 0,'14'-16'101'15,"-1"2"0"-15,-2 2 1 0,2 4 0 16,-1 8-39-16,-1 0-55 0,1 0 0 0,-1 0 0 16,0 0 1-16,2 0-1 0,0 2 2 15,0 2-2-15,2 4 2 0,0 1-2 16,1 2 2-16,1 1-1 0,0 3 1 16,-1 1 2-16,-1 3-1 0,-3 2 0 0,-5 3 2 15,-2 3-4-15,-5 4 1 0,0 2-2 16,0 3 0-16,-11 1-2 0,0 1-3 15,-2 0 1-15,-4 1-1 0,-1-4 0 16,-1-1-2-16,1-2 3 0,0-3 1 16,4-3 1-16,2-5 3 0,5-5 0 0,7-7 0 15,0-4 1-15,5-5 1 0,7 0 0 16,6-9-2-16,10-2 0 0,6-1-4 16,6-4-5-16,4 0-2 0,2 0-10 0,2 0-10 15,2 1-14-15,-1 2-19 16,-3 1-72-16,-4 2-9 0,-6 10 0 0,-5-10 2 15</inkml:trace>
  <inkml:trace contextRef="#ctx0" brushRef="#br0" timeOffset="-128062.02">3060 10124 148 0,'-5'-9'88'0,"2"0"-13"15,-1-1-7-15,-2-1-9 0,2-1-14 16,-1 0-33-16,1-2-8 0,0 2 1 15,4 1 0-15,-7-1 1 0,7 3 2 16,-8 0-1-16,8 1-1 0,-5 0 1 0,5 8-2 16,0-9 1-16,0 9 1 0,0 0 2 15,0 0 1-15,0 5-2 0,0 4 3 16,0 5-1-16,3 5 2 0,-2 5 0 16,1 7-2-16,1 6-1 0,-1 2-4 0,1 4 0 15,0 2 0-15,0 1-2 0,1-1 0 16,-2 0 0-16,4-1 1 0,-4-4 0 15,2-2-1-15,1-5 3 0,0-5-1 16,1-7 2-16,1-7-2 0,2-7 2 0,0-7-1 16,5 0-2-16,-1-9 2 0,4-4-1 15,2-7-2-15,3-4-1 0,4-4 0 16,-1-3-1-16,3-4 1 0,3 0-1 16,-1 0-1-16,0 2 0 0,2 3 0 0,-3 3 3 15,1 7-2-15,-2 7 1 0,-2 13 1 31,-3 0 0-31,-5 0 0 0,-1 9 2 0,-4 14 0 0,-1 6 0 16,-3 3 0-16,-2 5-3 0,0 2 2 16,-2 1-1-16,-1-2-1 0,1 1-1 15,1-3 2-15,-1-5 0 0,2-4-2 16,1-8 1-16,2-6-1 0,4-7 0 0,0-6-1 16,6 0 1-16,-1-12 1 0,3 0-2 15,3-2 0-15,1-2 0 0,3-1 0 16,-1-1 0-16,1 0 0 0,-1 0 1 15,1 1 0-15,0 3-2 0,-1 3 1 16,-1 2 0-16,-2 9 2 0,-2-9-2 0,-2 9 2 16,0 0 0-16,-3 0 0 0,-1 2 0 15,0 0 0-15,-3 0 3 0,2 0-1 16,-2-2-1-16,0 0-2 0,1 0 2 0,-3 0-1 16,2 0 0-16,0-11-1 0,1 4 0 15,-1-1 0-15,2-1-2 0,-3-1 2 16,3-1 0-16,-3-1 1 0,2 0-2 15,-3 0 0-15,2 0-2 0,-2 0-5 16,1-1-8-16,-1 2-9 0,0 0-15 16,0 2-52-16,0-2-38 0,-1 1 0 0,1-1 0 15,-1-3 2-15</inkml:trace>
  <inkml:trace contextRef="#ctx0" brushRef="#br0" timeOffset="-126680.61">4199 10275 152 0,'-8'3'90'0,"2"-1"1"0,0 1-3 15,-1 0-27-15,1-1-32 0,1 0-26 16,1 1 0-16,4 0 1 0,-5 1 3 16,5-1 0-16,0 2 4 0,0 0 1 15,3 3 2-15,2 0 2 0,2 1 0 16,4 0 2-16,0-1-1 0,6-1-1 0,0-1-2 16,5-1-1-16,2-4-1 15,4-1-1-15,1 0-2 0,5 0 0 0,1-11-3 16,2 0 1-16,-1-3-1 0,3-5 1 15,1-4 0-15,-1-3-1 0,0-4 0 0,0-4-2 16,-1-4 1-16,0-4-2 0,-3-3 2 16,2-4-2-16,-2-4-1 15,-2-2 0-15,0-4 0 0,-2-1-1 0,-3-3 1 16,-3-1 0-16,0-1-2 0,-6 1 0 16,-3 0 0-16,-4 1 2 0,-4 1-2 15,-5 1 0-15,-3 2-2 0,0 6 2 0,-10 0 0 16,-3 5 0-16,-6 4-2 0,-5 2 4 15,-2 6-2-15,-5 5-2 0,-2 6 2 16,-3 7 0-16,-3 9 0 0,-2 9 2 16,0 0-2-16,-5 7-2 0,-3 13 2 15,-1 12-1-15,2 13 0 0,-2 17 2 0,4 12-1 16,0 9 0-16,2 8 1 0,6 7-3 16,4 4 3-16,6 2 0 0,4 0 1 15,8-2-2-15,8-5 4 0,8-5-1 16,0-6-1-16,2-11 0 0,13-11 0 15,5-15 1-15,8-10 0 0,5-11-3 0,5-8 0 16,3-7-5-16,3-6-7 0,0-6-11 16,0-1-12-16,-1 0-70 0,2-13-21 15,-5 0 1-15,0-7-1 0,-4-3 2 0</inkml:trace>
  <inkml:trace contextRef="#ctx0" brushRef="#br0" timeOffset="-125814.04">5306 9526 128 0,'0'-9'108'0,"0"-2"4"0,-7 0 3 16,7 0 1-16,-6-1-39 15,6 1-56-15,-8-1-3 0,8 2-4 0,-7-1-3 16,7 0-4-16,-5 1-4 0,5 1 1 15,0 9-3-15,1-10-1 0,3 10 1 16,3 0-1-16,3 0 1 0,1 2 1 16,2 2 2-16,3 2-1 0,2 2-1 0,-1 0 1 15,2 2-1-15,1 1 0 0,-3-1 1 16,1 1 1-16,-2 0 1 0,-3 3-1 16,-3 0-1-16,-4 4 0 0,-5 4 1 15,-1 1 1-15,0 3-1 0,-8 1-1 0,-2 3 0 16,-5 1-2-16,-2 2-1 15,-2 2 0-15,-4 1 2 0,0 0-2 0,-2 0 0 16,0 0 0-16,1-2 0 0,2-3-2 16,5-4 0-16,-1-2 2 0,5-3 0 15,4-3 2-15,2-2 0 0,7-3 3 16,0-3-2-16,0-4 2 0,0-2 2 0,7-3 0 16,4-2-1-16,0 0 2 0,6 0-4 15,0 0 1-15,1-13-2 0,4 13 0 16,-2-14-1-16,2 4 1 0,1 1-3 15,1-2-1-15,-2 1-3 0,0 0-9 16,-1 0-7-16,-4 2-12 0,1 0-7 0,-3 8-48 16,-3-13-42-16,-1 13-1 0,-3-11 1 15,1 11 4-15</inkml:trace>
  <inkml:trace contextRef="#ctx0" brushRef="#br0" timeOffset="-125281.36">5809 9154 192 0,'-6'-9'101'0,"1"9"1"0,1 0-1 0,0 0-12 16,4 0-81-16,-8 0-2 0,8 0-1 15,0 2 1-15,0 1 4 0,2 0 2 16,1-2 1-16,5 0-3 0,0 2 7 16,4 0 3-16,1 0-1 0,1-1-3 0,2 0-2 15,1-2-1-15,-1 0-3 0,2 0 1 16,-2 0-2-16,2 0-6 0,-1-8-3 15,0 8-3-15,-2-7-8 0,-2 7-5 16,-1 0-8-16,-1-8-12 0,-2 8-33 0,-1 0-52 16,-3 0-2-16,-1 0 2 0,-1 0 5 15</inkml:trace>
  <inkml:trace contextRef="#ctx0" brushRef="#br0" timeOffset="-124032.39">5994 9051 151 0,'-6'-11'97'15,"1"2"-1"-15,5 0 0 0,-6 1-9 16,6 8-59-16,0-13-21 0,0 13-4 16,0-7 1-16,2 7 1 0,2 0 1 15,1 0 1-15,2 0 2 0,1 0-1 0,1 5 3 16,2 1-1-16,0 3 2 0,1-1-1 16,1 2-2-16,1 0 2 0,-2-1-3 15,0 1 1-15,0 0-2 0,0-1-1 16,-2 0 0-16,0-1 0 0,-1 0-1 15,-1 0 2-15,-4 0-2 0,-2 0 1 0,-2 5-2 16,0-1 0-16,0 3-1 0,-10 3 0 16,1 2-1-16,-1 0 1 0,-3 1-3 15,1 0 0-15,0 0 0 0,-1-1-1 16,1 1 2-16,1 0-1 0,-1-1 1 16,3 0-1-16,3-2 1 0,6-4 0 0,0-3 0 15,0-3 0-15,0-3 1 0,6-3 0 16,4-2-2-16,3 0 2 0,1 0-1 15,1 0 2-15,1-10 0 0,1 10 0 16,0-15 2-16,2 5 2 0,1-1-3 0,-3-3 2 16,1 2-2-16,-1-2 1 0,1 0-1 15,-2 1-1-15,-3 1-1 0,0 2 0 16,-1 1 1-16,-4 1-3 0,1 8 1 16,-1-11-1-16,-2 11 0 0,-1-9 0 15,0 9 1-15,-1 0-1 0,-1 0 0 0,0 0 0 16,-3-7 0-16,1 7 1 0,0 1 0 15,-1-1 0-15,0 0 1 16,0 0 0-16,0 0-1 16,0 0 0-16,0 0 0 0,0 0 1 15,0-8-2-15,0 8-2 32,0 0 1-32,0 0 0 15,0-7 3-15,0 7-3 16,0 0 4-1,0 0-5-15,0 0 4 0,0 0 0 0,0 0 0 16,0 0-1-16,0 0 3 0,0 0-1 16,0 0 3-16,0 0-1 0,0 0-2 15,0 0 1-15,0 0 0 0,0 0-1 16,0 0-1-16,0 0-1 0,0 0 1 0,0 0-1 16,0 0 0-1,0 0 0-15,0 0 0 0,0 0 1 16,0 0 0-16,0 0-1 0,0 0 0 15,0 0-2 17,0 0 0-32,0 0 2 15,0 0 0-15,0 0 0 32,0 0-2-17,0 0 2 1,0 0-3-1,0 0 3-15,0 0-2 16,0 0 0 0,0 0 3-16,0 0-3 15,0 0 2 1,0 0 0-16,0 0 0 16,0 0-3-16,0 0 1 15,0 0 0 1,0 0-1-1,0 0 1-15,0 0 4 16,0 0-2-16,0 0 1 0,0 0 1 0,0 0-1 16,0 0 1-16,0 0 1 0,0 0-2 15,0 0 1-15,0 0-2 0,0 0 1 16,0 0-1-16,0 0-2 31,0 0 2-31,0 0 0 16,0 0-2-16,0 0 2 0,0 0 0 15,0 0 0 1,0 0-2-16,0 0 3 16,0 0-1-16,0 0 0 15,0 0 1 1,0 0 0-16,0 0 0 0,0 0 0 16,0 0-1-16,0 0 1 0,0 0 0 15,0 0 0-15,0 0 0 0,0 0 0 16,0 0-4-1,0 0 0 1,0 0 1-16,0 0-3 16,0 0-3-16,0 0-5 0,2 0-7 15,0 0-9-15,-1 0-9 0,1 0-9 16,1 1-33-16,-2 2-57 0,0 1 3 16,0 1 2-16,-1 0 7 0</inkml:trace>
  <inkml:trace contextRef="#ctx0" brushRef="#br0" timeOffset="-123215.29">4971 9825 182 0,'1'-8'109'0,"-1"1"-2"0,0 7 1 15,0-10-2-15,0 10-81 0,0 3-14 0,0 1-3 16,0 4-3-16,6 0-2 0,-1 2 3 16,2 0-1-16,4 2 2 0,3 1-1 15,2 7 0-15,5 2 2 0,2 2-1 16,2 2-1-16,1 1 1 0,2 1-3 0,0 0-2 16,0-2 1-16,0 1-3 0,-4-2-2 15,1 1-1-15,-4-1-5 0,1-1-9 16,-5 0-6-16,-3-1-19 0,-4-1-65 15,-3-1-9-15,-4-1-1 0,-3-2 6 16</inkml:trace>
  <inkml:trace contextRef="#ctx0" brushRef="#br0" timeOffset="-122849.52">4083 9681 184 0,'-28'-11'105'0,"3"-1"1"0,2 2 0 16,7 1-2-16,1 1-89 0,7 8-3 16,2-9-1-16,6 9 0 0,0 0-1 15,0 3 4-15,6 1-1 0,0 4 3 16,6 5 1-16,4 7 2 0,3 5 1 15,2 5-1-15,4 1-2 0,2 3-1 0,4 1-4 16,0 0-1-16,2-1-3 0,1 0 1 16,1-2-4-16,2-2-1 0,-1-2 0 15,-1-2-1-15,-1-2-2 0,0-3 0 16,-1-2 0-16,-3-1 0 0,-1-1 0 16,-2-2-1-16,-2-2 0 0,-4-1 1 0,0-1-2 15,-7-2 0-15,1 0-3 0,-4-2-7 16,1 2-6-16,-5-4-11 0,1 1-8 15,-4 1-33-15,1-4-63 0,-1-1 0 0,-3-2 0 16,-1 0 5-16</inkml:trace>
  <inkml:trace contextRef="#ctx0" brushRef="#br0" timeOffset="-121316.64">6865 11003 196 0,'11'4'97'0,"1"0"1"16,-2 0 2-16,-1 0-33 0,-1 0-52 15,0-1-4-15,0 1-3 0,-1 0 0 16,1 0 0-16,0 0 1 0,0 0-2 0,1 0-1 16,3 1-2-16,0 0-2 0,3 0 0 15,2 1 0-15,2-2-1 0,1 0-1 16,1 0-4-16,2 0-8 0,0 0-9 15,-1-1-44-15,-1 0-38 0,-2 1-1 0,-4 0-1 16</inkml:trace>
  <inkml:trace contextRef="#ctx0" brushRef="#br0" timeOffset="-120818.79">7169 11258 173 0,'-11'10'98'0,"5"1"0"0,2-1-1 0,4 0-17 16,0 1-49-16,1-2-29 0,5-2 0 15,3 0-2-15,4-2 1 0,3-2-1 16,2 0 0-16,4-1 0 0,3-1 0 0,3 1 0 16,3 1-4-16,3-2 3 0,0-1-2 15,2 0 1-15,2 0-3 0,1-10 0 16,3 3-1-16,-1-3 0 0,2 2 1 16,-1-2-1-16,0 0 3 0,-1-1 1 15,-2 0 1-15,0 0 4 0,-1-2 5 0,-1 0 0 16,-3 0 2-16,-3-1 0 0,-2 1 0 15,-4 3-2-15,-3-1 3 0,-4 3-1 16,-5 8-4-16,-2-12 1 0,-4 12 1 16,-4 0-2-16,-3 3 0 0,0 6 2 15,-4 5 1-15,-4 6 0 0,0 5-2 0,-3 3 1 16,-2 3-3-16,1 2 1 0,0 1-1 16,1 3 1-16,1-1-2 0,3 0 0 15,3-1 2-15,4-4-1 0,0-3-1 16,3-8 3-16,5-7-3 0,6-7-1 15,4-6-1-15,6 0 0 0,5-10 2 0,3-3-4 16,4-6 0-16,2-4 0 0,2-5 1 16,1-4-1-16,-2-1 5 0,-1-1 2 15,-4 0 2-15,-5-1-1 0,-3 2 0 0,-5 1 1 16,-8 2-1-16,-5 3-1 16,-8 3 0-16,0 4-3 0,-10 4-2 0,-3 3-1 15,-8 2-1-15,-3 4 0 0,-1 7 0 16,-1-11-7-16,0 11-3 0,3 0-2 15,3 0-6-15,4 0-5 0,2 0-7 0,8 0-5 16,6 3-5-16,2-1-30 0,5-1-28 16,9 1-12-16,4 0 3 0,6-1 5 15</inkml:trace>
  <inkml:trace contextRef="#ctx0" brushRef="#br0" timeOffset="-120352.6">8648 11102 192 0,'48'-10'92'0,"-1"-1"5"15,-1-1-1-15,0 0-12 16,-2-2-49-16,0 0-16 0,-7 2 4 0,-2-1-1 15,-4 1 0-15,-3 1-1 0,-8 3-5 16,-6 8-1-16,-9 0-1 0,-5 0 1 16,0 0-2-16,-11 7-3 0,-9 9-2 0,-5 3 1 15,-3 7-1-15,-7 5 2 0,-2 4-1 16,1 2-2-16,-1 3-2 0,2 2 2 16,1 3-5-16,4 0 0 0,4 0-1 15,6 1 1-15,7-4 0 0,5 0-2 16,8-5 0-16,1-3 1 0,9-3 0 0,5-5-2 15,5-4-3-15,6-3-2 0,4-3-4 16,3-3-3-16,2-5-4 0,3-4 1 16,-1-4-2-16,4 0-1 0,0 0 0 15,-1-12 4-15,1-2 2 0,0-4 4 16,-2-3 1-16,1-5 3 0,-2-2 2 0,-2-2 1 16,-1-1 2-16,-2-2-3 0,-1 1 3 15,-4 1-1-15,-1 2 2 0,-4 0 2 16,-3 5 0-16,-2 1 4 0,-3 4 1 15,-3 3 3-15,-2 4 3 16,-4 4 2-16,-6 8 4 0,0 0 0 0,0 0 3 16,-8 2-2-16,-1 7-1 0,-2 3 1 15,-1 4-2-15,-3 3-5 0,-1 2-2 0,0 4-2 16,-1 2-4-16,-1 1-1 0,0 2-2 16,0 3-2-16,0 1-1 0,1-1-1 15,1 0-8-15,1-1-1 0,2-1-7 16,0-3-11-16,3-2-6 0,3-4-9 15,2-4-11-15,-1-4-54 0,6-6-26 0,0-7 3 16,0-1 4-16</inkml:trace>
  <inkml:trace contextRef="#ctx0" brushRef="#br0" timeOffset="-120102.61">9549 11146 166 0,'13'-36'106'0,"1"6"1"16,-6 8 1-16,0 6-3 0,-1 7-54 15,-2 9-40-15,1 0-3 0,-1 0-1 0,2 2 3 16,1 6 4-16,0 3 3 0,0 5 2 16,3 5 0-16,-1 4 4 0,2 6-1 15,0 3-2-15,0 2 1 0,-1 3-5 16,0 1-4-16,-3 0-1 0,-3 0-1 16,-1 0-2-16,-4-1-2 0,0 0 0 15,-5-1-3-15,-3-3-3 0,-6-2-5 0,-5-1-10 16,-5-3-13-16,-9 0-15 0,-5-2-55 15,-6-2-37-15,-3-2-1 0,-4-4 0 16,-1-4 2-16</inkml:trace>
  <inkml:trace contextRef="#ctx0" brushRef="#br0" timeOffset="-119553.95">7770 11676 157 0,'-34'0'105'15,"0"-9"2"-15,1 9-1 0,1-12 1 16,3 12-53-16,2-12-49 0,4 12-1 0,3-14-1 16,3 14-2-16,3-12-1 0,2 12 1 15,4-12 0-15,2 12 2 0,6 0 2 16,0 4 4-16,0 4-1 0,6 1 2 16,2 2 4-16,6 0 1 0,3 2 1 0,6 1 0 15,2 0-1-15,7 0-1 0,5 2-1 16,6 0-1-16,3 2-2 0,4 1 0 15,4 1-4-15,5 2 1 0,4-1 0 16,5 4 2-16,1-2 0 0,5 2 3 16,2 0 2-16,1 1 2 0,3-2 1 0,-1 1 1 15,2-1 1-15,0-1-2 16,0 0-1-16,-1 0-2 0,-4-3-2 0,1 0-2 16,-6 0-2-16,-3-2-2 0,-3 0-1 15,-3 1-1-15,-4-1-1 0,-4 0 0 16,-5-1 1-16,-5 1-1 0,-7-2-1 0,-3 0-2 15,-3 1-5-15,-4-2-2 0,-3-1-4 16,-2-1-11-16,-4-1-14 0,-4 0-16 16,-5-2-41-16,-4 0-61 0,-5-2-1 15,0-2 8-15,-7-6 0 0</inkml:trace>
  <inkml:trace contextRef="#ctx0" brushRef="#br0" timeOffset="-107514.36">8276 12429 209 0,'2'-14'96'15,"-1"0"4"-15,-1 0-1 0,0 1-59 16,1 1-34-16,-1 0 2 0,2-1-2 0,-2 1-1 15,1-1-1-15,3 1 2 0,-2-1-1 16,4 4 1-16,4 9 1 0,1-10-1 16,1 10 0-16,4 0 1 0,2 0-2 15,1 0-1-15,3 0 1 0,4 0-2 16,-2 0-2-16,4 3 3 0,1-1 0 0,3 2 0 16,-1 1 3-16,3-2 0 0,2 2 2 15,1-1 0-15,4-1 2 0,3 1 1 16,1-1-3-16,0-2 2 0,3 0-2 15,3-1 0-15,-1 0-1 0,5 0 0 16,0-8-2-16,4 8-2 0,0-14 1 0,2 5 0 16,1-1-2-16,-2-2 0 0,-1-2 0 15,-2-1-2-15,0-2 0 0,-1-1 1 16,-1-2 0-16,-1-1-1 0,-2-2 0 16,-1-1-1-16,-1-2 2 0,-5-2 0 0,-1-2 1 15,-2-3-1-15,-2-3-1 0,-1-2 0 16,0-4-1-16,-4-3 1 0,0-2 0 15,-2-1 0-15,-3-4-1 0,-3-1 0 16,-3-1 0-16,-4-1 1 0,-2 0 0 16,-5 1 0-16,-3 1 0 0,-4 1-1 0,-4 2 0 15,-2 3 1-15,0 0 0 0,-6 3 0 16,-3 0-1-16,-1 1-1 0,-2 1 0 16,-5 0 1-16,1-2 0 0,-1 0 1 15,-1-2 2-15,-2-3 1 0,0 1 0 0,1-2 0 16,-1-2 4-16,-2 1-2 0,1 1 0 15,-2 0 1-15,-1 3-2 0,-1 2-1 16,-1 4-1-16,0 2-3 0,-2 5 0 16,-2 5 0-16,-1 4-4 0,-3 4 1 15,-4 3-2-15,0 6 1 0,-3 1-1 0,-2 2 1 16,-4 9 1-16,-2-11 0 0,-1 11 0 16,-2 0 1-16,-1-7 1 0,-1 7 2 15,0 0 1-15,-3 2-2 0,2 1 0 16,-4 3-2-16,1 0 2 0,1 4 2 0,1 2 0 15,1 3-1-15,3 4 1 0,0 2-2 16,2 5 0-16,1 1 1 0,-1 4 1 16,0 3-2-16,0 4 0 0,0 2-1 15,0 4 1-15,1 3-2 0,2 2 1 16,-2 4 1-16,3 3 0 0,0 2-2 0,2 4 0 16,2 1 2-16,2 3 0 0,2 0 0 15,4 2 2-15,4 1-1 0,4 0 1 16,7-1-1-16,2 0 2 0,6-1 1 15,5-1 1-15,6-1-1 0,0-2 1 16,3 0 0-16,6-1 0 0,7-1 0 16,3-2-1-16,8-1-2 0,3-1-2 0,9-3 0 15,6 0-6-15,5-4-7 0,3-5-6 16,7-4-8-16,3-6-7 0,5-6-10 16,5-9-26-16,0-8-57 0,2-7-2 15,0-5 4-15,-2 0 7 0</inkml:trace>
  <inkml:trace contextRef="#ctx0" brushRef="#br0" timeOffset="-106365.83">8579 11176 140 0,'0'3'41'16,"-7"-1"-5"-16,7-2-1 0,-4 0-2 0,4 0-4 15,0 0-3-15,-6-8 1 0,6 8 3 16,0-9 2-16,0 9-2 0,-5-10 2 16,5 10-12-16,0-12-10 0,-3 12-1 15,3-11-1-15,0 11-1 0,-7-12-1 0,7 12-3 16,-5-9-1-16,5 9 1 0,-5-8-1 16,5 8-1-16,-6 0 0 0,6-8 0 15,-9 8 0-15,5 0 1 0,-2 0-1 16,0 0 2-16,1 0-1 0,-2 0-1 15,-1 0 3-15,-2 0-2 0,1 0 0 0,0 0 1 16,-3 2-2-16,-1 0 1 0,0 3 0 16,1-1-1-16,0 1 1 0,-3 1 1 15,3 1-1-15,-2-1 0 0,1 2 0 16,0 2-1-16,0-1 1 0,2 4 0 0,-3 1 2 16,2 1-1-16,0 5 0 0,0 2 2 15,0 3-1-15,-1 4 3 0,0 0-1 16,-1 5-1-16,2 0 1 0,-3 2-1 15,3 0-1-15,-1 0 0 0,1 0-3 16,1-3 1-16,1-1-1 0,1-2 0 0,3-5 1 16,1-3 2-16,5-3-1 0,0-3 0 15,0-4 1-15,0-2-1 0,3-3 1 16,3-2-1-16,4-2 1 0,1-1-4 16,3 0-1-16,2 0-6 0,2 0-7 15,3 3-10-15,1-2-46 0,2 3-42 0,0 0 0 16,0 0 1-16,2-2-2 15</inkml:trace>
  <inkml:trace contextRef="#ctx0" brushRef="#br0" timeOffset="-104001.68">9170 11176 169 0,'0'-8'86'0,"0"-2"-4"15,0 4-4-15,-4 6-38 0,4-14-39 0,-5 14-5 16,5-13-1-16,-8 6 2 0,8-1 3 15,-6-3 0-15,6 1 2 0,-5 0 3 16,5 2 3-16,0-1 1 0,0 3-2 0,0 6 0 16,-3-14-6-16,3 1-6 15,0 13-3-15,-7-11-3 0,7 11 1 16,-5-8-2-16,5 8-3 0,-8 0 0 16,8 0 1-16,-8 0 2 0,4 0-7 15,-1 0-18-15,-2 0-33 0,0 0-6 0</inkml:trace>
  <inkml:trace contextRef="#ctx0" brushRef="#br0" timeOffset="-103002.31">8458 11017 178 0,'0'-12'90'0,"0"12"-4"16,-6-11-12-16,6 11-18 0,-6-12-31 0,6 12-17 15,-8-12 1-15,8 12-2 0,-8-13 2 16,8 4-2-1,-6 1 0-15,6-1 2 0,-9 2-1 0,9-2 1 0,-6 9-3 16,6-12 1-16,-8 12-1 0,3 0-3 0,-2 0 0 16,-2 0-1-16,-1 0-2 0,-3 5 1 15,0 5-1-15,-2 2-1 0,-1 4 2 16,1 0-1-16,-3 3-1 0,2 2 2 16,-2 2 0-16,2 3 0 0,0 3 3 15,-1 2-2-15,3 0 2 0,1 2 1 16,2 2 2-16,3 1-2 0,0-1 0 0,4 1-1 15,4 0-1-15,-5-2 0 0,5 0 1 16,0-1-1-16,1-1 2 0,3-4-1 16,2-5-2-16,6-3 3 0,-1-7 0 15,4-4 1-15,4-5-2 0,1-4 0 0,6 0 1 16,-2-8-3-16,2-2 1 0,3-4 0 16,-3-1-1-16,1-3-1 0,0-3 0 15,-3-1 1-15,-2-2 0 0,-1-1-1 16,-3 1 0-16,-2-2-1 0,-6 2-1 15,-2-2 1-15,-3 1 0 0,-3-1 1 0,-2 0-2 16,0 0 1-16,0 0 0 0,-7 1 0 16,1 0 0-16,-3 1 1 0,1 2 0 15,-2 2-1-15,-1 3 0 0,0 1 0 16,-1 5 0-16,-1 3-3 0,0 8-4 16,-2 0-1-16,3 0-5 0,-1 0-5 15,0 8-8-15,1 5-21 0,0 3-64 0,2 4-5 16,3 2 2-16,-2 1 4 0</inkml:trace>
  <inkml:trace contextRef="#ctx0" brushRef="#br0" timeOffset="-101420.81">7919 11780 174 0,'-9'0'93'0,"1"0"0"16,-1 0-16-16,3-8-17 0,-1 8-45 16,2-11-2-16,0 4-1 0,5-3 1 15,-7 2-1-15,7-2-1 0,0-1-2 16,0 0-2-16,1-1 0 0,2 0-1 15,3 1-1-15,0-1-1 0,0 1 0 0,1 1-2 16,1 0-1-16,1 2 0 0,0 0 0 16,-1 8-1-16,3-11-1 0,-1 11 1 15,0 0-1-15,-1 0 1 0,0 0-1 16,-1 0 1-16,2 2 1 0,-2 4-1 0,1 1 0 16,-1-1 0-16,2 0 0 0,0 3 0 15,1-2 0-15,1 0 1 0,-1 1 1 16,2-1-1-16,0 0-1 0,1-2 1 15,2 3-1-15,-1-1 2 0,2 0 0 16,1 0 1-16,0 0-3 0,2 0 2 0,0 0-4 16,1 0 4-16,0 0-1 0,0 0-1 15,1-1 1-15,-1 1-1 0,1 0-1 16,-2 1-2-16,2 0 3 0,-2 0 0 16,0 0 0-16,0 1 0 0,0-1-2 15,-2 2 4-15,2 0-2 0,-2 1 0 0,0 0 0 16,0-1 3-16,-1 1-1 0,0 0 0 15,0-2 0-15,1 1 1 0,-1-2-1 16,0 0 0-16,0 0 2 0,1-1-2 16,0-3-1-16,1 3 1 0,1-3-1 0,1 0 0 15,0-1-1-15,3 1 2 0,0 0 0 16,2 1-1-16,-2-1 0 0,3 2 2 16,1 1-1-16,-1 0 0 0,1 1-1 15,0 0 0-15,1 2 0 0,-1 0-1 16,-1 1 0-16,-1-1 1 0,0 2 0 0,-1 0 0 15,-1 1 0-15,1-1-2 0,-3 2 1 16,1 0 1-16,0 2-1 0,0 0 1 16,-2 2 0-16,2 0-2 0,0 1 0 0,-1 0 1 15,0 2 0-15,1 1 1 16,-1-2 0-16,0 2-1 0,1 0 1 0,0-1-1 16,-2 0 0-16,0-1 2 0,0-1-2 15,1-2 0-15,-4 0 2 0,1-2-2 16,1-2 1-16,-5-1 1 0,1-1 1 15,-1-2-1-15,-2-1 0 0,0-2 5 0,-2-1-4 16,0-1-1-16,-3 2-3 0,0-4-3 16,-2 0-3-16,1 1-7 0,-1 0-11 15,-2 1-24-15,0 0-67 0,-1 2-4 16,-1-1 1-16,-2-1-2 0</inkml:trace>
  <inkml:trace contextRef="#ctx0" brushRef="#br0" timeOffset="-98023.53">10039 11494 140 0,'2'0'51'0,"0"-7"0"16,0 7 2-16,0 0 1 0,-1 0 0 15,1 0-1-15,-1 0-12 0,1 0-22 16,-1 0-7-16,1 0-6 0,-1 0-1 16,1 0 1-16,-2 0-1 0,0 2 0 15,0-1 4-15,0 2-1 0,0 1 1 16,0 3 0-16,0 3 2 0,-5 0 2 0,5 4-2 16,-5 1 0-16,5 1-2 0,-7 2-2 15,7 2 0-15,-6 1-2 0,6 2 0 16,-7-1-2-16,7 1-1 15,-4-1 1-15,4 1-1 0,0-2-1 16,0 0 1-16,0-1 1 0,0-2-1 0,3-1 1 16,3-4 1-16,1 0 2 15,2-5 0-15,3-1-1 0,2-4 5 0,3-3-3 16,1 0 2-16,3 0-1 0,2-7 0 16,1-1-2-16,1-1 0 0,1-5 0 15,1 0 0-15,2-2-3 0,-3-1-1 0,1 2 2 16,0-2-3-16,-2 1 0 0,0 2 0 15,-2 1 0-15,1 1 0 0,-2 1 1 16,1 1-1-16,1 0 1 0,-1 2 1 16,0 1-3-16,2 7 3 0,-2-14-1 15,1 14-1-15,0-10 1 0,-1 10-2 16,0-8 0-16,0 8 0 0,-3 0 0 0,0-9 0 16,-3 9 1-16,-2 0 0 0,-2 0 2 15,-2 0 0-15,-3 0 1 0,-1 0 2 16,-1 0 5-16,-1 0-3 0,-4 0 2 15,0 0-1-15,0 0 1 0,-1 0-3 16,0 0 2-16,0 0-3 0,0-9 0 0,0 9-3 16,0 0-2-16,0-7 0 0,0 7-5 15,0-8-7-15,0 8-9 16,-3 0-11-16,3 0-12 0,0 0-27 16,0 0-70-16,-7 2 1 0,7 2 0 0,-8-1 4 15</inkml:trace>
  <inkml:trace contextRef="#ctx0" brushRef="#br0" timeOffset="-97423.09">11892 10585 147 0,'8'-20'102'15,"0"2"3"-15,-1 0 0 0,-2 0-14 16,-1 3-61-16,-1-1-13 0,-2 3 1 0,-1 1 0 15,0 3-1-15,0 9 1 0,-5 0 0 16,-2 0 0-16,-3 0-2 0,-4 12-1 16,-3 9-2-16,-4 5 0 0,-1 6-2 15,-1 4-3-15,2 2-2 0,-1 2 1 16,1 3-3-16,4 1 0 0,-2 0-1 16,6 0 0-16,1-3-1 0,6-4 1 0,6-5 0 15,0-4 1-15,2-8-2 0,9-5-1 16,4-6 0-16,5-3 0 0,2-6 1 15,3 0-1-15,3 0-1 0,-1-11 0 16,3 0 0-16,0-2 0 0,0-4 0 16,1-2-1-16,-3-2 1 0,1-2 0 0,-2-2 0 15,-2 1 1-15,-4-2 4 0,-2-1 0 16,-3 1 2-16,-3-1 1 0,-4 1 0 16,-3 0 1-16,-4 0-1 0,-2 0 1 15,0-1-1-15,0 2-2 0,-7-1-2 0,1 1-2 16,-4 2 1-16,-1 1-2 0,0 1 0 15,-1 1-1-15,1 2-1 0,1 3-4 16,-1 2-5-16,3 2-1 0,2 11-5 16,1-9-6-16,5 9-6 0,-6 2-8 0,6 3-6 15,0 4-14-15,1 3-53 16,2 3-20-16,1 0 1 0,3 3 4 0</inkml:trace>
  <inkml:trace contextRef="#ctx0" brushRef="#br0" timeOffset="-96908.09">12525 10639 134 0,'22'4'97'0,"-2"-1"1"0,-3-1 2 16,-4 0-22-16,-2-2-39 0,-2 0-23 16,-6 0 0-16,-2 0 1 0,-1-9 0 0,0 9 3 15,-7 0 0-15,0 0-1 0,-2 0 1 16,-2 0-2-16,-3 5-1 0,-2 4 0 15,-4 4 2-15,-1 5 0 0,-2 3-1 16,-3 5-4-16,-1 2 0 0,1 4-5 16,0 1-1-16,4 5 1 0,0-1-3 0,4 1-2 15,4 1-1-15,4-1 0 0,5-1 0 16,5-2 0-16,1-2-2 0,5-2 1 16,5-3-1-16,4-3-1 0,7-1-3 15,1-4-3-15,5-2-3 0,3-4-6 16,1-3-4-16,2-5-2 0,0-5-5 0,1-1-2 15,1 0-3-15,0-12 4 0,0 1 4 16,-1-4 6-16,-1-2 7 0,-2-2 7 16,-1-2 4-16,-3-2 10 0,-1 0 5 15,-3 0 7-15,-2 0 4 0,-2 2 3 16,-4 1 1-16,-1 3 0 0,-5 3 0 0,-1 2-1 16,-2 3-5-16,-3 9-3 0,-2-11-5 15,-2 11-2-15,0 0-6 0,0 0-4 16,-9 6-1-16,-1 4-2 0,-2 3 0 15,-3 4-3-15,-1 4 1 0,-3 3-3 16,1 3-3-16,-3 4-4 0,0 1-2 0,1 2-3 16,0 1-5-16,-1 1-7 0,3-2-5 15,2-1-3-15,4-3-4 0,4-6-3 16,8-4-5-16,0-8-23 0,0-6-34 16,1-6-23-16,9 0 7 0,3-14 6 15</inkml:trace>
  <inkml:trace contextRef="#ctx0" brushRef="#br0" timeOffset="-96674.15">13036 11088 233 0,'27'-37'106'0,"-3"5"-3"0,-2 5-11 16,-3 6-26-16,-2 7-50 0,-4 5-8 15,0 9-4-15,-3 0-4 0,-2 0 2 0,1 9-2 16,-3 4 2-16,-1 6 4 0,-1 6 2 16,1 4 3-16,-2 4 2 0,-1 7 2 15,-1 2 0-15,-1 5-1 0,0 1 2 0,-6 3-1 16,-3 2-4-16,-4 0-2 0,-2-1-2 15,-6 0-4-15,-1-5-1 0,-2-3-2 16,0-3-3-16,-1-7-7 0,1-2-9 16,3-7-8-16,-1-6-13 0,4-6-40 15,3-6-46-15,6-7 2 0,9 0-1 0</inkml:trace>
  <inkml:trace contextRef="#ctx0" brushRef="#br0" timeOffset="-96309.14">13079 11630 157 0,'32'-25'117'0,"4"0"3"16,-1 2 2-16,2 4-12 0,4 3-36 15,0 3-49-15,0 4-6 0,2 9-2 0,-2-8-6 16,0 8-2-16,0 1-4 0,-2 2-5 16,-2 2 0-16,-2 3-4 0,-2 0-3 15,-2 1-3-15,-3-1 0 0,-3-1-5 16,-4-2-4-16,-6-4-7 0,-3-1-2 16,-5 0-4-16,-3 0-3 0,-4-15 5 0,0 0 4 15,0-2 3-15,0-5 6 0,-4-4 5 16,4-3 8-16,-5-1 7 0,5-3 9 15,0 1 6-15,0 2 1 0,0 0 0 16,-3 4-1-16,3 2 3 0,2 6 4 16,-1 6 3-16,1 12 0 0,-2 0 3 0,0 0 0 15,0 10 1-15,-9 11 2 0,1 7-2 16,-5 6-4-16,-2 5-7 0,-3 5-4 16,-2 1-4-16,-2 3-6 0,1 0-3 15,-2 1-4-15,-1 0-4 0,1-3-4 16,2-3-6-16,1-5-5 15,2-4-5-15,6-6-6 0,5-6-6 0,7-8-11 0,0-5-6 16,2-7-5-16,7-2-15 0,5 0-10 16,3-15-4-16,5 0 1 0,3-3 6 15,3-5 5-15</inkml:trace>
  <inkml:trace contextRef="#ctx0" brushRef="#br0" timeOffset="-95541.27">13876 11546 150 0,'31'-29'67'0,"-4"4"4"15,-2 5 5-15,-5 4 5 0,-4 7-6 16,-4 9-8-16,-5 0-29 0,-5 0-12 15,-2 3 1-15,0 9 1 0,-9 4-3 16,-2 3-3-16,0 5-4 0,-3 1-2 16,-1 1-4-16,1 2-5 0,-2 1-2 0,3 0-1 15,1-2 0-15,3 0-2 16,4-3-2-16,5-1 0 0,0-4-2 0,2-3-4 16,6-2-1-16,3-5-2 0,4-3 0 15,4-4-3-15,3-2 0 0,1 0 0 16,4-11 0-16,2-2 3 0,2-3 4 0,0-5 4 15,1-4 9-15,-2-2-1 0,-1-1 1 16,-3-2 3-16,-5-1 1 0,-2 0 2 16,-4 0-3-16,-7 0 2 0,-4 1-3 15,-4 2-5-15,0 2-1 0,-7 5 2 16,-4 4-4-16,-2 5-2 0,-4 5 0 0,-2 7-4 16,-1 0-3-16,1 0-3 0,0 0-2 15,1 5-4-15,4 4-1 0,3 4-2 16,2 2-2-16,9 3-3 0,0 3-3 15,0 0-1-15,2 0 1 0,8-1 6 0,3-3 1 16,5-1 1-16,3-3 3 0,5-4 5 16,2-2 6-16,2 0 7 0,0-4 10 15,0 0 2-15,0-2 4 0,-1-1 3 16,-3 0 4-16,-2 0 2 0,-3 0-2 16,-1 0 2-16,-6-10-1 0,-3 10-2 15,-6-7 0-15,-5 7 1 0,0 0 0 0,-6 0 1 16,-5 0-3-16,-3 3 2 0,-4 4-3 15,-2 2-3-15,-4 3 0 0,0 2-5 16,-1 2-3-16,0 3-5 0,1 2-4 0,0 4 1 16,2 2-3-16,2 2-1 15,5 2-1-15,3 0 1 0,4 0-2 0,8 1 0 16,0-4-1-16,0 1-2 0,3-4-3 16,6-2-4-16,2-4-3 0,5-4-4 15,1-3-4-15,3-3-3 0,4-5-6 16,0-4-3-16,5 0 0 0,0 0 0 0,5-11 3 15,0-1 6-15,3-1 5 0,-1-2 7 16,-1-2 8-16,0-1 9 0,-3 2 7 16,-1 0 7-16,-2 1 4 0,-3 1 4 15,-4 1 2-15,-3 2 2 0,-4 0 4 0,-4 3 0 16,-5 8 0-16,-4-12-2 0,-2 12-4 16,0 0-4-16,0-9-3 0,-9 9 1 15,3 2-6-15,-2 0-5 0,-2 3-5 16,0 1-3-16,0 3-1 0,-2 2-1 15,1 2-2-15,0 4-1 0,-2 0-4 0,1 3-3 16,-2 1-1-16,1 1-3 0,-2 0-2 16,2 0-7-16,0-1-6 0,0 0-4 15,3-4-7-15,-1-2-9 0,3-1-31 16,1-5-54-16,2-3 1 0,5-5 3 16,0-1 7-16</inkml:trace>
  <inkml:trace contextRef="#ctx0" brushRef="#br0" timeOffset="-95292.91">14847 11826 223 0,'21'-23'110'0,"-2"4"-2"0,-3 2 0 0,-2 5-27 15,-2 3-74-15,-4 9 1 0,-2-7 3 16,-2 7 2-16,-3 1 0 0,0 5 1 16,-1 2 3-16,0 4 3 0,0 4 0 0,-4 5 0 15,4 1-1-15,-7 2-1 16,3 3 0-16,-1 1 3 15,-1 0-2-15,-2 0 1 0,0 1-1 0,-2 0-1 16,-2 0-2-16,0-1-5 0,-4-1-7 0,1 0-4 16,-4 0-4-16,0-1-12 0,-3-1-12 15,0 0-16-15,-4-2-26 0,-3-2-79 16,0-3 1-16,-5-2 4 0,-2-6 2 16</inkml:trace>
  <inkml:trace contextRef="#ctx0" brushRef="#br0" timeOffset="-94211.21">12177 10806 161 0,'-16'0'95'0,"1"-8"-1"0,1 8-3 15,2 0-37-15,0 0-52 0,1-9-2 16,-1 9 2-16,3-9 2 0,0 9 1 0,1-9 1 16,0 9 1-16,1-9 2 0,1 9 0 15,1 0 0-15,5 0 1 0,-8-7-2 16,8 7 0-16,-4 0-1 0,4 0-1 15,0 0 0-15,0 0 1 0,0 0-1 0,0 0 2 16,2 1 0-16,2 1 2 0,-1 2-2 16,2 2 0-16,1 1-1 0,1 1-2 15,1 2 1-15,3 2-2 0,0 2 0 16,2 2-2-16,1 2 0 0,3 1 0 0,0 2 2 16,2 1 1-16,1 3-1 0,3 0 3 15,0 2-2-15,3 0 1 0,-2 1 1 16,1 1-1-16,2 0 0 0,1 1 1 15,0 2-2-15,0-1 0 0,1 2 1 16,0 1-1-16,1 0 0 0,0 2 3 0,2-1-1 16,0 2 2-16,1-1-2 0,2 0 0 15,1 1-1-15,1 0 0 0,3-1 1 16,-1-2-1-16,0 1-2 0,2-2 0 16,-2-1-4-16,0 0 2 0,0-1 2 15,-1-1-2-15,-1 0 0 0,-3-1 0 16,-1-1-1-16,-1 1-4 0,-2-1 3 0,-2 1 1 15,-1-1 4-15,0 1-5 0,-1 0-3 16,-2 1 5-16,2-1-6 0,0 1 3 16,0-1 2-16,0-1 4 0,0 1-4 0,-1-1-1 15,2 1 0-15,-2-2 1 0,1 1 0 16,-1-1 0-16,1 1 0 0,-2-1 0 16,1 1-1-16,-1 0 0 0,2-1 0 15,-1 1 1-15,0 0 1 0,2 0 0 0,0 0 0 31,1 1-1-31,0-1 3 0,2 0-1 0,1 1 2 0,-1 0 1 16,0-3 0-16,-1 1 0 0,0-1 4 16,-2-2 2-16,0 0-1 0,-2-1 1 15,-1-2 0-15,0-1 0 0,-2-1 0 16,-2-1-2-16,0 0-1 0,0-1-4 0,-4-4-1 16,1 0 0-16,-1 0-2 0,1-1-1 15,-2-2-1-15,2 0-2 0,-3-2-5 16,1 0-9-16,-2-1-7 0,-2-1-10 15,-1-1-18-15,-3-4-38 0,-3-1-61 16,-3 0 0-16,-1 0 2 0,0-13 5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1T02:30:28.9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2611 1063 209 0,'-7'1'98'0,"-2"2"-2"0,2 3-10 0,-2 1-43 16,1 5-38-16,1 6 2 0,-2 5-2 16,2 6-1-16,-4 5 1 0,5 9-1 15,-1 5 0-15,-1 7 0 0,1 8 0 16,2 4 1-16,2 6-2 0,3 1-1 0,-9 2 0 16,9 1-1-16,-6-1 0 0,6-4 0 15,-10-3 0-15,7-7 0 0,-1-6 0 16,-2-5 2-16,1-8-3 0,-1-9 1 15,-1-9-1-15,-1-8 0 0,1-6-1 16,1-9-2-16,-4-2-1 0,3 0 0 0,1-19-3 16,0-3-2-16,2-5 2 0,4-7-1 15,-7-5 5-15,7-5-3 0,0-4 2 16,0 0 2-16,4-2 1 0,-2 1 3 16,3 1 1-16,1 3-1 0,-1 3 1 15,2 5 1-15,2 7-2 0,-2 6 4 0,-1 8-1 16,3 8 1-16,-1 8-1 0,-1 0 2 15,1 11-1-15,-1 5-1 0,1 5 0 16,0 7-2-16,-1 2-1 0,0 5-1 16,2-1 0-16,-2 0-1 0,-1 0 1 15,1-2 2-15,2-3-3 0,-3-1 0 0,0-7 1 16,-1-6 0-16,0-8-1 0,-2-7 0 16,1 0 0-16,2-8 1 0,-4-9-1 15,1-7-3-15,0-5 3 0,0-8 0 16,1-2-1-16,-1-3 1 0,1-2 0 15,2 0 0-15,-1 1 0 0,0 1 0 0,-1 4 1 16,3 6 1-16,-1 8 1 0,1 11-1 16,-2 13 0-16,1 0-1 0,0 9 2 15,-1 12 1-15,2 10-2 0,-1 6-2 16,1 5 2-16,2 4-2 0,-1 1 0 16,1 0 2-16,2-3-1 0,0-2 0 0,-2-5-1 15,2-7-1-15,1-10 1 0,1-9 1 16,-2-11-2-16,1 0 1 0,-3-15-3 15,1-8 1 1,0-8 0-16,-4-9-1 0,0-5 0 0,-1-7 0 0,0-6 0 16,-2-1-1-16,1 0 2 0,-2-1 1 15,2 2 0-15,-2 4 1 0,1 5-1 0,-2 5 2 16,0 6 0-16,2 7 0 0,-2 8 1 16,1 8 0-16,1 15 1 0,-3 0-1 15,2 0 0-15,1 9 0 0,-2 9 0 16,-1 7 0-16,0 6 0 0,1 5-1 15,-1 4 1-15,0 5 2 0,0 4-3 0,1 0 1 16,-1 3-1-16,0-2-1 0,0 0 1 16,0-4 0-16,0-2 0 0,0-3 1 15,0-5 1-15,0-4-1 0,0-4 2 16,0-8-1-16,0-8 1 0,0-7-1 16,0-5 1-16,0 0-3 0,1-19-1 0,2-1-1 15,1-10-3-15,0-7 0 0,4-6 0 16,1-6 0-16,1-4-1 0,1-3 1 15,2-3 0-15,1-2 2 0,0 4 1 16,1 3 3-16,-2 3-2 0,-1 6 0 0,-1 7-1 16,-1 6 1-16,-3 9-1 0,-2 9 1 15,-4 14 0-15,-1 0 1 0,0 9 0 16,-6 10-2-16,-1 15 4 0,-3 9 1 16,-1 10 0-16,-1 5 1 0,-1 3-3 15,2 3 1-15,-2 0-2 0,2 0 1 0,1 1-1 16,2-6-1-16,0-2-1 0,3-8-1 15,5-6 2-15,-3-10 0 0,3-10 1 16,1-13-1-16,1-10 0 0,3 0 0 16,1-9 1-16,4-6-1 0,-2-8 1 0,2-4-1 15,2-3 0-15,0-5 1 0,2 0 1 16,2-1 1-16,-3 0 0 0,4 3 0 16,0 4 1-16,0 7 2 0,0 6 0 15,-1 16 0-15,-2 0 0 0,-3 0-2 16,-1 6 0-16,-4 14 0 0,0 9-1 0,-5 7 1 15,-1 4-1-15,0 4-2 16,0 4-1-16,-8 1 1 0,3-1-1 0,-5-1 1 16,2-2-1-16,-6-3 0 0,2-6 0 15,-1-6 0-15,1-7-2 0,-2-7 1 0,1-6 0 16,1-7-1-16,0-3 0 0,2 0-3 16,1-9 3-16,0-2-1 0,3-6-1 15,1-3-2-15,5-2 4 0,-4-2-1 16,4-2 0-16,0 1 1 0,3 0 1 15,-1 4 1-15,3 3-1 0,0 4 1 16,2 14 1-16,-1 0 0 0,-2 0-1 0,1 2 1 16,-4 13 1-16,-1 8-1 0,0 6 0 15,0 3 0-15,-6 4 1 0,1 2 1 16,-1 1 1-16,0-2-1 0,-1 1 1 16,2-5 4-16,0-2-1 0,5-6 4 15,0-7-1-15,0-5 0 0,0-8-3 0,6-5 1 16,5 0 0-16,5-7 0 0,3-5-7 15,3-4-1-15,6-3-9 0,2-1-12 16,3-3-22-16,1-1-76 0,1 0-5 16,-3 0 0-16,-4-1-2 0</inkml:trace>
  <inkml:trace contextRef="#ctx0" brushRef="#br0" timeOffset="516.3">2223 2989 171 0,'-10'17'99'0,"4"-2"0"16,-3 0 0-16,6-2-6 0,3-1-85 15,0-2-4-15,0-1 0 0,1-3 1 16,7-1 0-16,2-3 6 0,3-1 0 16,6 0 4-16,4 0 0 0,3 1 1 0,7 0 2 15,5-1 1-15,3-1 0 0,8 0-1 16,2 0-3-16,3 0-1 0,4-7-2 16,2 7-1-16,2-13-1 0,0 4-2 0,1-1 0 15,2-2-3-15,0-1 0 16,0-3 1-16,-2 0 0 0,-2-2 0 0,-1 1-1 15,-6 0-1-15,-3 0 1 0,-2 2-3 16,-4-1-3-16,-4 1-5 0,-3 1-6 16,-2 0-14-16,-6 1-16 0,-4-1-50 15,-3 1-41-15,-5-3 3 0,-2-3-2 16,0-2 3-16</inkml:trace>
  <inkml:trace contextRef="#ctx0" brushRef="#br0" timeOffset="2647.07">4742 1110 196 0,'-5'-11'103'16,"5"3"0"-16,-3-1 3 0,3 0-43 16,0 0-50-16,-5 2-2 0,5 0-1 15,0 7 2-15,0-13-4 0,0 13 1 0,0-9-1 16,4 9 3-16,-1 0-6 15,3 2 1-15,2 2-2 0,-1 3-4 0,4 3-4 16,-1 1-7-16,-1 3-8 0,3 2-10 16,-3 2-25-16,1 2-46 0,-3 2-11 15,-1 0 1-15</inkml:trace>
  <inkml:trace contextRef="#ctx0" brushRef="#br0" timeOffset="3114.81">4826 1385 179 0,'-5'10'104'0,"0"0"-4"16,5-3-6-16,-7-4-21 0,7 1-28 15,0-2-34-15,0 1-3 0,0-2-5 0,0-1 1 16,1 1-1-16,3 0 3 0,1-1-4 16,2 0 0-16,0 1 0 0,1 2 0 15,-2 0 0-15,1 2 0 0,-2 2-1 16,-2 3-2-16,0 3 1 0,-3 2-3 16,0 2 4-16,0 2 0 0,-6 1-1 0,0 2 0 15,-3 2 0-15,1 0-2 0,-2 0 2 16,-1-1 0-16,1 0 1 0,1-4-1 15,0 0 0-15,3-3 0 0,6-1 3 16,-5-2-1-16,5-3-1 0,2-1 3 16,1-2-2-16,3 0 2 0,4-1-2 0,0 0 1 15,1-1 0-15,2 2 0 0,0 0-2 16,1 0 0-16,-3 2 0 0,-2 3 0 16,0-1 0-16,-4 6-1 0,-4 1 1 15,-1 1-1-15,0 1 0 0,0 1 1 16,-8 1-1-16,-1 1 2 0,-1-1-1 0,-1-1 2 15,-2 0-1-15,1-1 2 0,-3-2-3 16,4-2 1-16,3-3 1 0,-1-3-1 16,6-1 2-16,3-4 1 0,0 0-1 15,1-1-1-15,5-1 1 0,4 0 2 16,2-1 1-16,5-1 0 0,3 2-1 0,5-3-2 16,0 0 0-16,4 0 1 0,3 0 1 15,-2 0-1-15,3 0-1 0,0 0-4 16,-2-10-1-16,1 10-2 0,-2-11-2 0,-2 4-3 15,-1-1-6-15,-4-2-10 0,-5-4-12 16,-1 0-31-16,-5-5-50 0,-2-2-1 16,-5-2 0-16,-2-6 5 0</inkml:trace>
  <inkml:trace contextRef="#ctx0" brushRef="#br0" timeOffset="3830.32">5142 1101 140 0,'-8'-10'111'15,"0"1"0"-15,2 3 1 0,6-3 0 16,-6 2-35-16,6 0-76 0,1-4 1 0,1 0-2 16,3-1-3-16,4-5-1 0,-1-1 0 15,2-2 0-15,2 3-1 0,1 2 0 16,0 3 0-16,2 2 3 0,-2 10 0 15,-3 0 4-15,-2 0 0 0,-6 3 2 16,-2 14 1-16,0 5 3 0,-4 7-1 0,-3 5 2 16,-2 4 1-16,-1 4 0 0,-1 2-3 15,-1 1 2-15,3 1-3 0,1-2 1 16,3-1-3-16,5-5 0 0,0-6-3 0,0-7-1 16,0-9-1-16,5-4 1 15,4-8 0-15,4-4-4 0,0 0-1 0,3 0-4 16,-1-14-2-16,-2 1-1 0,0-2-5 15,-3-2-3-15,-4-5-1 0,-1 0 2 16,-5 0 6-16,0-1 3 0,0 1 4 0,-5 3 5 16,-1 1 0-16,-4 1 8 15,-1 4 4-15,0 1-1 0,0 4 0 0,-2 8-3 16,3-9-2-16,2 9 0 0,-2 2-2 16,3 3-3-16,3 5 1 0,4 5 1 15,0 5 2-15,0 1 3 0,0 8 1 16,0 3 2-16,4 7-1 0,-1 5 2 15,2 7-2-15,-1 6 1 0,2 5-2 0,-3 4 0 16,0 2-3-16,1 2-3 0,-3 0-1 16,0-2 2-16,-1 0-2 0,0-4-1 15,0-2 0-15,0-6 0 0,-5-7-3 0,5-4-1 16,-8-13-3-16,2-5-2 16,-2-9-1-16,0-6-4 0,-1-8 0 0,-2-4 1 15,-1 0 2-15,-1-11 3 0,1-2 3 16,-3-2 6-16,1-3 4 0,0-2 4 15,1-1 1-15,1 0 0 0,3-1 1 0,1 1-2 16,3-1 0-16,5 1-3 0,0-1-3 16,4-1-2-16,2 1-1 0,7 1 0 15,3-3 0-15,3 0 1 0,3-2-2 16,3 0 0-16,1-2-3 0,2 1-4 16,1-2-2-16,-1 2-4 0,0 0-4 0,0 2-7 15,-5 1-20-15,-1 0-27 0,-2 1-28 16,-1-2-8-16,-5 3 3 0</inkml:trace>
  <inkml:trace contextRef="#ctx0" brushRef="#br0" timeOffset="5080.09">5523 1245 147 0,'11'-38'105'0,"-3"2"2"16,1 4-5-16,-3 3-11 0,2 4-37 16,-3 3-40-16,0 5-7 0,-1 3-6 0,-1 3-1 15,0 11-3-15,-3-8-3 16,0 8-3-16,0 2 1 0,0 4-2 0,-5 4 0 15,1 4 0-15,-2 3 3 0,0 1 3 16,-1 3 1-16,2 2 1 0,-1-1 5 16,2 3-4-16,4 1 2 0,-7 1 1 15,7 0-2-15,0-2 2 0,0-2 1 16,2-3 1-16,3 0 1 0,3-1 2 0,-1-1-1 16,4 0 3-16,0 1-1 0,1 2-1 15,-5 4 2-15,0 4-3 0,-2 2 0 16,-2 3-2-16,-3 2 0 0,0 2-1 0,0 1 1 15,-8 0 0-15,1 1 2 16,-4 0 3-16,1-2 1 0,-2-2 3 0,-2-1 0 16,3-4 1-16,-2-5-2 0,2-4 1 15,1-4-2-15,-1-6-5 0,5-1-1 16,0-4-2-16,1-1-3 0,5-3 0 0,-6-3 0 16,6 0-5-16,1 0-1 0,1-15-5 15,2 5-3-15,1-6-3 0,1-3-4 16,2-3-3-16,0-6-3 0,0-3 0 15,1-3 0-15,2-4 3 16,-2-3 4-16,1-4 4 0,1-2 6 0,0-5 7 16,1 0 3-16,0-2 4 0,-1 3 5 15,1-2-2-15,0 2 3 0,1 0-2 16,0 1 1-16,3 3-3 0,-1-2-3 0,3 3 0 16,0 0 0-16,0 3-2 0,1 0-2 15,1 6 1-15,-1 0 1 0,2 2 2 16,-3 4-2-16,-1 3 2 0,0 2 2 15,-2 4 2-15,-1 5 0 0,-4 2 3 0,-2 8-2 16,-4 7-2-16,0 0 2 0,-4 9-3 16,0 4 0-16,-6 7-1 0,1 7-2 15,-3 3-1-15,-1 3 0 0,-2 3-2 16,0 1 1-16,1 1 0 0,-2 1 0 16,4 0 0-16,-2-2 0 0,3-3 0 15,1-4 0-15,6-5 1 0,0-4 0 0,0-3 0 16,0-3 0-16,1-2 1 0,5-4 0 15,1 1-1-15,0 0 0 0,2 0 2 16,2-1-2-16,-3 3 0 0,1-1 1 16,1 1-1-16,-2 1 0 0,-1 0-1 15,-2 3 0-15,0-1 1 0,-1 2-1 0,-3 1 1 16,-1-2-1-16,0 3 0 0,0 1-1 16,-4 2-1-16,-1-2-1 0,-1 2-1 15,-1 3 1-15,-3-2 2 0,1 1 0 0,-1-3-1 16,-2 0 1-16,2 0 0 0,3-3 2 15,-1-2 1-15,2-1 1 0,6-4-1 16,-4-3-2-16,4-4 0 0,1-3 1 16,2-1-1-16,5 0 0 0,1-8 0 15,2-1 2-15,4-1-1 0,1 0-1 0,2 0 1 16,-2 0 0-16,2 2 1 0,-1 0 0 16,-3 8 0-16,-1-10 0 0,-1 10-1 15,-5 1 1-15,-2 4 0 0,-3 0-2 16,-2 6 2-16,0 3-1 0,-5 3-1 15,-2 2 0-15,-3 3 0 0,-3 1 0 0,-2 3 0 16,-2 2 0-16,-3 1 0 0,2 0 0 16,-3 0 0-16,4-1-1 0,-2 0 1 15,2-3-2-15,1-1 0 0,4-2 1 16,0-1 1-16,3-3-1 0,4-2 1 16,5-3 0-16,0-2 0 0,0-4 0 0,0-3 1 15,4-3 0-15,4-1 1 0,1 0-2 16,3-8 0-16,1-1 0 0,3-1 0 15,0-6 0-15,2 0 2 0,0-3-1 16,2-3 0-16,-1-1-1 0,1-2-2 16,-1-1 0-16,1-2-3 0,-1 0 1 0,-2 0 0 15,0 0-2-15,-3 1-1 0,-2 0 0 16,-2 2 0-16,0 0 2 0,-5 1 1 16,1 2 3-16,-5 0 1 0,1 4 0 15,-2 1 1-15,0 2 0 0,0 3 0 16,0 2 1-16,-4 10-2 0,4-8 1 0,-7 8 0 15,7 3 0-15,-7 5 0 0,7 7 1 16,-9 5 0-16,4 5 3 0,0 5-1 16,-1 3 0-16,0 4 2 0,-3 3 2 15,1 1 2-15,-1 4-3 0,1 1-1 16,-3 1 1-16,0-1-2 0,0 0 0 0,0-3-2 16,0-3-3-16,-1-1 0 0,1-3-6 15,0-1-8-15,-1-4-3 0,1-1-10 16,1-5-27-16,-1-5-47 0,2-6-15 0,-1-5 1 15,2-7 2-15</inkml:trace>
  <inkml:trace contextRef="#ctx0" brushRef="#br0" timeOffset="5313.52">5897 2156 155 0,'12'-14'112'0,"-2"7"-1"0,2 7 4 15,-1 0-4-15,1 0-64 0,0 0-25 0,1 1-1 16,2 5-1-16,1 0-1 0,0 2-6 15,2 1 0 1,1 2-1-16,3 0-3 0,0 0-1 0,2 0-3 0,3-1-2 16,-1 1 0-16,2-2-1 0,-1 0-1 15,0-2 0-15,-1-2 0 0,-1 1-2 16,0-3 0-16,-1-2-6 0,-4 0-3 16,0-1-8-16,-3 0-15 0,-4 0-43 0,-6 0-51 15,-1-12 2-15,-4 12-2 0,1-15 2 16</inkml:trace>
  <inkml:trace contextRef="#ctx0" brushRef="#br0" timeOffset="6028.37">7385 1146 135 0,'7'6'121'0,"-1"4"0"0,0 1 5 16,-1 7-1-16,0 5 2 0,-2 8-117 15,1 5 1-15,-1 7-5 0,-1 7 3 16,0 7-1-16,2 3-3 0,-1 4-5 15,2 2 0-15,2 2-1 0,-1 3-1 0,1-1-6 16,3-2-4-16,-1-4-4 0,0-6-7 16,1-5-9-16,1-9-7 0,-4-9-36 15,0-10-46-15,-1-11-1 0,1-10 3 16</inkml:trace>
  <inkml:trace contextRef="#ctx0" brushRef="#br0" timeOffset="6877.63">7515 1451 151 0,'0'-41'89'0,"-5"4"-1"0,5 5-2 15,0 1-14-15,0 5-32 0,0 4-31 16,3 2 4-16,1 4-1 0,3 3-3 16,2 3 2-16,2 1-2 0,2 9 2 0,2-10-1 15,3 10 0-15,4 0 0 0,1 0-4 16,3 0-1-16,2 0 3 15,3 1-2-15,1 2 1 16,2-1 0-16,2-1 0 0,1 0 4 0,2-1-2 0,4 0 2 16,-3 0 1-16,3 0 3 0,1 0-4 15,0 0 0-15,3 0 0 0,-1 0-1 16,2 0-1-16,1 0 0 0,0 0-1 16,2 0-3-16,0 0-2 0,1 0-2 0,1 0 4 15,0 0-2-15,3 0-1 0,-1 0 1 16,1 0-1-16,0 0 1 0,0-8 2 15,-1 8 1-15,-2-7-2 0,1 7 1 16,0-10-1-16,-1 10 1 0,1-10-1 16,0 10 0-16,0-8-2 0,-2 8-1 0,-1-7 0 15,0 7-1-15,-1 0 2 0,1-12 0 16,-1 12-1-16,0-6 0 0,3 6 1 16,-1-10 1-16,-2 10 0 0,2-12-1 15,-1 12 1-15,-2-10-1 0,0 10-1 16,-2-6 0-16,1 6 0 0,-3 0 1 0,-1 0 0 15,-1 0-2-15,1 0 0 0,-5 0 1 16,1 0-2-16,-3 3 1 0,1-1 1 16,1-1 0-16,-2 2-1 0,1-2-2 15,2 0 2-15,0 0 1 0,0-1-1 0,0 1 0 16,3-1 0-16,-3 2 0 0,1-2-1 16,1 1 1-16,-1 2 0 0,1 0 0 15,-3 1 0-15,-1 2 0 0,-2 2 1 16,-2 0-1-16,-2 2 1 0,0-1 2 0,-1 2-2 15,-4-1-1-15,1 0 0 0,-1 0 1 16,-1-2-1-16,-2-1 0 0,0-2-2 16,-1 0 2-16,0-2 0 0,-1-2-3 15,-1 0 3-15,1 1-1 0,-2-1 2 16,-1-1-2-16,0 1 1 0,-3 1 0 16,1-2 0-16,-3 0-1 0,-1 3 1 0,-1-1-2 15,-1 0 2-15,-3 0 2 0,0 1-2 16,-3 0 1-16,0 0-1 0,0 0 0 15,-3 0 1-15,0-2 1 0,-1 2 1 16,0-2-2-16,-1 2 0 0,0-1 0 16,0 4 1-16,-5 2 2 0,5 2-1 0,-8 4 0 15,2 3 0-15,0 5 0 0,-2 4-1 16,-1 8 1-16,-2 3 1 0,0 6-1 16,-1 6-2-16,-1 1 1 0,1 4 0 15,0 0-2-15,1 0 0 0,0 3 2 16,2-2-1-16,1-2-1 0,2-3-1 0,2-4-2 15,4-3-1-15,0-6-6 0,0-3-5 16,0-7-12-16,1-3-11 0,1-4-18 16,-1-2-43-16,-1-4-43 0,0-3 2 0,0-4 3 15,-11-4 5-15</inkml:trace>
  <inkml:trace contextRef="#ctx0" brushRef="#br0" timeOffset="7825.87">8080 2251 157 0,'-3'0'96'0,"3"-9"-1"0,-9 9-2 16,9-9-26-16,-5 9-62 16,5-7-4-16,-3 0 0 0,3 7 0 15,0-10-1-15,0 10 1 16,1 0 5-16,1 0-2 0,2 0 2 15,1 0 5-15,2 0 1 0,3 0 4 16,1 0 3-16,3-6 1 0,3 6 2 16,3 0-3-16,3 0 0 0,5 0 0 0,4 0-2 15,5 3-3-15,0 0-4 0,5 1-4 16,4 0 0-16,1 1-3 0,4 1 0 16,4 1 0-16,1-1 0 0,1 1-2 15,3 0-3-15,0 0 5 0,1 1 0 16,-1-1 4-16,0-1-1 0,-1 1 2 0,1-1 1 15,0 1 0-15,1 0 2 0,0 1 3 16,-1 0 0-16,-1-1 2 0,-1 3-2 16,-3-2-4-16,-1 1 2 0,-1 2-1 0,0 0-3 15,-3 0-1-15,-1 0-2 0,-1 1-3 16,-1-3 0-16,-1 2-2 0,-1-3 0 16,-2 0 4-16,0-1-4 0,-2-3 4 15,0-1 3-15,0-1 4 0,-2-1 2 16,1-1 3-16,-1 1 0 0,-1-1 1 0,-1 0-3 15,2 0 0-15,-3 0-2 0,1 0-1 16,0 0-5-16,1 0-2 0,-2 0-2 16,1 0-1-16,1 0-1 0,-1 1-1 15,0 3 1-15,0-3-1 0,0 1-2 16,1-2-6-16,0 0-4 0,-3 0-13 0,0 0-19 16,-2 0-29-16,-5-10-78 0,-5 1-4 15,-7-4 0-15,-4-3 3 0,-7-7 2 16,-5-6 151-16,0-1 0 0</inkml:trace>
  <inkml:trace contextRef="#ctx0" brushRef="#br0" timeOffset="8496.69">8458 1316 213 0,'0'0'97'0,"0"3"2"0,0 6-23 16,0 7-36-16,-7 3-28 0,2 9-2 15,0 5 1-15,-3 8-2 0,1 7-1 16,-1 6 0-16,-1 6-3 0,1 3-1 0,0 3 2 16,-1 1-2-16,3 2 0 0,0-2-1 15,-1-1-3-15,2-5-1 0,5-2-3 16,-7-8-2-16,7-4-6 0,0-10-2 15,0-7-4-15,0-7-12 0,0-7-30 16,2-8-40-16,3-5-1 0,-1-3 3 0</inkml:trace>
  <inkml:trace contextRef="#ctx0" brushRef="#br0" timeOffset="8808.92">9089 1242 217 0,'14'0'107'0,"-3"3"0"15,-2 6-1-15,0 2-23 16,-2 5-81-16,-4 3 0 0,0 2-1 0,-2 3 1 15,0 3-1-15,-1 2-1 0,0 3 2 16,0 4-2-16,0 7 0 0,-5 3 2 16,5 4-2-16,0 2-2 0,-5 5 2 15,5 1-3-15,-5 3-1 0,5-1-2 16,-9 1-6-16,5-1-3 0,-1-2-3 0,2-5-7 16,-2-5-10-16,5-5-20 0,-7-10-25 15,7-5-18-15,0-9 1 0</inkml:trace>
  <inkml:trace contextRef="#ctx0" brushRef="#br0" timeOffset="9159.11">9835 1144 211 0,'17'0'102'0,"-1"0"0"15,-1 0 1-15,-2 2-34 0,0 3-64 16,-2 1 0-16,-2 3 0 0,0 3 2 16,-2 4 1-16,-3 3 1 0,-2 7 2 15,-1 3 1-15,-1 10-1 0,0 7-1 16,0 11 0-16,-4 6-1 0,4 6-3 0,-10 6-4 15,3 3 4-15,-1 4-1 0,0 3-1 16,-1 1-3-16,-2-3 0 0,2 2-2 16,1-5-4-16,-1-2 0 0,2-6-2 15,2-8 0-15,0-6-10 0,5-9-6 0,-6-7-14 16,6-8-29-16,0-8-45 0,0-8-3 16,0-6 6-16</inkml:trace>
  <inkml:trace contextRef="#ctx0" brushRef="#br0" timeOffset="9732.78">10863 1265 220 0,'3'0'98'0,"-1"-7"1"16,-1 7-21-16,0-10-39 0,0 10-33 15,-1-6 1-15,0 6-2 0,0 0 2 16,0 0-4-16,-4 0 0 0,4 0 3 0,0 2 2 15,-6 5 0-15,6 4 3 0,-4 1 0 16,4 6 3-16,-6 2 3 0,6 3 2 16,-7 5-1-16,3 4-1 0,0 4 0 0,-1 6-1 15,-3 5-1-15,1 3-1 0,-1 3-3 16,-1 4-4-16,0 0-3 0,0 0-1 16,0 3 1-16,0-2-3 0,0 0 0 15,0-3 0-15,1-2-1 0,-1-5-1 16,2-5 1-16,0-5-2 0,2-4-4 0,5-7-2 15,-6-3-11-15,6-6-12 0,0-3-28 16,0-9-61-16,0-5-5 0,0-1 1 16,0 0 2-16</inkml:trace>
  <inkml:trace contextRef="#ctx0" brushRef="#br0" timeOffset="10440.49">10354 2552 147 0,'3'5'103'0,"1"1"1"16,-1 0 1-16,0-2 0 0,1 0-70 16,-1-3-31-16,1 1 1 0,1-2-3 15,1 0 0-15,3 0 1 0,0 0-1 0,3-11 0 16,2 11 0-16,3 0 1 0,2 0 1 16,2 0 3-16,1 0-1 0,3 0 4 15,0 0-1-15,1 1 1 0,1 5 0 16,-1 0 4-16,0 2-1 0,1 1-1 15,-1 1-2 1,0-1 0-16,0 0-2 0,0-2 3 0,0-1 0 0,1-2-1 16,-1 0-2-16,1-3 1 0,-1 0 1 15,2-1-1-15,-1 0 0 0,1 0-1 0,-1 0-1 16,-1 0-3-16,2 0-1 0,0 0 1 16,-1 0-4-16,-1 0 2 0,0 0-1 15,0 0 0-15,-3 0 0 0,2 0-2 16,0 0 1-16,0 0 4 0,-3 0-4 15,1 0 1-15,-2 0 2 0,0-9-2 0,-1 9 3 16,0-10-3-16,-3 10 2 0,0-10-1 16,-2 10 1-16,-1-12-3 0,-3 12 2 15,0-10-2-15,-2 10-1 0,-2-7-2 16,-2 7-7-16,-2 0-5 0,-2 0-10 0,-1 0-4 16,0 1-9-16,0 2-10 0,-8 3-26 15,1 1-42-15,0 0-14 0,-3 1 4 16,1-1 10-16</inkml:trace>
  <inkml:trace contextRef="#ctx0" brushRef="#br0" timeOffset="10608">11494 2483 184 0,'6'0'110'0,"1"-13"1"16,-1 13-9-16,-1-8-8 0,0 8-74 15,-2 0-20-15,0-7-4 0,0 7-14 16,0 0-32-16,-3 0-55 0,0-9-5 16,0 9-1-16</inkml:trace>
  <inkml:trace contextRef="#ctx0" brushRef="#br0" timeOffset="14736.76">2283 3662 217 0,'0'-9'105'0,"0"-1"4"16,0 2-5-16,0 0-41 0,0 1-49 0,0 7-4 16,0-14 0-16,0 14-5 0,0-14-1 15,0 14-2-15,0-10 0 0,1 10-3 16,1 0 2-16,-2 2 0 0,1 3 1 15,-1 7 0-15,0 3 0 0,0 4 0 16,0 2-1-16,-7 3 6 0,7 0-7 0,-9 3 0 16,4 0 0-16,-2 0 0 0,1 0 0 15,0-1-1-15,1-2 0 0,-1-4 0 16,1-3 1-16,5-3-6 0,-4-4 6 16,4-5 1-16,0-3 0 0,0-2 0 15,3 0 0-15,3-9-1 0,0 0 0 0,1-1 0 16,2-3 0-16,2 0 1 0,0-2 0 15,0-4 0-15,2 1 0 0,0-3 0 16,3 2-1-16,0-5 4 0,2 4-2 16,-2 3-1-16,1 5-1 0,-3 1-1 15,1 11 0-15,-2 0-2 0,-2 0 0 0,-4 3-1 16,-3 10 1-16,-1 5-2 0,-3 4 0 16,0 6 2-16,-8 2 3 0,1 4-2 15,-5 2 0-15,1 1 2 0,-5-2 1 16,0 0 0-16,1-5 0 0,0-2-1 15,0-5 0-15,3-4 0 0,4-5-1 0,-1-6 2 16,9-4 0-16,-5-3-2 0,5-1 0 16,3 0 0-16,2-8 0 0,1 0 1 15,2-2 0-15,1-1 0 0,3 1 0 16,-1-1-1-16,-1 0 0 0,0 1 1 16,0 3-1-16,-2 7 0 0,-1-8 0 0,-2 8-1 15,-3 0 0-15,-2 6-1 0,0 1-1 16,0 5 1-16,-4 2 0 0,-2 2-2 15,0 1 2-15,0 3 0 0,-1-2 0 0,0 0 0 16,-2 0 0-16,2-1-1 0,2 1 0 16,-1-4-1-16,0-1 1 0,6-2-2 15,-6-2 1-15,6-3 1 0,0 0 1 16,0-1 1-16,0 1-2 0,0 1 3 16,0 2 0-16,0 2 2 0,0 0 2 0,0 3 1 15,0 0 0-15,0 3 0 16,0 2 0-16,-4 0 1 0,4 4 1 0,0-1 0 15,0 1-2-15,0 0-1 0,0 1 0 16,0-1-2-16,0-3 0 0,0-1-1 16,3-1 0-16,-2-4 2 0,1 0-1 0,1-2 0 15,0-5 0-15,0-2 1 16,-1-4-1-16,-1-1 1 0,2 0-3 0,-2-13 1 16,0 0-1-16,2-3-3 0,-2-7-2 15,3-3-2-15,0-5-1 0,1-2-2 16,4-2 1-16,-2-2-2 0,4-1 2 0,0-1 3 31,1 1 0-31,-1 0 1 0,5 5 3 0,-3 1 2 0,4 2 0 16,-2 4 0-16,-1 4 2 0,1 3-1 15,-2 1 0-15,-2 3-1 0,0 1 2 16,0 1 0-16,-3 1-1 0,1-1 0 16,-2 0 2-16,-1 0 0 0,0 1 2 0,-2-1-1 15,0 2 0-15,-3 1-1 0,0 2 0 16,-1 0 0-16,0 8 0 0,0-11-2 15,-6 11-2 1,6 0 1-16,-4 0 0 0,4 0 0 16,-5 3 1-16,5 0 0 0,0 3-1 0,-5-1 2 15,5 0-1-15,0-1 1 0,0 0-1 16,0 1 2-16,2-1 0 0,-1 1 0 16,0 0 1-16,2 3 0 0,-2-1 1 15,0 2-5-15,1 0 5 0,0 2 0 16,-2-1 2-16,1 3-3 0,-1-1 0 0,0 4 0 15,0 0-1-15,0 2-1 0,-6 2-3 16,1 1 2-16,0 3-2 0,-2 0-1 16,-2 2 0-16,1 0 0 0,-4 1-2 15,0 0 2-15,-1-1 1 0,-1-2-1 16,2-1 3-16,-2-2 0 0,3-3 0 0,2-2 0 16,-2-3 1-16,5-2-1 0,1-2 1 15,5-4 1-15,0-2-2 0,0-2 3 16,0-1 2-16,5 0-2 0,2 0 0 15,4 0 2-15,0 0 3 0,5 0-1 0,-2 0 2 16,6 0 0-16,-2-8 1 0,5 8-1 16,0 0 0-16,2 0 1 0,0 0-2 15,3 0-2-15,-3 1-2 0,3 2-1 16,-1 1-2-16,-1 2 1 0,1-1-2 16,-1 2 1-16,-2-2 0 0,0 0-1 0,0 0 0 15,-2 0 0-15,-2-1 0 0,-2-1-1 16,-1 1-4-16,0-3-4 0,-4 1-5 15,1-2-7-15,-3 0-17 0,-2 0-52 16,1-9-19-16,-4 2 0 0,-1-4 2 0</inkml:trace>
  <inkml:trace contextRef="#ctx0" brushRef="#br0" timeOffset="15469.41">2901 3679 181 0,'-6'2'98'15,"1"-1"0"-15,1 1-1 0,4-2-35 0,-4 0-54 16,4 0-4-16,0 0 0 0,0-9-4 16,2 9 2-16,0-14 0 0,1 6 2 15,3-2-1-15,0 2 3 0,1-3 2 16,3 1-2-16,0-5 3 0,0 0 0 16,2-1 0-16,0-2 0 0,0 2-2 0,0 0 0 15,-1 3-2-15,0 1-2 0,-1 4 0 16,-3 8-2-16,-2 0-1 0,-3 3 0 15,-2 10 0-15,0 9 0 0,0 7 1 16,-7 8-1-16,-2 6 2 0,-2 4-2 0,-2 5 0 16,1 1 0-16,-4 1 0 0,3 0 0 15,-2-2-2-15,3-1 4 0,4-5-2 16,-1-6 0-16,9-7 0 0,0-8 1 16,0-7 0-16,0-8 0 0,7-6 0 15,3-4 1-15,4 0-1 0,1 0-2 0,1-14 0 16,3 3 0-16,0 0-5 0,-2-4-1 15,0 0-2-15,-3-3 0 0,1-1-1 16,-4 0-2-16,-4-2 0 0,-2 0 0 16,-2-1 2-16,-3 0 1 0,0 0 4 0,0 0 2 15,-8 2 2-15,2-3 0 16,-3 1 3-16,-1 2 3 0,0 0 1 0,-1 2 0 16,1 2-1-16,0 2 2 0,2 4-3 15,1 10 0-15,-2 0-1 0,4 0 0 16,2 3-3-16,3 10 0 0,-5 5 0 15,5 5 0-15,0 5 2 0,0 4 2 16,0 5 2-16,1 3-1 0,1 4 4 0,1 3-2 16,-1 3 3-16,1 0-1 0,0 1 2 15,0 2-2-15,2 0-1 0,-3 1-4 16,0 1 1-16,1 1-1 0,-2-1-1 0,0 2-1 16,2-2-2-16,-3-3 0 0,0 0-2 15,1-4-3-15,-1-2-1 0,0-4-6 16,0-4-2-16,0-5-4 0,0-6-6 15,0-8-9-15,-6-9-32 0,6-5-40 16,-6-5-4-16,6 0 4 0</inkml:trace>
  <inkml:trace contextRef="#ctx0" brushRef="#br0" timeOffset="15701.6">2922 4514 134 0,'-4'0'101'0,"4"-8"-4"15,-10 8-4-15,10 0-14 0,-3 0-21 16,3 0-28-16,0 1-21 0,1 1-5 16,0-2-1-16,6 0 3 0,1 0 0 15,1 0 2-15,5-7 3 0,0-1 1 0,4-2-2 16,2-3 0-16,3-1-2 0,4-3-7 16,-1-1-1-16,2-1-3 0,1-2-8 15,2-1-16-15,-3-1-50 0,-1-1-37 16,-1-1 0-16,-2 1 0 0</inkml:trace>
  <inkml:trace contextRef="#ctx0" brushRef="#br0" timeOffset="16135.63">3406 3796 194 0,'2'5'103'0,"2"-2"1"0,1-1 0 16,0-1-6-16,2-1-90 0,3 0-2 16,-1 0-5-16,2 0 2 0,4-9 0 15,0 1 1-15,1-3 3 0,3-1-1 16,1 0 3-16,3-1-4 0,2-2 1 0,-1 0 0 15,1 1-5-15,1-2-1 0,-3 1-2 16,-1 1-5-16,-4 2-7 0,-1 1-4 16,-5 3-11-16,-3 8-34 0,-2-8-44 15,-6 8-4-15,-1 2 3 0</inkml:trace>
  <inkml:trace contextRef="#ctx0" brushRef="#br0" timeOffset="16786.82">3419 4074 236 0,'-11'17'113'16,"2"1"-2"-16,0-2 0 0,3-3-10 15,6-1-100-15,-5-1-1 0,5-4-2 16,3-3-2-16,2-2-4 0,2 0 1 0,4-2-2 15,0 0 3-15,1 2 1 0,4 2 1 16,-2 3 3-16,2 2 1 0,-3 2 3 16,-1 4 3-16,-3 1 1 0,-4 3 2 15,-2 2 0-15,-3 2 1 0,0 3-1 16,0 0 1-16,-8 1-2 0,2 0-1 16,-5-2-3-16,2-1-1 0,0-2-3 0,-2-5 0 15,4-6-2-15,-1-8-3 0,5-3-2 16,3 0-1-16,0-15-3 0,0-4-2 15,0-9-2-15,4-7-1 0,3-7 0 16,0-7 0-16,5-5 3 0,-2-6 2 0,3-3 0 16,-2-2 3-16,0-2 3 0,1 2 1 15,-4 4 2-15,0 3 1 0,-2 5 1 16,-1 5 1-16,-4 3 0 0,0 6 0 16,-1 4 1-16,0 6 1 0,-7 3 1 15,2 5 0-15,-1 0 1 0,-3 4 1 16,0 1 2-16,1 3 0 0,0 1 3 0,1 0-5 15,-2 1 0-15,3 2-1 0,2 9 0 16,4-10 1-16,-4 10 0 0,4 0 0 16,0 1 3-16,1 5-1 0,2 6 1 15,2 7 3-15,1 7 2 0,3 8 0 16,2 5-1-16,0 7-1 0,1 8-4 0,2 7-2 16,3 5 1-16,-1 7-3 0,4 6-1 15,-1 4-2-15,-1 5-1 0,3 2 1 16,1-1 0-16,-3-4 0 0,3-4 4 0,0-5 2 15,-3-6 3-15,2-7 0 0,-2-6 2 16,0-7 1-16,0-7 0 0,-3-8-3 16,1-8-3-16,-3-7-7 0,1-7 0 15,-4-6-10-15,1-5-12 0,-5-2-9 16,-1 0-10-16,-2-10-14 0,-3-3-39 0,-1-5-34 16,0-6 0-16,0-5 4 0</inkml:trace>
  <inkml:trace contextRef="#ctx0" brushRef="#br0" timeOffset="17054.16">3786 3386 133 0,'-6'-10'123'0,"6"2"-1"16,-10 8 1-16,10-11-2 0,-6 11 1 16,6 0-111-16,0 3-5 0,1 0 1 15,2 2-6-15,4-1 0 0,4-1-1 0,0-1 1 16,5-1-1-16,2 6 0 0,5 4-7 16,4 4-9-16,-2 0-18 0,3 2-80 15,0 1-7-15,-4-2 0 0,-1-3-1 16</inkml:trace>
  <inkml:trace contextRef="#ctx0" brushRef="#br0" timeOffset="17916.09">5100 3587 217 0,'-6'5'101'0,"6"-1"1"15,0 1 2-15,0 2-37 0,0 3-62 16,0 6-2-16,0 3-2 0,0 5 0 0,0 4 1 16,0 6 2-16,0 4 1 0,0 6 2 15,2 5 1-15,0 7 2 0,0 6 1 16,1 5 0-16,-2 3 1 0,0 1-7 15,0 2 3-15,2-1-1 0,-3-3-1 16,2-2 0-16,1-4-3 0,-2-5 0 16,0-4-2-16,2-6-1 0,-2-6-3 0,0-4 3 15,2-8-6-15,-2-4-9 0,0-8-13 16,0-8-38-16,1-4-47 0,0-6-3 16,-2 0 2-16,0-15-1 0</inkml:trace>
  <inkml:trace contextRef="#ctx0" brushRef="#br0" timeOffset="18499.91">5168 3743 166 0,'0'-8'97'16,"0"8"0"-16,0-9-1 0,0 9-32 15,2 0-42-15,0 0-21 0,2 0-1 0,-2 0 0 16,4 0 0-16,1 0 3 0,1-8 1 16,3 8 2-16,2 0 4 0,3-9 3 15,3 9 1-15,2-13 2 0,4 4 0 0,3 1 1 16,4-5-2-16,2 1-1 16,5-1-3-16,-1-1-2 0,3 3-3 0,0 0-1 15,2 2-2-15,1 2 0 0,1 7-2 16,0-7 1-16,1 7 1 0,-1 0 0 15,2 0-1-15,1 0 1 0,-2 0 1 16,0 0 1-16,1 0 0 0,-1 0-1 0,2 0 3 16,-2 0-1-16,1-11-1 0,-1 11 1 15,-1-10-1-15,-2 10-2 0,-3-15 0 16,0 7-1-16,-6 1 0 0,-1-1-2 16,-6 8-1-16,-2-11 1 0,-3 11 0 15,-4 0-1-15,-5 0 3 0,1 0 1 0,-6 0 3 16,-1 0 1-16,-3 0 2 0,1 0-2 15,-2 0 3-15,-1 1-2 0,-2-1 0 16,1 3-1-16,-1-3 0 0,0 2-2 16,0 4 0-16,0 4 2 0,0 7-1 0,-6 7 3 15,6 7-3-15,-9 6 2 0,5 9-1 16,-3 6-2-16,1 6 2 0,-2 7-3 16,2 6-2-16,0 7 0 0,1 4-1 15,-1 5 0-15,6 3 0 0,-5-4 1 16,5-3-5-16,0-3 3 0,0-6-5 0,0-5-6 15,3-4-4-15,2-8-8 0,0-6-8 16,3-6-9-16,-2-7-7 0,1-9-25 16,-1-7-55-16,-2-8-6 0,-2-6 5 15,-2-5 5-15</inkml:trace>
  <inkml:trace contextRef="#ctx0" brushRef="#br0" timeOffset="18917.18">5834 4784 171 0,'-21'12'104'15,"-1"-2"0"-15,3 1 1 0,3-2-11 0,0 0-75 16,3-2-13-16,2-2-1 0,0 0-1 15,2-3-1-15,2-1-3 0,1 0 1 16,6-1 0-16,-6 0 0 0,6 0 1 16,1 0 1-16,2 0 1 0,3 0 3 15,0 0 0-15,1-9 3 0,3 9 2 0,3 0 2 16,0-9 3-16,4 9 1 0,0 0 0 16,4-10 1-16,3 10 0 0,2-7-1 15,3 7-2-15,4-7-4 0,1 7 1 16,5-8-2-16,1 8-3 0,2-9-1 0,2 9-2 15,2-11-2-15,-1 11 0 0,1-13 1 16,-1 7-1-16,1-2-1 0,-2 1 1 16,-2-2-2-16,-2 1 0 0,-2 0-1 15,-5 1-2-15,-6-2-3 0,-2 2-13 16,-7 7-10-16,-2-13-11 0,-9 13-27 16,-3-12-62-16,-4 12-6 0,0-15 0 0,-5 6 4 15</inkml:trace>
  <inkml:trace contextRef="#ctx0" brushRef="#br0" timeOffset="19448.66">5960 3667 143 0,'0'0'96'0,"0"-11"-4"0,-6 11-9 15,6-8-15-15,0 8-25 16,-4 0-29-16,4-9-10 0,0 9-1 16,0 0 0-16,0-8 2 0,0 8 2 0,0 0 1 15,0 3 3-15,0 1 0 0,0 6 3 16,0 3 1-16,0 5 2 0,0 3-3 16,-5 5-3-16,5 3-1 0,0 3 0 0,-3 3-3 15,3 4-1-15,0 1 0 0,-5 4-2 16,5 3 0-16,-5 0 0 0,5 2 4 15,-7 1 1-15,7 1-1 0,-8 3 1 16,8 2 0-16,-8 2-1 0,3 1 1 16,0 3 2-16,-1-2-5 0,1 0-2 0,0-1-1 15,0-2 1-15,1-4-3 16,0-2 0-16,-2-6 0 0,6-3 0 0,-6-5 0 16,6-6-4-16,-5-7 3 0,5-7-7 15,0-2-17-15,0-6-12 0,0-5-78 16,-5-4-12-16,5 0 1 0,0-8-2 0</inkml:trace>
  <inkml:trace contextRef="#ctx0" brushRef="#br0" timeOffset="20265.25">5530 3308 167 0,'-5'3'100'0,"5"2"-2"16,0-2 1-16,-6 0-24 0,6 2-48 15,0 2-20-15,-5 2-2 0,5 2-1 16,-3 4-1-16,3 2 1 0,0 5 0 16,-5 2 2-16,5 4 0 0,0 3-1 15,0 3-1-15,0 1-1 0,0 1-1 16,0 3 0-16,0-1-2 0,0 0-1 0,0-4-1 15,0-2-2-15,0 0-3 16,0-4-1-16,0-1-4 0,-5-2-3 0,5-3-2 16,0-3-5-16,-6-3-16 0,6-1-28 15,-5-4-29-15,5-2-2 0,-8-3 0 16</inkml:trace>
  <inkml:trace contextRef="#ctx0" brushRef="#br0" timeOffset="20532.02">5369 3829 140 0,'0'-11'97'0,"-6"2"-2"16,6-1-1-16,-5 2-23 0,5 8-38 0,0-13-28 15,0 13-2-15,1 0 2 0,3 0-3 16,-1 0 2-16,2 1 0 0,4 8 2 16,-2 6-1-16,1 4 1 0,1 4 1 15,3 2-2-15,-1 4-1 0,1 1 0 16,0 0-1-16,0 2 3 0,2-4 0 0,-3 2 3 15,-1-5 1-15,0-5 2 0,-1-5 1 16,3-8-1-16,-2-7 2 0,1 0-2 16,1 0-5-16,0-20-7 0,-1 3-3 15,4-6-14-15,-2-3-17 0,2-6-53 16,-1-3-27-16,1-3 0 0,-2-3-1 0</inkml:trace>
  <inkml:trace contextRef="#ctx0" brushRef="#br0" timeOffset="22262.51">5177 2989 148 0,'-6'4'105'0,"6"-1"0"0,-6-1 0 15,6-2-7-15,0 0-60 0,-7 0-29 0,7 0-1 16,0-9-4-16,0 9-1 16,-5-12-2-16,5 4-1 0,-6 2 0 0,6 6 1 15,-9-13 0-15,4 13 1 0,-3-13 0 16,0 13 2-16,0-13-1 0,-2 13 1 16,-3-14 0-16,2 14 1 0,-4-10-2 0,1 10 1 15,-1 0-1-15,2 0-1 0,-4 0 0 16,5 0 1-16,-4 7-2 0,4 3 0 15,0 4 0-15,0 3 0 0,2 3 0 16,1 4-1-16,0 1 1 0,4 1-1 16,0 0 0-16,5 1 0 0,0 1 0 0,0-1 0 15,0-1 0-15,0-1 1 16,1-4 0-16,3-3 0 0,3-6 1 0,3-2 0 16,1-6 0-16,1-3-2 0,0-1 2 15,4 0-1-15,0-12-1 0,-2 0-1 16,3-5-1-16,1-4 2 0,-2-5-5 0,3-3 3 15,-1-4 0 1,-2-2 1-16,2-2 0 0,-4-2 0 0,1 0 2 0,-2-1-2 16,-1 1 2-16,0-1-1 0,-2 1 1 15,-2 1-1-15,1 2 1 0,-2 2-1 16,-1 3 2-16,-1 4-2 0,-1-1 1 16,1 6 1-16,-4 3-1 0,1 1 2 0,0 5 0 15,-2 3-1-15,0 10 0 0,0 0 0 16,0 0-3-16,-5 0 2 0,5 7 0 15,-10 6-1-15,5 6 0 0,0 4-2 16,-2 5 2-16,2 1 0 0,0 6-1 16,-1 1 1-16,1 3 1 0,0 1 0 0,5 3-1 15,-8-1 0-15,8-2 0 0,0-1 1 16,0-1-1-16,0-4 1 0,2-2 0 16,3-4-1-16,1-3 1 0,2-3-1 15,-1-4 0-15,4-5 1 0,-2-3 0 16,1-4 2-16,3-6-2 0,0 0-1 0,-2 0 0 15,3-9 1-15,0-2 0 0,-1-4-1 16,0-2 0-16,2-3 0 0,-3-3 0 16,1 0-1-16,1-3 1 0,-2 1 0 15,0 0 0-15,-2 1 0 0,-2 2-4 16,2 1 1-16,-3 5-2 0,0-1-1 0,-2 5-3 16,-1 0-2-16,0 4 1 0,-2 8-2 15,-1-10 0-15,-1 10 3 0,0 0 2 16,0 0 0-16,0 0 2 0,-7 0 4 0,7-8 1 15,-6 8 0-15,6 0 2 0,-7 0 0 16,2 0 1-16,0 0-1 0,0-7 0 16,0 7 3-16,0 0-2 0,2-7 0 15,3 7 2-15,-8 0-1 0,8-8-1 16,-8 8 0-16,8 0-1 0,-5 0 0 16,5 0-1-16,0 0 0 0,-5 0-1 0,5 0-1 15,0 1 1-15,0 6 0 16,-5 1 1-16,5 5 0 0,-5 3 2 15,5 5 0-15,-8 2 1 0,1 3-1 16,2 2 1-16,-1 3 1 0,0 2-1 16,1 0-1-16,-1 0 0 0,6-1-1 0,-6 0-1 15,6-3 1-15,0-3-2 0,0-4 0 16,3-7 0-16,3-4 2 0,2-5-2 16,1-5 1-16,2-1-1 0,4 0 0 15,-3-10 0-15,4-1 0 0,-3-3 2 0,3-4-4 16,-1-4 1-16,-1-3-3 0,-1-3 2 15,2-2-1-15,-4-1 2 0,-1 0-1 16,2 0 1-16,-4 1 1 0,1 3-3 16,-4 1 3-16,2 2 1 0,-2 4 0 15,1 2 2-15,-4 7-1 0,1 3 0 0,-1 8 0 16,-1 0 1-16,-1 0-1 0,0 8 1 16,0 2 0-16,0 6-1 0,0 0-1 15,0 1-1-15,0 1 0 0,2 1 1 16,-1 0-1-16,-1 0 0 0,2-1-1 15,2-3 0-15,-2-1 0 0,2-3 1 0,1-4 0 16,0-2-1-16,1-3 1 0,2-2-1 16,2 0 2-16,1 0 0 0,1-14 0 15,0 3-1-15,3-4 1 0,2 0 0 16,1-2-1-16,-1-2 0 0,2-1 0 0,1-1 0 16,-1 1 0-16,0 2-2 0,0 0 1 15,-4 3 0-15,-1 0-2 0,-1 2 0 16,-3 2-1-16,-4 3 2 0,-1 8-1 15,-3-13 1-15,-2 13 1 16,0-7 1-16,-6 7 0 0,1-8 1 0,-1 8 1 16,0 0 1-16,-2 0-2 0,2-8 2 15,0 8-1-15,-1 0-1 0,1 0-1 16,-1 0 0-16,1 4 1 0,1 1-1 16,-1 4 0-16,0 2 0 0,0 3 0 15,0 2-1-15,0 2 0 0,0 3 1 0,2 2 0 16,0 0 0-16,4 1-2 0,-7-1 2 15,7 1-2-15,0-1-3 16,0-3-3-16,1-2-5 0,2-3-5 0,4-2-11 16,0-5-22-16,2-4-21 0,3-3-19 15,0-1-12-15,2 0 2 0</inkml:trace>
  <inkml:trace contextRef="#ctx0" brushRef="#br0" timeOffset="22579.45">5971 2988 128 0,'17'-24'91'0,"0"1"2"0,0-2-3 16,-5 0-12-16,-1 2-20 0,0 1-31 15,-5 1-17-15,-3 4 0 0,0 3-4 0,-3 3-1 16,0 11 0-16,0-7-3 0,-11 7-1 16,1 4 2-16,-1 5-1 0,-1 3 0 15,-2 6 2-15,0 2 1 0,0 3-3 16,0 4 0-16,1 0 0 0,1 1 0 16,2-2-2-16,2 2 0 0,0-3-1 15,3-2-1-15,5-3-1 0,0-8-4 0,0-2 2 16,0-5-1-16,3-5-2 0,3 0 0 15,4 0 2-15,-2-15 1 0,4 0 2 16,2-2 4-16,-1-5 5 0,3-1 1 16,1-3 5-16,0 1-1 0,0-2 2 15,0 3 0-15,-3 1-1 0,1 3-2 0,-2 4-1 16,2 4-4-16,-4 12-2 0,0 0 0 16,-2 0-2-16,0 2-1 0,-3 10 0 15,0 4-5-15,1 4-6 0,-2 4-7 0,1 1-13 16,0-1-40-16,2 2-38 0,-1-4-3 15,3-1 1-15</inkml:trace>
  <inkml:trace contextRef="#ctx0" brushRef="#br0" timeOffset="24426.71">6377 4361 187 0,'2'0'102'16,"-1"0"-2"-16,1 0 1 0,-1 0-27 0,1 0-63 0,-1 0-7 16,0 2-3-16,0 2-1 0,2 2 1 15,-2 2-2-15,-1 3 1 0,1 4 2 16,0 5-2-16,0 5-1 0,1 2 4 0,-2 3 1 16,0 3 1-16,0 4 1 0,0 2-1 15,0 3 5-15,0 3-3 0,0-1 2 16,-6 3 0-16,6-2 0 0,-8-1-2 15,4 1 0-15,-1-2 0 0,0-2-1 16,0-1 1-16,-1-2-4 0,2-2 0 0,1-4 0 16,3-3-2-16,-8-2-1 0,8-5 0 15,-5-1-3-15,5-5-4 0,0-3-3 16,0-2-8-16,-4-3-3 0,4-2-17 0,0-3-36 16,0-1-33-16,-6-2-5 15,6 0 3-15</inkml:trace>
  <inkml:trace contextRef="#ctx0" brushRef="#br0" timeOffset="24827.32">6221 5104 151 0,'-5'5'114'0,"5"-1"2"0,0 0-3 16,-6 2 1-16,6 0-30 0,0 0-76 16,1 0-5-16,0 0-2 0,2 0-1 15,0 1-1-15,1 1 1 0,1 0-1 16,0 1 1-16,3 5-1 0,-1 2-2 16,1 1 3-16,2 4 0 0,-2 1 2 0,2 1-2 15,-3 2 1-15,3-3 0 0,-4 1 1 16,0-2 0-16,0-1 5 0,-1-2 5 15,0-3 6-15,-2 0-5 0,1-6 7 16,-2-2 3-16,1-5-4 0,-2-2 1 0,1 0 0 16,1-10-4-16,0-1-5 0,0-2-1 15,2-4-5-15,1-3-5 0,0-2-1 16,1-2-4-16,2-4 0 0,3 0-6 16,-1-4-5-16,1-1-6 0,4 4-7 15,-3 0-11-15,1 4-11 0,-1 2-39 0,-3 4-41 16,-1 4 3-16,-2 3 1 0</inkml:trace>
  <inkml:trace contextRef="#ctx0" brushRef="#br0" timeOffset="26825.29">5967 5690 150 0,'0'9'97'0,"0"2"1"0,-6 2 1 0,6 3-24 16,0 2-47-16,-7 1-25 0,7 1-1 15,-4 1 0-15,4 1-1 0,-5 0 2 16,5 1-1-16,-6 0-1 0,6 2 4 0,-5 1-1 15,5 0 3-15,-7-2-2 0,7 1 1 16,-7-3 1-16,2 0-3 0,0-3 1 16,0-2-1-16,-1-4-2 0,0-3 0 15,1-5 0-15,2-3-1 0,3-2 0 16,-7 0-2-16,7-14 0 0,0 0 1 0,2-5-3 16,0-5 2-16,2-4 1 0,3-3-1 15,3-1 1-15,-2-2 0 0,2 0 2 16,2 0-2-16,0 0 1 0,3 1 2 15,-2 2-2-15,2 3 0 0,2 2-1 16,-4 2 2-16,3 3-1 0,0 4 0 0,1 0-1 16,-1 1 2-16,0 5 0 0,0 3 3 15,-1 8 1-15,0 0 2 0,-1 0 4 16,-3 5-5-16,-2 6 2 0,-1 8-2 16,-2 3 1-16,-1 6 0 0,-4 4-3 15,-1 5-2-15,0 2-2 0,0 2 1 0,0 3-5 16,-6-4 3-16,6 0 1 0,-10-4 1 15,6-3 1-15,-2-5 1 0,6-4 1 16,-7-6-1-16,7-7 0 0,0-4-1 16,0-7 1-16,0 0-2 0,4-19-2 15,2 3-1-15,1-5-4 0,3-4 3 16,1-2-1-16,2-5 0 0,3-1 1 16,2-5-2-16,1-2 3 0,1 1 0 15,2-2 0-15,1 5 1 0,-5 1 1 16,3 4-1-16,-3 2 1 0,-2 4 2 0,-2 4-3 15,-2 1 0-15,-2 6-2 0,-3 3 4 16,-2 11-1-16,-1-9-1 0,-4 10 0 16,0 2-1-16,-9 0 1 15,5 1 0-15,-3 1 2 0,1 2-1 0,-1-1-1 16,-1 2 0-16,0 0 0 0,0 4-1 16,0-1 1-16,-1 2 1 0,0 1 0 15,1 3-1-15,-2 0-1 0,3 1 1 16,1 1 1-16,-2 3 0 0,2-1 0 15,2 1-1 1,4 1 0-16,-6-1 0 0,6 1-1 0,0-2 2 0,1-2 0 16,1-1 1-16,3-2-2 0,2-5 0 15,2-2 2-15,2-3-1 0,1-5 0 16,1-1 2-16,3 0-2 0,0 0 0 16,1-10-1-16,1 0-1 0,0-1 1 0,0-2-1 15,-1-4-2-15,0 1 0 0,-1-1 0 16,0-1-1-16,-2 0-1 0,0-1-1 15,-3 1 1-15,0 0-2 0,-1 0 3 16,-2 0-1-16,-2 1 1 0,0 1-2 16,-2 1 1-16,-1-1-4 0,0 2 2 0,-3 1-4 15,0 2 0-15,0 0-4 0,0 5-3 16,0 6 0-16,-5-8-1 0,5 8-2 16,-7 0 3-16,7 0 1 0,-8 2 5 15,5-1 5-15,3 3 4 0,-8-1 2 16,8 0 2-16,-7 0 2 0,7-1 2 0,0 0 1 15,0-1-3-15,0-1-6 16,1 0-3-16,3 0 1 16,-2 0 0-16,1 0 2 0,0 0 4 15,0 0-1-15,0 0 3 0,-1-8 2 0,0 8 2 16,1 0 3-16,-3 0 0 0,0 0 1 16,0-7-2-16,0 7-3 0,0 0-2 15,0-9 0-15,0 9-2 0,0-8-2 16,0-1-1-16,0 9 0 0,0-8 0 15,0 8-2-15,0 0 1 0,0-8 1 16,0 8 5-16,0 0 1 16,0 0 1-16,0 0 0 0,1 0-1 15,0-9 1-15,0 9-1 0,0 0 0 16,1-7-1-16,1 7-3 0,0 0 2 0,0-8-1 16,0 8 1-16,0 0 1 0,2 0 3 15,0 0 2-15,0 2 1 0,2 5 3 16,-2 3 3-16,1 3 0 0,0 5 0 15,2 3 1-15,-1 5-3 0,-2 3-2 16,2 2-2-16,0 1-1 0,3 2-3 0,-2 1-3 16,2-1-1-16,1-2 3 0,0-1-5 15,1-4-1-15,1-4-4 0,0-2-3 16,0-7-6-16,0-3-5 0,-2-4-7 16,1-5-6-16,-3-2-8 0,-2 0-15 15,-1 0-9-15,-1-14-5 0,-1 5-5 0,-4-5-9 16,0-1-9-16</inkml:trace>
  <inkml:trace contextRef="#ctx0" brushRef="#br0" timeOffset="27374.6">6868 5761 129 0,'0'-26'104'0,"0"1"3"15,-5 1 3-15,5 3-7 0,0 3-23 0,0 2-50 16,-5 8-11-16,5 8-3 0,-5 0-3 16,-1 0-3-16,-1 11-7 0,-1 5-2 15,-1 4-1-15,-3 3 0 0,1 5 0 16,-3 3-1-16,0 1 2 0,-1 2-1 0,-1 1-1 15,1-3-2-15,1 0 3 0,1-4 0 16,2-3 0-16,4-7 0 0,2-3 0 16,5-5-1-16,0-5-1 0,0-3 1 15,6-2-1-15,4 0 1 0,2-11 0 16,4 2 0-16,3-3 1 0,4-5 1 0,1-1 1 16,3-3 2-16,2-1-1 15,3-2 1-15,1-2 0 0,1-2 1 0,2-1-1 16,-2 0-4-16,1 0-1 0,0 0-4 15,-1 1-3-15,-2 1-3 0,-3 1-2 16,-2 2-4-16,-4 1 0 0,-3 2-1 0,-3 1 2 16,-3 1 5-16,-2 2 5 0,-6 1 1 15,-2 0 5-15,-3 2 3 0,-1-1 1 16,0 0 0-16,-8 0 1 0,2 0-2 16,-2 1 1-16,2 1-1 0,0 0 0 0,0 1-1 15,0 2-1-15,0 10 1 0,1-9 4 16,-1 9 1-16,1 1 3 0,0 6-1 15,-1 6 1 1,1 6-1-16,-1 6 1 0,0 7 1 0,0 7-1 0,0 2-1 16,0 2-3-16,1 2-1 0,0 1 0 15,5-1-1-15,-7 0-1 0,7-2 1 16,0-3 0-16,0-4-1 0,0-4-1 16,0-6 0-16,5-7-2 0,1-6-3 0,2-8-3 15,4-5-1-15,0 0-5 0,3 0-3 16,2-18-3-16,2 2-2 0,3-6-3 15,1-3-2-15,4-5 3 0,1-3 0 16,2-2-1-16,1-3-19 0,0-1-47 16,-2 1-16-16,-1 1 2 0,-2 4 4 0</inkml:trace>
  <inkml:trace contextRef="#ctx0" brushRef="#br0" timeOffset="29407.27">6414 2771 189 0,'0'0'105'0,"0"0"-1"15,2 0 0-15,-1 0-14 0,1 1-81 16,-2 2-5-16,3 0-2 0,-2 1-2 0,2 2 0 16,-3 0 0-16,2-1-1 0,-1-1 1 15,1 3 2-15,-1 2 1 0,1 0 1 16,1 1-1-16,-2 0 0 0,1-1 4 15,0 1 0-15,0 0-2 0,1-2 1 16,-1 0-1-16,0-1-1 0,3 2 1 0,-1-2 1 16,1 1 0-16,-2-1 0 0,2 0-2 15,1-1 4-15,0-1-1 16,0-1 2-16,2-3 0 0,-2 0-1 0,0-1-1 16,1 0 0-16,-1 0-3 0,1 0 1 15,-2-10 0-15,1 10-2 0,0-13-1 16,-1 5 0-16,0 0-1 0,1-3 0 0,-1 0-1 15,2 0 0-15,-1-2 2 0,0 0-2 16,1-1-2-16,-1 1 0 0,2-1-1 16,1-2-6-16,-1 0-2 0,2-1-4 15,1-1-3-15,0 1-9 0,2 2-12 0,-2-1-37 16,0 3-39-16,0 2-1 0,-1 3 4 16</inkml:trace>
  <inkml:trace contextRef="#ctx0" brushRef="#br0" timeOffset="31704.82">6564 5531 198 0,'0'0'70'0,"0"-7"-4"0,0 7-7 0,-3 0-10 16,3 0-11-16,0 0-14 0,0-8-19 16,0 8-3-16,0 0 0 0,-5 0 0 15,5 0-1-15,0-7 0 0,0 7 0 16,0 0-2-16,0 0 2 16,0 0 0-1,-5 0-1-15,5 0 1 0,0 2 3 16,0 2-2-16,-5-2 1 0,5 2 0 15,0 0 0-15,-6 1-1 0,6 0 3 16,-5 0-2-16,5 3 0 0,-5-1-1 16,5 4 1-16,-8 0 2 0,4 1-2 0,-3 3 1 15,2 1 0-15,-1 0-2 0,0 3-2 16,0-1 3-16,-3 2 2 0,2 0-2 16,0-1 0-16,1 3-1 0,-3-3 0 15,2 0 0-15,1-1 2 0,0-2 1 16,0-1-1-16,-2-2-1 0,4-1 1 0,-3-1 2 15,3 0-1-15,-3-3 0 0,3 2 0 16,-4-2-2-16,4-1 0 0,-1 0-1 16,0-3 0-16,1 3-2 0,4-3 4 0,-8 0-5 15,8 1 2-15,-6-2 1 0,6-1 0 16,0 0-1-16,-5 0 0 0,5-2 1 16,0 0-1-16,0 0-2 0,0 0-4 15,0 0 1-15,0 0-6 0,1 0-5 16,-1 0-9-16,1 0-37 0,0 0-45 0,1 0-3 15,-2 0 2-15</inkml:trace>
  <inkml:trace contextRef="#ctx0" brushRef="#br0" timeOffset="33151.85">5279 3191 157 0,'0'2'94'0,"0"-2"-4"0,0 0-12 16,0 0-17-16,0 0-28 0,0 0-32 0,0-9-5 15,0 9-15-15,0 0-60 16,0 0-14-16,5 0-1 0,-4-9 1 16</inkml:trace>
  <inkml:trace contextRef="#ctx0" brushRef="#br0" timeOffset="34135.64">5894 6379 133 0,'0'2'105'0,"0"-1"2"0,0-1 1 0,-5 0 0 15,5 0-47-15,2 0-50 16,-2-9-7-16,3 9 4 0,2-12-2 0,1 3-2 15,0-1-1-15,3-1 1 0,3 0 2 16,2 1-1-16,3 0 2 0,2 1 2 16,2-1-2-16,2 0 2 0,2 0-2 0,3-1 3 15,0 2-2-15,1 0 0 0,1 0-3 16,0 2 0-16,2 0 1 0,0 7 0 16,0-13-2-16,0 13 1 0,1-10-3 15,1 10 0-15,-2-8-1 0,1 8 0 16,0 0 0-16,1-7 0 0,-1 7-1 0,1 0 0 15,0 0 1-15,-1 1-1 0,-3 0 1 16,3 2 0-16,-3 1 0 0,0-1 0 16,1 0 2-16,-2-1 0 0,-1 0-2 15,-2-1 0-15,1-1 0 0,0 0 0 16,-4 0 1-16,1 0 0 0,-2 0-1 0,0 0 1 16,-2 0-2-16,-1-8 0 0,-2 8 2 15,0 0 0-15,-4 0 0 0,2-10 1 16,-6 10-1-16,1 0 0 0,0 0 1 15,-3 0 2-15,-1 0-2 0,-1 0-3 16,0 0 0-16,0 0-5 0,-4 0-6 0,1 0-10 16,-1 0-9-16,-1 3-16 0,0 0-56 15,0 1-27-15,0-1 1 0,0-1 2 16</inkml:trace>
  <inkml:trace contextRef="#ctx0" brushRef="#br0" timeOffset="35750.42">7802 5068 150 0,'2'0'98'0,"-2"0"-2"0,0 0 0 16,0 7-6-16,-7 0-70 0,7 7-20 16,-9 1 0-16,3 5 2 0,-4 3-1 0,0 5 4 15,-2 6 0-15,-2 3 3 0,0 7 2 16,-2 6 0-16,2 3 2 0,-4 4 1 16,2 1-3-16,-2 0 1 0,-2-1-3 15,2-1-1-15,1-1-2 0,0-4-3 16,1-5-2-16,2-3-3 0,0-7-3 0,3-4-5 15,3-9-3-15,1-5-7 0,7-6-29 16,-5-7-52-16,5-5-8 0,1 0 2 16,3 0 4-16</inkml:trace>
  <inkml:trace contextRef="#ctx0" brushRef="#br0" timeOffset="36116.9">7765 5252 192 0,'17'-34'100'0,"-3"5"0"0,1 4 0 0,1 5-25 0,-2 5-71 16,1 6-1-16,-1 9-2 0,-2 0 3 15,1 0-4-15,0 8 1 0,-2 7 0 16,-1 5 0-16,2 8 1 0,-3 5 0 16,0 6 0-16,1 5 1 0,-3 1 1 0,0 1-1 15,-1 0 2-15,0-1 1 0,-2-2 1 16,1-2-1-16,-2-4 2 0,0-4 1 15,-1-5 4-15,1-2 3 0,-1-7 0 16,1-4-2-16,-2-7 1 0,0-6 0 16,1-2-2-16,0 0 0 0,-1-14-3 15,0 0-3-15,0-6-3 0,0-6-1 0,1-5-1 16,-1-5 2-16,3-2-1 0,-2-6 1 16,2-1-1-16,-1-5 0 0,3 1 2 15,0-2-2-15,2 3-2 0,-2 0-2 16,2 3-1-16,2 5-5 0,0 4-7 15,-1 7-8-15,3 4-4 0,-2 5-7 0,1 8-9 16,1 2-26-16,-1 10-43 0,-1 0-8 16,0 0 2-16,-1 0 7 0</inkml:trace>
  <inkml:trace contextRef="#ctx0" brushRef="#br0" timeOffset="37715.93">8250 5212 149 0,'0'10'101'0,"0"0"-3"15,0-1-9-15,0-1-12 16,0 2-21-16,-4-2-44 0,4 3-5 0,0 5 0 16,-7 1-1-16,7 4 1 0,-7 3 1 15,7 4 0-15,-7 1 1 0,7 1-1 16,-8 2 1-16,8 2-4 0,-6-1 0 0,6 0-2 16,-6-1 1-16,6-3-2 0,0-2-1 15,0-6 1-15,0-5 0 0,0-4 0 16,3-6 0-16,1-6 1 0,1 0-3 15,3 0 3-15,-1-13 0 0,4 1 1 16,-1-4-1-16,1-5 2 0,1-1-2 0,0-2 2 16,-1-1 1-16,1-1 0 0,-2 2-1 15,-1 0 0-15,0 1 0 0,-4 1-2 16,-2 5-2-16,0 4 2 0,-3 5-3 16,-6 8-2-16,1 0 1 15,-1 2 1-15,-5 7-2 0,2 4 1 0,1 2 1 16,-3 0 0-16,4 5-2 0,-2-1 1 15,3 3-2-15,0-1 1 0,6 0-1 16,-5-1-3-16,5 0 1 0,1-3-4 16,1-1-2-16,5-4 2 0,-1-3-1 15,2-3 2-15,2-2-1 0,2-4 3 0,0 0 2 16,2 0-1-16,-1-9 4 0,3-1 1 16,0-3 1-16,-1-3 1 0,1-3-1 15,1-3 1-15,-2 0 0 0,2 0 0 16,-5 0 1-16,1 1 0 0,-1 0 0 0,-3 2 0 15,1 0 1-15,-3 3-1 0,-2 3 0 16,0 1-1-16,-1 2 0 0,-2 10 0 16,-2-11 0-16,1 11 1 0,-1 0-1 15,0-8 0-15,0 8 0 0,0 0 0 16,0-7-1-16,0 7 1 16,-4 0-1-16,4 0 0 0,0-9 1 0,0 9-1 15,0-7 0 1,0 7 0-16,-5 0 0 0,5-9-1 15,0 9-1 1,0 0 0-16,0 0 0 0,0 0-3 0,0 0 2 16,0 0 1-16,0 0-1 0,-5 0 0 15,5 4 0-15,0 1 2 0,-4 0-1 16,4 0 2-16,-4 1-2 0,4-1 2 16,-6 0-2-16,6 2 1 0,-4-2-1 0,4 0 1 15,0 1 0-15,-5 0 0 0,5-1-1 16,0 2 0-16,0-3 2 0,0 3-2 15,0 0 1-15,2 0 2 0,-1 0-1 16,1 0 2-16,1 0-1 0,2-2 0 16,1-2 1-16,0-1 3 0,0-2-3 0,2 0 1 15,3 0-1-15,0-14-2 0,1 3 3 16,2-3-1-16,-2-3-1 0,2-2 3 16,0-3-5-16,-1 1-1 0,-1-3 2 15,-1 0-1-15,0 0 0 0,-3 1 0 16,-1 2-1-16,-1 2 0 0,0 2-1 0,-4 1-2 15,0 0 4-15,0 4 0 0,-2-1-2 16,0 3 2-16,0-1 1 0,0 3-1 16,0 0 2-16,0 0-1 0,0 8 0 15,0-12-1-15,0 3 0 16,0 0-1-16,0 9 0 16,0 0 0-16,-5-8 1 31,5 1 0-16,0 7-1-15,0-9 1 16,0 9-1-16,-5-6 0 0,5-4 1 16,0 10-2-16,0-10 2 0,0 10 2 15,0-9-2-15,0 9-2 16,0-9 2-16,0 9 2 0,0 0-4 0,0 0 1 16,-5 0 1-16,5 0 0 15,0 6-1-15,-5 3 0 0,5 2 2 0,-9 3-1 16,4 4 0-16,-2 3-1 0,-2 3 1 15,0 3 0-15,0 3 0 0,-2 2-1 16,2 1 2-16,0 2 0 0,-2 0-1 16,2-1 0-16,2 0 1 0,-1-2 0 0,3 0 1 15,5-3-1-15,-6-3 1 0,6-2 0 16,0-3-1-16,0-2 1 0,2-2 1 16,3-3 0-16,1-1 1 0,1-3-1 15,2-1 1-15,-1-4-2 0,3-1 1 16,-1-4 1-16,2 0-3 0,1 0 0 0,-1 0-1 15,2-11 0-15,-3 1-2 0,2-2-1 16,0-5 0-16,-2-1 1 0,3-5-1 16,-3-1 0-16,-2-3 1 0,2-1-2 15,-2 0 3-15,-1-2 1 0,0 3 0 16,-1-1 1-16,-1 3-1 0,-1 1 2 0,0 2-1 16,-2 3 0-16,0 3-1 0,0 3 0 15,-3 3-2-15,0 10 0 0,0-9 1 16,-7 9-1-16,1 1 1 0,-1 3-1 15,-2 1 0-15,-3 4 0 0,1 0 1 0,-1 2 1 16,-1 4 0-16,0 1 2 0,-1 1-2 16,2 5 0-16,-2 2 1 0,3 3 0 15,2 2 0-15,2 3 0 0,2 1 0 16,5 0 0-16,0 0 0 0,0 2 0 16,0-4 2-16,2 1 0 0,4-2-1 0,3-4 0 15,0-2 1-15,5-3 1 0,-1-5 0 16,2-5-1-16,4-5-1 0,2-4-1 15,-1-2-1-15,3 0 0 0,-1-8 1 16,1-2 0-16,-2-2-1 0,1-3-1 0,-2-5 0 16,-1 0 0-16,-2-2 1 0,-2-1 0 15,-1 0 2-15,-3 0 1 0,-3 2 1 16,-1 1 2-16,-3 2-1 0,0 1 0 16,-4 2 1-16,1 1-4 0,-1 3-2 15,0 1-2-15,0 4-6 0,0 6-6 0,0 0-5 16,0 0-8-16,-5 0-14 0,5 0-50 15,-5 6-32-15,5 2 0 0,-8 0 5 16</inkml:trace>
  <inkml:trace contextRef="#ctx0" brushRef="#br0" timeOffset="38885.71">6737 6249 184 0,'0'1'92'16,"0"-1"-1"-16,0 0-3 0,0 0-46 0,1 0-38 15,-1 0 0-15,3-8 2 16,2 8 2-16,-1-13 0 0,2 7 3 0,1 6 2 16,1-13 1-16,0 13 1 0,1-7-2 15,3 7 0-15,-1 0-3 0,2 0-2 16,0 0-2-16,1 0-1 0,1 0-2 16,1 0-1-16,1 1 1 0,3 1 0 15,-2 1 2-15,4-1 0 0,-1 1 2 0,1-1 2 16,3 0 1-16,1-2 0 0,2 2-2 15,0-2 1-15,3 0 2 0,-2 0-2 16,2 0-1-16,1 0-1 0,-3 0 3 16,2 0-5-16,0 0-1 0,-2 0 1 15,1 0-3-15,-2 1 1 0,-1 1-1 0,1-2 0 16,-1 2 0-16,-2-1-1 0,1 0-2 16,-2 0 3-16,-1-1 2 0,2 0-3 15,0 0 1-15,-1 0-2 0,0 0 2 0,-1 0-1 16,2 0 0-16,-2 0 0 0,1 0 0 15,-2 0 1-15,1 0-1 0,0 1 1 16,0 2-2-16,-2 1 2 0,2-1-2 16,0 0 1-16,0 0-1 0,-3 1 1 15,3-3 0-15,0 1-2 0,-1-2 1 0,1 0 1 16,0 0-1-16,-1 0-1 0,-1 0 2 16,1 0 0-16,0 0 0 0,-3-7-1 15,2 7 1-15,-2 0 1 0,-1 0 0 16,0-7-1-16,0 7 4 0,0 0-4 15,-1 0 2-15,0 0-1 0,0 0 2 16,0 0-2-16,0 0 1 0,0 0 0 0,0 0-2 16,0 0 2-16,0 0-3 0,0 0 1 15,-3 0 0-15,2 0 0 0,-3 0-1 0,1 0 1 16,-2 0 0-16,-1 0 0 16,-1 0 0-16,-1 0 3 0,0 1-1 0,-4-1 1 15,1 1 0-15,-2 0-1 0,0 0 3 16,0-1 0-16,-3 0-2 0,0 1 1 15,-1-1-3-15,1 0 1 0,-1 0 0 0,0 0-4 16,0 0-6-16,0 0-3 16,0 0-13-16,0 0-18 0,-5 0-31 0,5 0-64 15,-10 2 1-15,4-1-2 0,-4 0-1 16</inkml:trace>
  <inkml:trace contextRef="#ctx0" brushRef="#br0" timeOffset="41910.44">8082 6409 129 0,'-5'0'87'0,"5"0"-6"15,0-9-16-15,-5 9-14 0,5 0-19 16,0 0-20-16,0 0-10 0,0 0 2 16,2 0-3-16,2 0 5 0,1 0 2 0,1-7 1 15,0 7 1-15,0 0 1 0,0 0-1 16,1 0 2-16,2 0-4 0,-3 0 1 16,1-7-4-16,0 7-2 0,2 0 1 15,-3 0-3-15,1 0 1 0,1 2-1 16,-1-2 0-16,-2 3-1 0,1 2 2 0,-4-1-1 15,1 5 2-15,-2-1-1 0,-1 3 0 16,0 2 1-16,0 2-1 0,-6 1 0 16,0 1 0-16,-3 1-1 0,1 0 0 15,-1 1 0-15,-1-1-1 0,0-1 0 16,0-1 0-16,1-1 0 0,0-2 0 0,3-1 0 16,6-4 1-16,-5-2-1 0,5-3 1 15,1-2 0-15,3-1 1 0,2 0 2 16,3 0-1-16,1-8 0 0,2 8 0 15,3-9 0-15,-2 9 0 0,2 0-1 16,-1-8 1-16,1 8-2 0,-4 0-1 0,-2 2 1 16,0 2 0-16,-4 2-1 0,-3 3 0 15,-2 2 0-15,0 3-2 0,0 2 2 16,-8 1 0-16,0 1 0 0,-1 0-1 16,-2 0 0-16,-1-1-1 0,-2 0 2 15,1-2 2-15,1-2-2 0,1 0 1 0,0-2-1 16,2-1-1-16,3-2 1 0,3-2 1 15,3 0-2-15,0-3 2 0,0-1-2 16,0-1-1-16,6 0 2 0,1-1 0 16,2 1 0-16,3 0 2 0,-1-1-4 15,2 3 2-15,-1-1 2 0,-1 2-2 0,1 0 2 16,-3 0 1-16,-2 4-1 0,-2-1 0 16,0 5 1-16,-5 1 1 0,0 1-1 15,0 3 0-15,-8-2 0 0,2 2 1 16,-2-1 1-16,-1 0-1 0,-2-2 0 0,2-1 0 15,-2 0 0-15,0-3 0 0,1-2-4 16,2-1 0-16,-1-4-5 0,3-2-4 16,2-1-6-16,4 0-3 0,0 0-3 15,0-13-8-15,0 3-18 0,2-3-20 0,3-2-16 16,1-5-17-16,3-2 4 0</inkml:trace>
  <inkml:trace contextRef="#ctx0" brushRef="#br0" timeOffset="42209.17">8367 6583 182 0,'18'-34'89'16,"0"3"-2"-16,-1 1-9 0,-2 5-20 0,-2 2-32 16,0 4-20-16,-3 4-1 0,-1 1 0 15,0 3-1-15,-3 3 1 0,-1 8-1 16,-1-12 0-16,0 12 3 0,-1 0 0 16,0 0 3-16,-1 0-2 0,2 0 3 0,-4 9 0 15,1 3 3-15,-1 6 2 0,0 8 1 16,0 5-1-16,0 8 0 0,-7 5 0 15,7 4-1-15,-9 6-3 0,5 3 0 16,0 5-1-16,-1 0-4 0,0 1-2 16,-1 1-1-16,2-4-2 0,4-2-2 15,-7-6-1-15,7-5-1 0,-5-7-2 0,5-4-2 16,0-7-3-16,0-6-1 0,0-4-3 16,0-6-5-16,1-7-7 0,2-4-3 15,-3-2-10-15,2 0-30 0,1-11-42 16,-2-3-4-16,1-3 3 0</inkml:trace>
  <inkml:trace contextRef="#ctx0" brushRef="#br0" timeOffset="43411.8">8781 6263 135 0,'0'0'98'0,"0"2"2"15,-5 1 1-15,5 1-17 0,0 2-36 16,0 4-33-16,0 4-4 0,-6 2 1 16,6 6 1-16,0 5 0 0,-4 5-1 0,4 7-2 15,-6 2-3-15,6 5-3 0,-7 3-1 16,1 3-2-16,1 1-1 0,-1 1 0 16,-2-3 0-16,1-2-3 0,0-4 1 15,1-5 0-15,0-5-1 0,-2-8 1 16,4-7-1-16,-1-7 0 0,5-8 0 15,-5-5 0-15,5 0-3 0,0-7-1 0,0-7-1 16,2-7 0-16,2-5-1 0,1-6 1 16,2-3-1-16,1-7 1 0,0-3 1 15,2-2 2-15,2-2 2 0,-3-1 1 16,2 2 2-16,1 2 1 0,-1 0 1 0,2 6 0 16,-1 3 2-16,0 3 1 0,2 6-1 15,1 3 0-15,1 7 0 0,0 5-1 16,2 2 2-16,0 11-1 0,3-8 0 15,-1 8-1-15,0 0-1 0,3 1 0 16,-2 2 0-16,1-1 1 0,-1 2 1 0,0-1 1 16,-3 3-4-16,0-1 7 0,-1 2 1 15,-2 2 3-15,-4 3 2 0,1 4 3 16,-1 3 0-16,-4 7-1 0,0 3 2 0,-2 4-3 16,-1 5-1-16,-2 3-3 0,0 3-1 15,-1 2-3-15,0 3-3 0,-1 0 1 16,0 1-1-16,0 0-2 0,0-3 0 15,-6-2 0-15,6-3 1 0,-9-4-1 16,2-5-1-16,0-4 0 0,-2-5-1 0,0-4 0 16,-1-5 0-16,-1-3-2 0,-2-6-6 15,-1-3-1-15,1-3-4 0,-3 0-3 16,1 0 0-16,0-16 0 0,-1 4-4 16,0-6 0-16,1-4 1 0,0-2 5 15,2-3 2-15,-1-2 4 0,2-1 2 0,0-3 3 16,2 1-1-16,3-2 7 0,-1-1 1 15,2 1-1-15,6 1 1 0,0 1-1 16,0 2 0-16,0 1 0 0,5 3 2 16,1 2-1-16,3 2-4 0,2 1 0 15,2 3 0-15,3 4 0 0,0 3-3 0,2 1-1 16,0 10-3-16,0-11-4 0,-1 11-4 16,1 0-2-16,-3-7-1 0,1 7-1 15,-5 0-3-15,1 0-6 0,-3-8-2 0,-2 8 4 16,-1-7 0-16,-4 7 5 15,1-15 13-15,-3 4 4 16,0-1 3-16,0-3 4 0,0 0 9 0,-8-2 5 0,5-1 1 16,-4 2 2-16,3 0-4 15,-3 2-7-15,-1 2-3 0,2 3-2 0,-1 9-1 16,1-12-1-16,-2 12 1 0,2 0 1 16,0 1 1-16,1 6 1 0,-1 4 4 15,3 5 3-15,-3 3 2 0,1 6 3 0,1 6 3 16,0 5 1-16,0 4-1 0,-1 3-2 15,0 7-1-15,-1 3-3 0,0 4-3 16,0 3-6-16,-3 1-5 0,1 1-1 16,0-2-6-16,1-1-6 0,-1-4-2 15,0-4-3-15,0-3-4 0,1-5-5 0,0-7-9 16,-1-7-23-16,1-7-31 16,1-7-18-16,0-8 2 0,1-7 2 0</inkml:trace>
  <inkml:trace contextRef="#ctx0" brushRef="#br0" timeOffset="43643.64">8849 6998 198 0,'-6'-20'104'15,"1"3"0"-15,0 1-4 0,-1 4-32 16,0 0-56-16,1 4-5 0,5-1 0 16,-4 9-2-16,4-9 4 0,0 9 0 0,1 0 1 15,3 0 0-15,3 0 4 0,2 0 1 16,1 0 3-16,4 3-2 0,1 1-1 15,2-2-5-15,1 1 0 0,4 0-2 16,-2 0-1-16,1-2-7 0,1 1-3 16,0-2-6-16,-2 0-6 0,0 0-11 0,-2 0-19 15,-2 0-51-15,-2 0-27 0,-2-9 1 16,-3 9 2-16</inkml:trace>
  <inkml:trace contextRef="#ctx0" brushRef="#br0" timeOffset="53217.46">6394 4291 128 0,'0'0'6'0,"0"0"-3"16,0 0-4-16,0 0 3 16,0 0 0-16,0 0 2 0,0 0 1 15,0 0 3-15,0 0 5 0,0 0 5 16,0 0 7-16,0 0 6 0,0 0 3 15,0 0 1-15,0 0 1 0,0 0-2 16,0 0-2-16,0 0-3 0,0 0-5 16,0 0-7-16,0 0-8 0,0 0-2 0,0 0-1 15,0 0-2-15,0 0 1 0,0 0-1 16,0 0 0-16,-6 0-1 0,6 0-2 16,0 0 2-16,0 0-1 0,0 0-1 15,0 0 0-15,0 0 0 0,3 0-1 16,-3 0 1-16,0 0-2 0,0 0 2 15,0 0 0-15,0 0 0 0,0 0 3 16,0-7-3-16,0 7 1 0,0 0 0 16,0 0 1-16,0 0-1 0,1 0 0 15,-1 0 1-15,0 0-1 0,0 0 0 16,0 0-1-16,0 0 1 0,0 0-1 0,0 0 1 16,0 0 1-16,0 0-1 15,0 0 0-15,0 0 1 0,0 0 1 16,0 0 0-16,0 0-1 0,0 0 1 15,0 0 1-15,0 0-3 0,-7 0 1 0,7 0 0 16,0 0 0-16,-4 0-2 16,4 0 0-16,0 0 0 0,-4 0 1 15,4 0-4-15,0 0 4 0,-6 0-2 16,6 0 2 0,0 0-1-16,-3 0 1 0,3 0-1 15,0 0 0-15,-5 0 0 0,5 0 0 16,0 0 0-16,-7 0 0 0,2 1-2 15,5 0 0 1,-5 3 1-16,5-2 0 0,0 2-1 0,-6-1 1 16,6 0 0-16,0 2 0 0,0-1-1 15,0-2 1-15,0-1 1 0,0 2-1 16,0 0 0-16,0-2 2 0,0 1 1 0,1-1 0 16,1-1-1-16,1 0 1 0,0 0-1 15,1 0 1-15,0-8 0 0,3 8-1 16,-1-9 1-16,3 9-2 0,-2-12-1 15,4 12 1-15,-3-13-1 0,3 6 1 16,1-1 1-16,0 0-2 0,2 1 1 0,-2-2 1 16,1 3-1-16,2 6 0 0,-3-13 1 15,4 13 0-15,-4-11-1 0,2 11-1 16,0-8 0-16,-3 8 0 0,2 0 1 16,-1-9 1-16,1 9-2 0,0 0 0 15,-2 0 1-15,1 0-2 0,-2 0 1 0,-1 0 0 16,1 0 0-16,0 0 0 0,-2 0-2 15,2 0 1-15,-3 0 2 0,2 0 1 16,-2 0-2-16,1-9 2 0,0 9 0 0,-2 0 1 16,1 0-1-16,1-7 1 15,0 7 1-15,0-10-1 0,1 10 0 0,2-9 0 16,0 9 0-16,2-12-1 0,-1 12 0 16,3-9 0-16,-2 9-1 0,2-6 0 15,-1 6 0-15,1 0-1 0,0-9 1 16,-1 9-1-16,2 0-1 0,-3 0 2 15,3 0 0-15,-4 0-1 0,4-9 0 0,-2 9 0 16,1-7-1-16,1 7 1 0,2-11-1 16,-1 11 1-16,5-13 0 0,-2 4-1 15,1 1 1-15,1-1 1 0,2 0 0 0,0 1 0 16,-1 0-1-16,2 0 1 16,-1 0 0-16,0 8 0 0,-1-13 1 0,2 13-1 15,-2-13 0-15,0 13 0 0,-1-12 0 16,1 5 0-16,-2-2 1 0,2 1-1 15,-2-2 0-15,2 2 0 0,0-2-1 0,-2 0 0 16,1 0-1-16,1 1 1 0,-3 0 0 16,0 1 0-16,-1 0 1 0,0 8-1 15,-1-11 1-15,-1 11 0 0,-3-8-1 16,1 8 2-16,-3 0-2 0,-1 0 1 16,0 0 5-16,-3-7 1 0,0 7 0 0,-2 0 4 15,0 0-4-15,-2 0 0 0,0 0 2 16,-1-7-1-16,-2 7 0 0,0 0-4 15,-1-11-2-15,0 11 1 0,0-7-1 16,0 7 0-16,0-10 1 16,-5 10-2-16,5 0 1 0,0-10-2 0,0 10-1 15,0 0 2-15,-4 0-2 16,4-7 1-16,0 7 2 0,0 0-3 16,0 0-1-1,0 0 1 1,2 0 0-16,-2 0 3 0,1 0-4 0,0 0 0 15,0 0 4-15,1 0-1 0,-1 0-1 16,0 0 0-16,0 0 0 0,0 0 1 16,1 2-1-16,-2-2-3 0,1 0 2 0,0 0-2 15,-1 0 2 1,1 0 1-16,1 0 0 0,-1 0 1 0,1 0-1 16,1 0 0-16,0 0 0 0,1 0-1 15,-1 0 2-15,0 0-1 0,1 0 0 16,0 0 0-16,-1-8 0 0,1 8-1 0,-1 0 0 15,1 0 1-15,-2 0 0 16,1 0 1-16,-2 0-1 0,0 0 0 0,0 0 2 16,0 0-1-16,1 0 0 0,-2 0 0 15,0-6 0-15,0 6 0 16,0-9 0-16,0 0-5 16,0 9-5-16,0-8-4 15,0 8-8-15,0 0-6 0,-5 0-6 0,5 0-19 16,-6 0-56-16,6 1-18 0,-9 2 3 15,6 2 5-15</inkml:trace>
  <inkml:trace contextRef="#ctx0" brushRef="#br0" timeOffset="54027.06">7847 3480 148 0,'-6'-7'94'0,"6"7"-2"0,0 0-19 16,-6 0-12-16,6 0-22 0,0-9-26 15,0 9-6-15,0-9-3 0,0 0 2 0,0 2 0 16,0 7-1-16,0-12-1 0,0 12-1 15,0-13-2-15,1 13 2 0,2-12-1 16,-3 12-1-16,1-8 1 0,1 8-1 0,-1 0 2 16,-1-10 0-16,0 10 1 0,0 0 2 15,0 0 0-15,0 0 0 0,0 0 1 16,0 1-1-16,0 0-1 0,0 1-1 16,-4-1-2-16,4 1 0 0,0 1 0 15,0-1-1-15,0 0 0 0,0 1-1 0,-5 2 1 16,5 0 0-16,0 0 0 15,0 0 1-15,0 1 0 0,0-1-2 0,0 1 3 16,1-1-1-16,0 1 0 0,2 1 1 16,-2-1 0-16,1 1 2 0,1-1 0 15,-1 0 1-15,2 0 2 0,2-1-2 16,-1-1 1-16,3 3 0 0,1-1-3 0,0 1 1 16,0-1 0-16,3 2-3 0,-1 0 0 15,2-1-1-15,0 1 0 0,-1 2 0 16,1-2-1-16,0 2 1 0,1-1-1 15,-3 0 0-15,0 0 0 0,1 0 2 0,-1-1-2 16,-2 1 0-16,2-3 0 0,-1-2 0 16,0 1 0-16,-2-1 0 0,1-1 0 15,-2-2 2-15,-1 1 4 0,1-1 2 16,-2 0 1-16,0-1 0 0,-1 0 1 16,-3 0-2-16,-1 0 1 0,0 0 0 0,0 0-1 15,-5 1-4-15,0 3-3 0,-1 0-2 16,-2 2 2-16,-2 2-2 0,-1 0 1 15,-1 0 1-15,0 3 1 0,-2 1-1 16,0 1 1-16,0 1 1 0,-1 2-1 16,1-1 1-16,0 0-2 0,2 3 2 15,-2-2-1-15,2 0-1 0,2 1 0 0,-1 0 2 16,3-1-3-16,1 0 0 0,-2 0 1 16,2-1 0-16,2-2 0 0,0-2-1 0,5 1 1 15,-7-3 1-15,7-1 1 16,-6-2-1-16,6-1 4 0,0-2-4 0,0-2 0 15,-4-1 0-15,4 0 1 0,0 0 0 16,1-8-1-16,1 0-2 16,-2 8-6-16,0-8-8 0,1 8 0 15,-1 0-9-15,3 0-8 0,-1 0-13 16,-2 0-66-16,1 0-19 0,1 1 0 0,-1 3 4 16</inkml:trace>
  <inkml:trace contextRef="#ctx0" brushRef="#br0" timeOffset="55065.67">8293 3401 166 0,'0'-10'62'0,"0"10"0"16,-6-16-1-16,6 9-1 0,0-2-12 15,0-1-22-15,-4 1-24 0,4 0 0 0,0-1 0 16,0 1 1-16,0-1 1 0,-5 1 2 15,5 0-1-15,0-1 0 0,0 3-2 16,0 7 3-16,-4-13-2 0,4 13-1 16,0-10 0-16,0 10 0 0,0-12-1 15,0 12 3-15,0-8-4 0,0 8 1 0,0-8 1 16,0 8 3-16,0-14 4 0,0 14-3 16,0-14 0-16,0 6-1 0,0-1 1 15,0 1-2-15,0 0 1 0,2-2-1 16,-2 2-1-16,1-1 0 0,0 1-2 15,0 1 1-15,0 7 0 0,-1-10 0 16,2 10-2-16,-2-8 1 0,0 8 0 16,1 0-1-16,-1 0 0 15,1 0 0-15,2 3 1 0,-3 2 1 16,2 4 2-16,-1 1 2 0,0 1-3 16,1 5 1-16,-1 1 1 0,0 3-1 0,0 1 0 15,-1 4 0-15,0 3-1 0,0 1-2 16,0 3 1-16,0 2 0 0,-7 0 0 15,7 3 1-15,-7 1 0 0,3 2 1 16,-1 0 2-16,-1 0 0 0,1 1 2 0,0 0-1 16,1 1 0-16,-1 1 1 15,1-1 0-15,-1 2-2 0,0 0-1 0,5-1 0 16,-7 0-1-16,7 1-2 0,-8-2-1 16,8-2-1-16,-7-1 1 0,7 0 0 15,-8-2 0-15,8-2 1 0,-8-1 1 0,8-3 1 16,-7-2 0-16,7 0 0 0,-7-4 0 15,7-2 1-15,-9-1-1 0,9-2-1 16,-7-2 0-16,7-3-2 0,-6 0-2 16,6-2 1-16,-5-2-1 0,5-2-2 15,-4 1-2-15,4-1-5 0,0-1-4 0,-6-1-4 16,6-2-1-16,0 0-3 0,0-4-4 16,0-1-6-16,0 0-4 0,0 0-2 15,0-13-7-15,2 1-35 0,0-5-31 16,0-5-2-16,1-2 4 0</inkml:trace>
  <inkml:trace contextRef="#ctx0" brushRef="#br0" timeOffset="56164.35">8317 3392 173 0,'0'0'85'0,"-6"-10"-5"15,6 10-8-15,0-11-14 0,-6 11-20 0,6-9-24 16,0 9-6-16,-6-11 1 0,6 11 1 15,0-11-2-15,-6 11 4 0,6-10-4 16,0 10-1-16,-5-9-2 0,5 9-1 16,0 0 1-16,0-9-3 0,0 9-1 15,0 0 0-15,1 0-1 0,3 0-3 16,-1 0 2-16,2 0 1 0,1 0 2 0,1 0 5 16,1 0-2-16,3 0 1 0,-2 0 0 15,4 2 2-15,0 0-1 0,0-1 1 16,4 2 2-16,-2-1-3 0,4 0-2 0,-2 1-3 15,3 0 2-15,0 1-1 16,1-3 0-16,0 1 0 0,2 1 1 0,-1 0-1 16,3-1 3-16,0-1-1 0,1 2 0 15,1-1 1-15,-1 0-2 0,1 0 1 16,0-1-2-16,2 2 0 0,0-1-2 0,1-1 0 16,0 1-2-16,-1 0 2 0,1 1-1 15,0-2 0-15,-1 2 1 0,-1-1 0 16,0 1 2-16,0-1 0 0,0-1-1 15,-1 0 1-15,0 1 0 0,-1-1 1 16,0 1 1-16,0-1-2 0,0 0 0 0,1 1 0 16,-1-2-1-16,1 1-1 0,1 0 1 15,0 0 0-15,0-1-1 0,1 1-1 16,-1 0 0-16,0 1 0 0,-2 0 0 16,2-1 1-16,-2 3 0 0,1-2 1 15,-2 2-1-15,1-1-1 0,0 0 0 0,-2 1 1 16,0 0 3-16,-1 1-3 0,1-1 0 15,-1 0-1-15,-1 0 2 0,0 0-2 16,1-1 0-16,0 0 0 0,-1 1 1 16,1-1-1-16,0 0-4 0,0 1 4 15,0-3 0-15,0 2 1 0,0-1-2 0,-1 1 1 16,-1 0 1-16,0 0-1 0,0 1-1 16,-2-1 2-16,0 1 1 0,-1 0-2 15,0-1 0-15,-2 1 0 0,0 0 1 0,-3 0-2 16,1-1 1-16,-1 1 0 15,-1-2 0-15,-1 0-2 0,0-1 2 0,0 1 2 16,-1-2-2-16,-1 0 0 0,1 0-2 16,-2 0 4-16,0 0-2 0,0 0 1 15,-1 0 0-15,-1 0 0 0,0 0-1 16,-2 0 0-16,1 0-1 0,0 0 0 0,-3 0 2 16,0 0-1-16,0 0 0 0,0 0-1 15,-1 0 1-15,-1 0 1 0,2 0-1 16,-2 0-1-16,0 0 2 0,0 0 0 15,0 3 0 1,0 1 3-16,0 3 0 0,0 2 1 0,0 3 0 16,0 3 1-16,0 5 0 0,-6 2-1 15,6 3 1-15,0 4 0 0,-4 2-4 16,4 4 0-16,0 2-1 0,-7 1 0 16,7 1 0-16,-4 2 0 0,4 1 0 0,-4-3 0 15,4 0-3-15,-5-2 3 0,5-1 0 16,0 1-2-16,-6-2 2 0,6-2 0 15,0 0 0-15,-5-2-1 0,5 0 2 16,0-2-1-16,0 0 0 0,0-1-3 16,-5-1-1-16,5-1-2 0,0-2-14 0,0-1-4 15,0 0-7-15,0-1-20 0,0-1-77 16,-6-3-4-16,6-3 2 0,-9-5 1 16</inkml:trace>
  <inkml:trace contextRef="#ctx0" brushRef="#br0" timeOffset="57330.28">8397 4498 161 0,'-8'0'86'0,"3"-9"-5"16,-1 9-6-16,0 0-9 0,1-8-17 15,0 8-18-15,-1 0-19 0,6-10-1 0,-6 10 1 16,6 0-4-16,-6-9-1 0,6 9-2 16,0 0-3-16,-4 0-1 0,4 0 0 15,0 0 0-15,2 0 2 0,1 2 2 16,2 1-1-16,0-1 3 0,4 1 5 15,0 2-2-15,2-2 0 0,1-1 2 0,-1 1-2 16,3-1 0-16,1 0-4 0,1-2 1 16,1 1-2-16,0-1-2 0,0 0-2 15,0 0 3-15,0 0-1 0,0 0 0 0,1-6 1 16,1 6 2-16,1 0-1 16,-2 0 0-16,4 0 2 0,1-7-3 0,-3 7 1 15,5 0-1-15,-1 0 1 0,3 0-2 16,-2 0 0-16,2 0-2 0,1 0 0 15,-1 0 2-15,2 0-2 0,-1 0 2 0,1 0-1 16,-1 3 0-16,1 1-1 16,-1-2 1-16,1 2-1 0,-1 2 0 0,-1-2-1 15,2 2 0-15,-2-1 1 0,1 2-1 16,0-1 1-16,-1 0 0 0,1 1 2 16,0-2-3-16,0 1 0 0,0-1 4 0,-1 0-3 15,-2 0 1-15,2-1 0 0,-1 1-1 16,-2-2-1-16,1 2 1 0,-2-3 0 15,0 3 0-15,0-1-1 0,-1 0 0 16,-1-1 2-16,2 1-2 0,-4-1 1 16,2 1 2-16,-3 1 0 0,1-1-1 0,1 1 1 15,-3 1-1-15,0-1 2 0,0 2-1 16,0 1-1-16,0-1 0 0,-3 1 0 16,2 0-1-16,-1 1 0 0,0-1 1 15,0 1-2-15,-1 0 1 0,0 0-1 16,0-2 1-16,-1 0 2 0,0 1 1 0,0-3 1 15,2 0 0 1,-4-1 2-16,3-2-1 0,1 0 2 0,-1-2-2 0,2 0 3 16,0 0-4-16,1 0-2 0,-1 0-1 15,1 0 0-15,1-10 1 0,-1 10-3 16,1-8 0-16,-1 8 1 0,0-8-1 16,-2 8-2-16,-2-7 0 0,-2 7-2 0,-3-7-10 15,-3 7-10-15,-2 0-18 0,-3 0-41 16,0 0-54-16,-11 0-1 0,-1 0 1 15,-4 0 0-15</inkml:trace>
  <inkml:trace contextRef="#ctx0" brushRef="#br0" timeOffset="58178.53">9361 3678 178 0,'0'-12'63'15,"0"-1"-4"-15,3-2-7 0,0 1-10 16,1 0-6-16,0 0-10 0,1 0-8 0,-1 1-9 15,1 0-3-15,-4 2-3 0,3 0 1 16,-3 2 1-16,1 0-2 0,1-1-1 16,-2 3 0-16,1 7 0 0,1-12 1 15,-1 12 0-15,2-12 2 0,-1 12 4 0,0-8 0 16,0 8 2-16,0 0 1 0,1-9 0 16,-2 9 0-16,0 0-2 0,1 0-1 15,-2 0 0-15,0 0-5 0,-1 0 0 16,0 0-1-16,0 1-1 0,0 6 1 15,-3 1 1-15,3 5 0 0,-6-1 2 16,6 6 2-16,-9 3-1 0,4 4 2 0,-1 4-2 16,1 3 2-16,-1 3 0 0,-1 2 0 15,0 4-2-15,-2 2-1 0,2 3 0 16,0 1-1-16,-2 1 2 0,1 0 0 16,-1 1 0-16,1 1 0 0,-1-2-1 0,1-1 4 15,-2-1-2-15,3 1 2 0,-3-1-1 16,3-2-1-16,-1 0-3 0,1-3 2 15,0-2-2-15,1-2 0 0,1-2-3 16,0-3 1-16,5-3-3 0,-7-2 2 16,7-5-1-16,-7-3 1 0,7-2-1 0,0-2 0 15,-5-5-1-15,5-3-3 0,0-3-11 16,0-1-6-16,0-3-14 0,-4 0-31 16,4 0-61-16,0 0-3 0,-6-10 1 15,6 4 0-15</inkml:trace>
  <inkml:trace contextRef="#ctx0" brushRef="#br0" timeOffset="62707.64">6286 4221 138 0,'0'-13'85'16,"0"13"1"-16,0-13-2 0,0 13-21 15,0-11-21-15,0 11-25 0,0-10-14 0,0 10 0 16,0-8 3-16,0 8-5 0,0-11-1 16,0 11 3-16,0-11-6 0,3 11 3 15,-1-10 0-15,1 10-1 0,0-8 2 16,2 8 2-16,-1 0-1 0,1 0 2 15,-3-8 2-15,2 8-4 0,-2 2 3 0,2 2 1 16,-4 1 1-16,2 1-1 0,-2 3-2 16,0 1-2-16,0 2 2 0,0 0-2 15,0-1 0-15,0 2-1 0,0-2 0 16,0 0 0-16,-5-1-1 0,5-1 1 16,0-2-1-16,0-1 1 0,-3-3-1 15,3-1 3-15,0-2-2 0,-5-13 0 16,5 6 1-16,0-3-2 15,0 0 1-15,0-2-1 0,0 2 1 16,0 0-3-16,1 0 3 0,-1 1 0 16,1 9 2-16,0-8 2 0,1 8 2 0,-2 1 2 15,0 4 0-15,0 7 0 0,0 3 1 16,0 4-2-16,0 5 1 0,0 1-4 16,-5 3-2-16,5-2-1 0,0 3 0 15,0-2-1-15,-5-1 0 0,5-2 1 16,0-2-2-16,-5-6 5 0,5-4-4 0,0-5 3 15,-7-5 0-15,7-2 1 0,0 0-4 16,-5-11 1-16,5-1-2 0,0-2 1 16,0-4 0-16,0-2-2 0,0-2 2 15,0-2-3-15,1 0 0 0,2 3-2 16,-1 0 6-16,3 1-4 0,0 4 4 0,-2 3-4 16,1 6 2-16,0 7 0 0,1 0 0 15,-4 0 0-15,1 6 2 0,-1 5-1 16,-1 6-1-16,0 1 1 0,0 4-1 15,0 1 1-15,-3 0 0 0,3 2-1 16,-6-3 1-16,6 1 0 0,-5-4-1 0,5-3 1 16,-6 0-1-16,6-6 1 0,-4-1 0 15,4-5 0-15,0-3-2 0,-7-1 1 16,7-12 0-16,0 4-1 16,0-3 0-16,0 0 0 0,0-1 0 15,0 1 0-15,0-1 2 0,0 1 0 16,0 0-2-16,0 0 0 0,1 2 0 15,0 1 2 1,3 8-1-16,-3-13 0 0,1 13 1 0,0 0-1 0,-2-7-1 16,1 7 1-16,0 0 0 0,0 0 1 15,1 0-2-15,-1 0 1 0,-1 0-1 16,0 0 2-16,1 0-1 16,-1 0 1-16,0 0 0 0,0 0 1 15,0 0-1-15,0 0 1 0,0 0 1 16,0 0 0-16,0 0-2 0,0 0 0 15,0 0-2 1,0 0 0-16,0 0-2 16,0 0 2-16,0 0 2 0,0 0-2 15,0 0 0-15,0 0 0 16,0 0 2-16,0 0 0 31,0 0 0-15,0 0-3 31,0 0 1-47,0 0 3 15,0 0-1-15,0 0-3 16,0 0 5-16,0 0-1 16,0 0-1-16,0 0-2 15,0 0-1-15,0 0-1 16,0 0 2-1,0 0 0 1,0 0 2 0,0 0 0-16,0 0 1 15,0 0-1-15,0 0 2 0,0 0-2 0,0 0 0 16,0 0 1-16,0 0 0 0,0 0-3 16,0 0-7-1,0 1-2-15,0 0-7 0,0 1-7 16,1 1-4-16,0 1-30 0,-1-1-50 0,2-1-6 15,-2 2-1-15,0-1 6 0</inkml:trace>
  <inkml:trace contextRef="#ctx0" brushRef="#br0" timeOffset="64156.28">6239 6041 166 0,'-6'4'98'0,"1"1"0"16,1-1 0-16,4-2-18 0,-7 0-66 15,7 0-9-15,-5-2-4 0,5 1 0 0,0 0-1 16,0-1-1-1,3 0 2-15,0 1 0 0,2 1 3 0,3 3-1 16,1 2-1-16,2 0 4 0,1 2 0 16,3 1 1-16,2 2 2 0,2-1-2 15,3 1 3-15,3 0-2 0,2-1 1 16,4 0-1-16,5 0 1 0,3-4-1 16,3-1 1-16,6-2-1 0,-1-1 2 0,5-2-2 15,3-1 0-15,-1 0-2 0,4 0 0 16,0 0 1-16,0-9-1 0,0 9-1 15,-1 0 1-15,-1-9-3 0,-4 9 0 0,-1 0-1 16,-3 0 0-16,-3 0-2 16,-4 0 0-16,0 3-6 0,-3 0-9 0,-3 1-10 15,-2-1-35-15,-3-2-58 0,-2-1-2 16,-3 0 2-16,0-12 0 0</inkml:trace>
  <inkml:trace contextRef="#ctx0" brushRef="#br0" timeOffset="64651.5">8932 4199 223 0,'0'7'113'0,"0"-2"-2"0,-3 1-2 15,3-2-6-15,-6-1-96 0,6-2-2 16,-10-1-3-16,6 0-2 0,-4 0-2 16,8-8-2-16,-6 8-3 0,6 0 0 15,0 0-7-15,0 1-9 0,0 2-58 16,1 1-29-16,-1 0 6 0,1-1-5 16</inkml:trace>
  <inkml:trace contextRef="#ctx0" brushRef="#br0" timeOffset="65456.96">8208 4589 172 0,'0'-7'93'0,"-6"7"2"16,6 0-6-16,-5-11-32 0,5 11-34 15,0-10-18-15,-5 10-2 0,5-9-1 16,0 9 1-16,0-11-1 0,0 11 2 0,0 0 3 15,0-7 3-15,0 7 0 0,2 0 2 16,1 0 1-16,2 0 2 0,1 1 0 16,0 0 0-16,2 0-2 0,2-1-4 15,4 0-2-15,2 0-1 0,4 0 0 16,3 0-6-16,0 0 0 0,4 0-9 16,2 2-7-16,0 0-17 0,2 1-71 0,1 1-7 15,0 0-2-15,-3-4 1 0</inkml:trace>
  <inkml:trace contextRef="#ctx0" brushRef="#br0" timeOffset="67903.83">9843 4113 151 0,'6'-9'84'15,"0"9"0"-15,-1-8-7 0,0 8-18 16,2 0-25-16,-4 0-32 0,1-7-2 0,0 7 0 16,-1 0 1-16,0 0 1 0,-1 0 2 15,-1 0 1-15,1 0 0 0,-1 0 2 16,-1 0 2-16,1 0-1 0,-1 0 2 15,0 0-1-15,0 0 0 0,0 0-2 16,0-7 1-16,0 7 1 0,0 0-3 0,0 0 1 16,0 0 0-16,-5 0 0 0,5 0 1 15,0 0-1-15,0 0 1 0,0 0-2 16,0 0-1-16,0 0 2 0,0 0-2 16,0 0 0-16,0 0 0 0,0 0-3 0,0 0 0 15,0 0-1-15,0 0 0 0,0 0 0 16,0 0 3-16,0 0-3 0,0 0 0 15,1-8-2-15,1 8 1 0,-1 0 1 16,3 0 1-16,-1 0 0 0,1 0 1 0,1 0 1 16,-1 0-4-16,3 0 0 0,-1 0 4 15,3 0 1-15,1 0 0 0,1 0-1 16,2 1 1-16,0 0 0 0,3 1-2 16,0 1-1-16,2 0-1 0,-1 0 0 15,2 0 0-15,0 0 0 0,1 2 0 16,0 0 1-16,1 0-3 0,-1 0 0 15,1 1 1-15,0 1 0 0,-3 1 0 0,2-1 0 16,-1 0 0-16,1-1 0 0,-1 1-1 16,0-1 1-16,2 0 2 0,-1 1 2 15,-1-3-3-15,1 1 1 0,1 1 1 16,-2-2-1-16,1 1 1 0,1 0-1 16,-2-1-1-16,4 1 3 0,-2-1 0 0,3 0-1 15,-1 1-3-15,0-1 3 0,3-2 3 16,-1 2-1-16,1-2 1 0,2 0 1 15,0-1 1-15,1-1 1 0,1 0-2 0,-1 0 1 16,2 2 0-16,0-2 0 0,0 0-2 16,-1 0 1-16,1 0 1 0,2 0-2 15,-1 1 1-15,0 0 0 0,1 2 1 16,1 0-1-16,2 0 0 0,-1 1 2 16,2 0 2-16,-2 1-4 0,2-1 2 0,1 0-3 15,0 1-1-15,1-1 1 0,-4-1-3 16,0 0 0-16,-1 0-1 0,-1 1 0 15,-3-4-4-15,-2 2 4 0,-2-1-4 16,-3 1-2-16,-2-2-7 0,-4 0-8 16,-2 0-8-16,-4 1-12 0,-1-1-9 0,-2 0-15 15,-2 0-47-15,-3 0-31 0,-1 0 4 16,-1 0 7-16</inkml:trace>
  <inkml:trace contextRef="#ctx0" brushRef="#br0" timeOffset="68269.98">11763 4100 222 0,'-6'-7'114'0,"0"-1"1"0,-3 8 2 0,3-14-14 16,0 14-86-16,0-11-2 0,1 11-1 16,-1-11-5-16,6 11-1 0,-7-9-3 15,7 9-2-15,0 0-2 0,0 0 0 16,0 2-1-16,2 5 0 15,3-1 0-15,2 3 2 0,2 1 0 0,1 0-1 16,3 0 2-16,2 2-1 0,3-1 1 16,1 1-1-16,3 0 0 0,1 1 0 15,-1-1 0-15,2-1 2 0,0 1-3 16,-1-1 5-16,-2 0 3 0,-1-1 0 16,-1 0 1-16,-4 0 6 0,-3 1-4 0,-5-1 2 15,-3 2-1-15,-4 0-2 0,0 2-3 16,-10 0-1-16,-2 3-5 0,-3-2-1 15,-4 2-1-15,-4-1-6 0,0 0 0 16,-3 0-1-16,-1 2-5 0,0-2-2 0,-1-1-5 16,2-2-9-16,3 0-8 0,2-3-9 15,3-4-29-15,5-3-51 0,3-3-2 16,4 0 3-16,6 0 5 0</inkml:trace>
  <inkml:trace contextRef="#ctx0" brushRef="#br0" timeOffset="68719.52">12190 3670 140 0,'0'-10'95'0,"0"0"0"0,0 2 1 16,0 0-26-16,-5 1-34 0,5 7-31 16,-7-11 1-16,7 11-1 0,-6-10-1 15,6 10 3-15,0 0-2 0,-5-8 4 16,5 8 3-16,0 0 0 0,0 3-1 0,0 3 5 16,0 3 3-16,0 3 0 0,-5 3 1 15,5 4 3-15,0 4-3 0,-6 4-3 16,6 3 1-16,-10 7 1 0,6 3-2 15,-4 5-3-15,1 7 0 0,-3 2-2 16,-1 6-2-16,0 2 0 0,-2 5 0 0,-1 3-2 16,-1 3 0-16,2-1-2 0,-3 1-1 15,2-3 1-15,0-2-2 0,1-1-1 16,0-6 0-16,1-3 2 0,3-4-3 16,0-5-2-16,1-6-2 0,3-5-6 15,1-8-5-15,4-6-7 0,-6-6-10 0,6-6-11 16,0-5-27-16,0-7-64 0,-4 0-5 15,4 0 3-15,2-20 4 0</inkml:trace>
  <inkml:trace contextRef="#ctx0" brushRef="#br0" timeOffset="69452.3">12147 3774 201 0,'4'-8'102'16,"-2"0"4"-16,0 8-3 0,0-9-14 16,1 9-83-16,1 0-2 0,1 0 0 0,2-8-3 15,4 8 2-15,0 0 1 0,4-7 5 16,3 7-3-16,4 0 5 0,3 0 2 15,4 0 2-15,0 1 1 0,3 3-1 0,2-1 0 16,2 1-2-16,0 2-4 0,2 1 0 16,2 1-2-16,0 0-3 0,0 1 0 15,2 0-2-15,0 1-1 0,2-2-1 16,1 0 1-16,-1 0 3 0,2-1 1 16,-1 0 2-16,1 0-1 0,-1-1 3 0,0 1-1 15,-1-1 2-15,-1 0 0 0,1 2 0 16,-2 0-5-16,0-1 1 0,-2 3-2 15,-1 0-1-15,0 1-2 0,-1 0-1 16,0 0 1-16,-2 1-1 0,0-1 0 16,-1 1 0-16,0-1 1 0,-1-1-2 0,-3-1 0 15,-1 1 1-15,-3 0-1 0,-2-2 2 16,-3-1 0-16,-1-1 1 0,-4 1 0 16,-2-1 0-16,-2-1-1 0,-2-1 2 15,0 3 0-15,-4-4-2 0,0 1 0 16,1 0 0-16,-2 0-1 0,-1 0 0 0,-1-1 1 15,1 0-1-15,-1-1 1 16,0 0-1-16,0 1 0 0,-2-2 0 0,1 1 2 16,-1 0-2-16,-1-1 0 0,1 0 0 15,-1 0 0-15,0 0 0 0,0 1 0 16,1 0-2-16,-1-1 2 0,1 1 2 16,0 1-2-16,0 0 0 0,0 1 4 0,0 0 0 15,2 3 3-15,-2 2 1 0,0 1 2 16,0 4 0-16,0 2 2 0,-1 4 0 15,-1 3 1-15,0 4-4 0,0 3-2 16,0 4-2-16,0 4-1 0,-5 2 3 16,5 4-5-16,-6 0 0 0,6 2-1 0,-6 1 0 15,6 0-1-15,-6 2-1 16,6-2 1-16,-5-1-5 0,5-1-8 0,0-1-12 16,-4-1-8-16,4-3-12 0,0-1-13 15,0-5-40-15,-6-2-47 0,6-5-1 16,-7-4 6-16,7-5 6 0</inkml:trace>
  <inkml:trace contextRef="#ctx0" brushRef="#br0" timeOffset="70208.1">12108 4797 144 0,'-6'0'70'0,"2"-9"1"0,-1 9 5 0,5 0-2 16,-7 0-8-16,7 0-18 0,0-7-17 16,-5 7-13-16,5 0-1 0,0 0-2 15,0-8-4-15,0 8-1 0,1 0-1 16,-1 0 2-16,1 0 0 0,1-9 2 0,2 9-1 16,0 0 1-16,3 0 1 0,1 0 1 15,1 0 3-15,5 0-3 0,0 0-2 16,5 0-1-16,3 2-4 0,4 3 0 15,2 4-1-15,4 0 0 0,3 2-3 0,1 2-1 16,3 2-1-16,1-1 3 0,4 4 0 16,-1 0-1-16,3 1 0 0,0-2-1 15,1 4 0-15,0-3 1 0,0 2 0 16,-2-2 2-16,1-1-1 0,-2-1 3 16,0 0-2-16,-2-1 2 0,0 0 3 0,-2 0 0 15,0-1-1-15,-3 0 3 16,0-2-2-16,0 0 1 0,-1-1-3 0,0-2 4 15,-2 0-2-15,1-1-3 0,-1-1 1 16,-1-1-2-16,-1-1-1 0,-1 0-1 16,-2-3-2-16,-1 1 1 0,-4-2-1 15,-1 1-2-15,-4 0 1 0,-2-2-1 0,-3 1 0 16,-2 0 0-16,-3-1-1 0,-3 0-3 16,-2 0-7-16,-1 0-11 0,-2 0-19 15,-1 0-15-15,0 0-23 0,0-10-64 16,-7 10-11-16,2-12-1 0,-2 4 4 0</inkml:trace>
  <inkml:trace contextRef="#ctx0" brushRef="#br0" timeOffset="71083.92">13094 3993 152 0,'-4'0'86'0,"4"0"-5"0,0 0-9 16,0 0-17-16,0 0-22 0,-5 0-18 0,5-8-15 16,0 8 1-16,0 0 1 15,0-8 2-15,0 8 1 0,0 0 1 16,0 0 0-16,0-7 2 0,0 7-1 15,0 0 2-15,0 0-2 0,-4 0-2 16,4 0 0-16,0 0-1 0,0 0-1 0,0 0 1 16,0 0 0-16,0 0 0 0,0 0 1 15,0 0 0-15,0 0 4 0,0 3 0 16,0 1 2-16,0 1 0 0,0 4 1 16,-5 2-1-16,5 1 0 0,-7 4-1 15,7 0 0-15,-7 2-4 0,7 3-1 16,-8 1 0-16,8 2 1 0,-8 2-1 0,3-1 3 15,0 3-1-15,1 0 0 0,-1 1 3 16,1 0 0-16,0 1 3 0,0 0 0 16,-1 1 0-16,0 5 0 0,-1 1-2 15,0 3 2-15,-1 2 1 0,-3 1-1 0,1 3 2 16,-1 1-5-16,-1 0 0 0,0 1 0 16,0-1-2-16,-1-1 1 0,1 0-1 15,0-3-1-15,1-2-1 0,-1-5-2 16,2-2 2-16,-1-4-2 0,3-6-1 15,0-2 1-15,2-4 0 0,0-2-1 0,5-4 0 16,-7-2 4-16,7-2 1 0,-4-1 2 16,4-3-2-16,0-1 3 0,0-1-2 15,0 0 0-15,0-2-1 0,0 0-1 0,0 0-3 16,-3 0-4-16,3 0-2 16,0 0-9-16,0 0-9 0,0 0-12 0,0 0-10 15,0 0-6-15,0 0-16 0,0 0-47 16,0 0-43-16,0 0 5 0,0-12 8 15,0 4 9-15</inkml:trace>
  <inkml:trace contextRef="#ctx0" brushRef="#br0" timeOffset="72049.67">13838 5048 144 0,'0'0'25'0,"0"0"0"0,1 0-2 16,0 0-2-16,1 0-1 15,0 0-4-15,0 0-1 0,1 0-2 0,-1 0-3 16,0 0-6-16,1 0-2 0,-1 0 4 15,0 0 11-15,0 0 2 0,0 0-1 16,0 0 3-16,-1-7-2 0,0 7 0 0,0 0 0 16,-1 0-2-16,0 0-7 15,0 0-17-15,1 1-16 0,-1-1-22 16,0 0-31-16,1 0-12 0,-1 0-1 16</inkml:trace>
  <inkml:trace contextRef="#ctx0" brushRef="#br0" timeOffset="72799.36">13878 5042 181 0,'0'0'82'0,"0"0"-2"0,0 0-12 0,0 0-21 16,0 0-23-16,1-8-24 0,-1 8-2 15,1 0-8-15,1 0-6 0,-1 0-3 16,1 0 2-16,-1 0 6 0,0 0 2 16,0 0 11-16,1 0 5 0,-1 0 1 0,0 0 5 15,0 0 6-15,0 0 3 0,0 0 1 16,-1 0-6-16,0 0-6 0,0 0-8 15,0-7-3-15,1 7-3 0,0 0-1 16,0 0-2-16,2 0-7 0,-1-7-10 16,2 7-11-16,-1 0-12 0,0 0-7 0,0 0 3 15,1-9 1-15,-1 9 16 0,0 0 20 16,0 0 25-16,0 0 12 0,0 0 11 16,0-7 15-16,-2 7 9 0,0 0 1 0,-1 0 1 15,0 0-13-15,0-8-20 0,2 8-18 16,-2 0-2-16,0 0 0 0,0-9-2 15,0 9-1-15,0 0 0 0,0 0-4 16,0 0 3-16,0-8 1 0,0 8 0 16,0 0 1-16,0 0-2 0,0 0-1 0,0 0-1 15,0 0 2-15,0 0-2 0,0 0-1 16,0 0 0-16,0 2-1 0,0-2 0 16,0 1-1-16,0-1 3 0,0 2 2 15,0 0-1-15,0-1 2 0,0 3 1 16,0-2 0-16,0 2 2 0,0-1 1 0,0 1 3 15,0 2 0-15,0-2-3 0,0 5 3 16,1-3-1-16,-1 4-2 0,0 0 1 16,0 2-1-16,0 1-2 0,0 0-2 15,0 2 0-15,0 1-2 0,-6 0 0 16,6 2-1-16,0-2-1 0,-6 0 0 0,6-1 1 16,0 0 0-16,-6-2 2 0,6-3 4 15,0 1 0-15,-4-4 3 0,4 1 0 16,0-3 0-16,0-2 2 0,0-1-3 0,0-1-1 15,0-1-2-15,-4 0-3 0,4 0-2 16,0 0-1-16,0-8-1 0,-6 8 0 16,6-7 0-16,-5 7-1 0,5-9 2 15,-9 9-1-15,3-11 1 0,1 11-1 16,-3-11 0-16,0 11 1 0,-1-11 3 16,0 11-2-16,-2-10 1 0,0 10 2 15,0-10-1-15,-2 10 2 0,2-8 0 0,-3 8 2 16,0 0-1-16,1-10 1 0,-3 10 1 15,1 0 2-15,-1-6 0 0,1 6 2 16,-2 0-1-16,0-12 1 0,1 12-1 0,0-9-3 16,1 9-2-16,0-11-7 15,3 11-3-15,-2-10-16 0,3 10-16 0,2-8-19 16,0 8-16-16,0 0-46 0,4 0-41 16,-3 0 2-16,2 0 2 0,0 0 8 15</inkml:trace>
  <inkml:trace contextRef="#ctx0" brushRef="#br0" timeOffset="76929.59">13808 4981 223 0,'-4'4'101'15,"4"2"2"-15,0-3-2 0,0 0-50 16,-4 0-48-16,4-1-1 0,0-1-1 16,0 1 1-16,0-1-3 0,0 0 7 0,0-1 3 15,0 2 0-15,2 2 4 0,1 3 3 16,0 2 0-16,3 0 1 0,-1 3 0 16,1 2 1-16,1 3-4 0,1 1-2 0,2 3-2 15,0 1 2-15,2 2 1 16,2 2 0-16,0 0 2 0,3 2 1 0,-1 1-1 15,4 0 0-15,-2 1 1 0,1 1-2 16,2-2-1-16,-1 0-4 0,-1 0-1 16,1-2-2-16,-2-1-2 0,0-1 1 0,0-1-5 15,-2-1-1-15,-1 0-10 0,-2-2-7 16,-1 0-14-16,-1-2-12 0,-4-1-23 16,0-2-66-16,-3-4-4 0,1-3-2 15,-3-3 4-15</inkml:trace>
  <inkml:trace contextRef="#ctx0" brushRef="#br0" timeOffset="77262.19">14298 5385 176 0,'9'-10'93'0,"-3"2"1"0,-1 8 0 0,0-8-37 15,-1 8-38-15,-2 1-5 0,0 2 2 16,-1 4 1-16,0 2 1 0,0 2 0 15,-1 3 2-15,3 4-4 0,-2 2-2 0,0 3-3 16,2 3 0-16,-1 1-3 0,0 4 0 16,1 1-1-16,0 1 1 0,-1 1-3 15,1 2 1-15,-1-2 4 0,1 3-2 16,-1-1 0-16,-1 0 4 0,0-2-4 0,1-3 0 16,-2-2 1-16,0-3 5 15,0-2 4-15,0-4 2 0,0-3 3 0,0-3 0 16,0-3-2-16,-7-6-2 0,7-3-3 15,-6-2 4 1,6 0-6-16,-9-11-9 0,4-1-5 0,-4-5-9 0,0-2-15 16,-3-1-11-16,-1-2-13 0,-3 1-16 15,-3-2-57-15,-2 0-28 0,-2 0 2 16,-1-1 1-16</inkml:trace>
  <inkml:trace contextRef="#ctx0" brushRef="#br0" timeOffset="77778.81">14051 6263 176 0,'-5'8'105'0,"-1"2"0"0,0-2 0 16,-1 1-23-16,0 2-54 0,-2 0-19 16,0 3 0-16,-2-1-2 0,-1 2 2 0,-2 2-3 15,0 3 2-15,-2 2-2 0,-1 3 0 16,-1 3 1-16,-1 4-2 0,0 0-2 15,-1-2 0-15,1 5-2 0,0-2-1 16,0-1-3-16,0 0-3 0,2-3-4 16,1-1-5-16,0-2-4 0,3-6-7 0,2-3-15 15,1-6-41-15,3-3-24 0,2-7-2 16,5-1 3-16</inkml:trace>
  <inkml:trace contextRef="#ctx0" brushRef="#br0" timeOffset="78110.32">13831 6473 146 0,'19'-32'95'16,"-2"3"2"-16,2 3 0 0,-2 5-30 16,0 4-36-16,0 5-19 0,-1 5-3 0,-3 7 4 15,1 0 3-15,-1 1 0 0,0 7-1 16,-3 6 1-16,-1 5-2 0,0 6 1 16,-1 6-2-16,-2 3-1 0,0 4-4 15,1 1-3-15,-2 1 0 0,-1 0-2 16,0 1-1-16,0-4 0 0,0-1 1 0,0-3 3 15,-1-3 3-15,2-4 4 0,-1-7 2 16,0-3-1-16,-1-9 2 0,2-6 0 16,0-1-2-16,3 0 0 0,-2-16-3 15,3-2-4-15,1-8-1 0,2-6 0 16,2-5 2-16,3-7 0 0,1-2 1 0,4-5-2 16,2-3 1-16,0 2-1 0,1-1-6 15,1 3-1-15,-1 3-7 0,-1 4-13 16,-2 5-6-16,-2 6-7 0,-2 7-7 15,-4 7-4-15,-2 6-6 0,-4 12-14 16,-3 0-22-16,-2 0-29 0,-3 0-2 0,0 2 6 16</inkml:trace>
  <inkml:trace contextRef="#ctx0" brushRef="#br0" timeOffset="78544.12">14449 6422 181 0,'4'12'100'0,"0"-1"3"0,1 1 1 0,-3 1-17 15,-1 0-30-15,-1 0-33 0,0 2-1 16,0 1-2-16,-4 3-4 0,-1 0-3 16,-1 2-3-16,-2 0-4 0,-2 5-2 15,0 0-4-15,0 3-1 0,0-2 0 16,-1 1 0-16,2 0-1 0,0 0 0 15,1-3 0-15,2-1 2 0,2-2 0 0,4-6-1 16,0-3 0-16,0-5 1 0,2-5 0 16,4-3 0-16,3 0 1 0,2-8-1 15,1-1 0-15,3-3 0 0,-1-2 0 16,2-2 0-16,-2-2 0 0,2-3 2 0,-1-1-1 16,1-1-1-16,-3 0 0 0,-1-1-1 15,-2 0 2-15,-1 1-1 0,-3 0 0 16,-1 0 2-16,-3 0 2 0,-2 1-2 15,0 1 0-15,0 0-4 0,0 2 5 16,-7 1 0-16,2 1-2 0,0 2-2 0,-1 3-3 16,1 1-3-16,-1 2-5 0,0 9-4 15,0-10-5-15,2 10 1 0,-1 0-12 16,1 0-7-16,4 0-17 0,-7 2-32 16,7-2-29-16,0 2 1 0,0-1 4 0</inkml:trace>
  <inkml:trace contextRef="#ctx0" brushRef="#br0" timeOffset="78910.48">14832 6467 179 0,'7'0'92'0,"-1"0"-1"0,1-11-20 16,-2 11-21-16,1-11-25 0,-2 11-14 16,0-11 1-16,-1 11 0 0,0-10-1 15,-1 10 3-15,0 0-1 0,0 0-1 16,-2 0 1-16,0 0 1 0,0 7 1 16,0 1 0-16,-4 7-1 0,-1 2 0 0,-1 3-2 15,-4 4 0-15,0 3-3 0,-1 2-1 16,-3 2 1-16,0 2-4 0,-2 0-2 15,1 1 1-15,-2-1-1 0,2-1-3 0,-1-3 0 16,1-2-3-16,1-3-2 0,2-4-4 16,1-4-7-16,1-4-3 0,3-5-4 15,1-5-8-15,6-2-4 0,-6 0-11 16,6-7-12-16,0-4-10 0,1-2-8 16,2-4-4-16,2-4 3 0</inkml:trace>
  <inkml:trace contextRef="#ctx0" brushRef="#br0" timeOffset="79212.73">14740 6642 164 0,'16'-27'73'15,"1"1"6"-15,-2 2 4 0,2 4-2 16,-3 3-15-16,1 3-30 0,-2 3-13 16,-1 11-3-16,0-8 1 0,-3 8 2 0,-1 4-2 15,0 6 2-15,-2 4-1 0,-1 6-4 16,-1 4-4-16,-1 6-5 0,-1 2 1 16,0 3-3-16,0 1-4 0,1 2 0 15,-2-3-3-15,0 1 5 0,1-3 3 16,-1-4 3-16,2-4 0 0,0-8-1 0,1-7 3 15,2-8-3-15,4-2 1 0,1 0 2 16,2-22-3-16,4 0-4 0,3-7-2 16,0-3-3-16,3-5 5 0,1-2-2 15,2-3-1-15,-1 0 1 0,2 0 1 0,-2 0-3 16,0 4-1-16,-2 0-4 0,-3 6 0 16,-1 5-4-16,-3 4-12 0,-3 2-9 15,-3 5-8-15,-3 3-12 0,-1 4-17 16,-4 0-33-16,-2 9-39 0,0-9 0 15,0 9 8 1</inkml:trace>
  <inkml:trace contextRef="#ctx0" brushRef="#br0" timeOffset="79793.35">15180 6723 209 0,'-11'5'96'16,"-2"-2"1"-16,3 0-6 0,0 1-52 16,2-2-37-16,0 2 1 0,2-1 2 15,1 0 1-15,5 0 2 0,-7 0 0 0,7-2 0 16,0 3 3-16,0 0 2 0,2-1-2 15,3 1 0-15,0-1-2 0,2 1-2 16,2-1-1-16,1-1-1 0,0 0 1 16,1 0-1-16,2-1 0 0,0-1 1 15,1 0 3-15,0 0 0 0,1 0-1 0,-2 0 1 16,1 0-1-16,-1 0 1 0,-1-9-3 16,0 9-1-16,-2-9 2 0,-2 9-5 15,0-14-1-15,0 6 0 0,-3-3 0 16,0 1-1-16,-1-4 0 0,-2-1 2 15,0 0 2-15,-1-1 3 0,-1-2 2 0,0 1 2 16,0 0 1-16,0 0 2 0,-5 0-2 16,5 2 1-16,-6 4-2 0,6 0-3 15,-8 11-1-15,1 0-5 0,1 0-1 16,-2 0-1-16,-1 5 1 0,0 8-2 0,-1 2 1 16,1 4 0-16,-2 1 0 0,1 3 0 15,1 4 1-15,1 1 0 0,0 1 0 16,2 0 1-16,6 1-1 0,-6-2 2 15,6-1 0-15,1-2 0 0,3-2-1 16,3 2-1-16,3-3 1 0,2-2-1 16,4-1-1-16,0-2 0 0,4 0-2 0,1-3-6 15,2 0-6-15,0-3-10 0,0 0-12 16,-1-5-43-16,-1-2-56 0,-3-3 1 16,-3-1 1-16,-1 0 1 0</inkml:trace>
  <inkml:trace contextRef="#ctx0" brushRef="#br0" timeOffset="80875.23">13614 6789 130 0,'-7'0'90'0,"-1"-7"2"16,-2 7-18-16,2 0-13 0,0 0-19 16,-2 0-26-16,2-8-7 0,0 8 3 0,0 0 0 15,-1 0 1-15,3 0 1 0,-1 0-1 16,2 0-2-16,1 0 0 0,4 0-2 15,-7 0 0-15,7 0-1 0,0 0 2 16,0 0 0-16,0 0 0 0,3 0 2 16,1 0-1-16,1 0 2 0,2 1 1 0,1 4 1 15,4 1-5-15,0 2-1 0,3 2-4 16,2 1 1-16,1 3-4 0,3 1 0 16,3 2 0-16,1 0 1 0,4 2 5 15,1 1-5-15,3 1 6 0,0 1-2 16,3 1 1-16,1 0 0 0,1-2 1 0,0 1 4 15,0 0-2-15,1-1-2 0,1 1-2 16,-1-1 1-16,0 0-7 0,0-1 8 16,1 0 0-16,-2 1 0 0,1-2 0 0,-1 1-2 15,0-2 1-15,0-2 0 0,-1 1-1 16,-1-2 2-16,0-1-1 0,-1 0 0 16,-2-2-2-16,-2 0 0 0,-1-2-1 15,-2-1-2-15,-3 1 2 0,0-2-1 16,-2 2-2-16,-3-3-1 0,-2 1 1 0,-1-1 0 15,-1 1 0-15,0 0 4 0,-2 0 0 16,1-1 2-16,-1 1 0 0,1-1 2 16,-2 0 0-16,2 0-1 0,-2-1 0 15,0 1 0-15,1-1-2 0,-1 0-3 16,0 0-1-16,-1-1 0 0,0-1-2 0,0 2 0 16,-2-2-1-16,0-1 2 0,-1-1 0 15,-2 1 0-15,0 0 0 0,-1-2 0 16,-1 1-2-16,-1-1-2 0,-1-1-7 15,-1 0-9-15,-1 0-13 0,-1 0-11 16,0 0-16-16,0-10-9 0,0 10-35 0,-7-8-53 16,7 8 0-16,-8-14 8 0,8 7 8 15</inkml:trace>
  <inkml:trace contextRef="#ctx0" brushRef="#br0" timeOffset="85701.66">13652 3663 144 0,'0'0'91'0,"0"-8"2"0,0 8-15 16,0-11-21-16,0 11-24 0,0-10-23 15,0 10 0-15,0-15 2 0,0 7-5 16,0 2 2-16,1-3 1 0,-1 2 2 0,1 0-3 16,-1 7 0-16,1-13-1 0,-1 13-2 15,1-9-2-15,0 9 0 0,-1-9 0 16,1 9-4-16,1 0 1 0,0 0 3 15,-1 0-2-15,0 0-1 0,1 4 0 16,-1 4 2-16,0 2 1 0,0 1 0 0,0 4 0 16,-1 2-1-16,0 1 0 0,0 0-1 15,0 2 1-15,0 2 1 0,1 1-1 16,-1-1-1-16,0 3 1 0,0-2 1 16,0 1-2-16,0 0 2 0,0 0 0 15,0-1-1-15,0 0 1 0,-5-1 0 0,5 0 1 16,0 1-2-16,0-1 0 0,0 0-1 15,0-2 0-15,-4-1-1 0,4 0 1 16,0-3 0-16,0-1 0 0,0-2 2 16,-6-1 0-16,6-3 3 0,0 0-1 0,1-3 2 15,0-2-1-15,1-1 0 0,1-3 0 16,1 0 0-16,1 0-1 0,2 0-1 16,1-12-2-16,2 12 0 0,0-14 0 15,2 6 0-15,1-2-1 0,1 0 1 16,2-2-2-16,0 1 0 0,2-4 0 15,1 1 1-15,0 0 0 0,1 0 1 0,-1 1-3 16,0 1 4-16,1-1-3 0,-1 3 1 16,1-2 0-16,0 2 0 0,-1-1 0 15,1 3-1-15,0 0 0 0,-2 0 0 16,1 8 1-16,-2-14-1 0,0 14 0 16,-2-9 0-16,0 9 0 0,-3-10 0 0,0 10 0 15,-2-7 1-15,-1 7 0 0,0 0 0 16,-3-8-1-16,-1 8 1 0,-2 0-2 15,-1 0 2-15,0 0-2 16,-1 0 0-16,-1 0-2 0,1 0 2 16,-1 0 2 15,0 0-4-31,1 0 2 0,-1 0 2 16,1 0-2-16,0 0 0 0,1 0 1 0,0 0-1 15,0 0 1-15,2-7-2 16,-1 7 3-16,1 0 0 0,-1-8 0 0,2 8 0 15,-1 0-1-15,1-10 1 0,0 10 1 16,-1 0-2-16,0-7 0 0,0 7 0 16,1 0-1-16,0 0 0 0,0 0 0 0,1-7 0 15,1 7 1-15,-1 0-1 0,2 0 0 16,1 0 1-16,-1 0 0 0,1 0-1 16,1 0 0-16,1 0 0 0,-1 0 0 15,2 0 0-15,-3 0 0 0,1 0 0 16,-2 0 0-16,1 0 0 0,-2 0-1 0,-1 0 1 15,-1 0 0-15,0 0 0 0,0 0 0 16,-1 0-1-16,-1 0 1 0,-1 0-1 16,1 0 0-16,-1 0 1 0,0 1 0 15,0 0 3-15,-1-1 0 0,1 0 0 16,-1 0 1-16,0 0 2 0,0 0-2 0,0 0 1 16,0 0-1-16,-1 0-1 0,2 0-2 15,-2 0 0-15,0 0 1 0,0 0-1 16,1 0-2-16,-1 0 2 0,0 0 0 15,0 0 0 1,0 0 0-16,0 0 2 0,0 0-1 16,0 0 1-16,0 0-2 0,0 0 1 15,0 0 0-15,0 0 1 0,0 0 1 16,0 0-2-16,0 0-1 0,0 0-6 16,0 0-2-1,0 0-10-15,0 0-11 0,0 0-9 0,0 0-15 16,0 1-58-16,-7 3-28 0,3 0-1 15,-3-1 5-15</inkml:trace>
  <inkml:trace contextRef="#ctx0" brushRef="#br0" timeOffset="87668.61">13877 5281 177 0,'-6'0'90'16,"2"-8"-1"-16,-1 8-6 0,1 0-43 15,4-7-40-15,-7 7-2 0,7-9-1 16,-5 9 0-16,5-12-1 0,0 4 2 16,0-4 5-16,0 12 1 0,0-11 3 15,0 11 1-15,0-12-1 0,0 5 1 16,0-1 1-16,1 0-4 0,-1 2-1 16,0-3-1-16,0 2-2 0,0 0-1 15,0 0-1-15,0 0 1 0,-6-1 1 0,6 0 1 16,-4 0-2-16,4-1 2 15,-5 2 2-15,5-3 1 0,-7 2 2 0,7-2 1 16,-8 1 1-16,3-1-2 0,1 0 0 16,0 0 1-16,-1 1 0 0,0-1-1 15,1 2-2-15,-1-3-1 0,0 2 1 0,0-2 1 16,5 2-1-16,-7-1 2 0,7-2 0 16,-6 2 1-16,6-2 4 0,-5 1 1 15,5-1 1-15,0 1-4 0,-5 1 2 16,5-1 1-16,0 2-2 0,0 0-3 15,0 1-3-15,0 8-2 0,0-12-3 16,2 12 0-16,0 0-1 0,2 0 3 16,1 0-1-16,2 0-1 0,0 2 1 15,2 3 4-15,-1 4-1 0,2 2-1 16,2 0 1-16,-1 1 0 0,1 4-1 0,1 0 0 16,0 4 0-16,0-1-1 0,0 2 2 15,1 1-2-15,-1 0 1 0,-1 1 0 16,1 1 0-16,0-1 1 0,-1 0-2 0,1-1 1 15,-1 0 1-15,0 0 0 0,0-2 4 16,0 0-5-16,-1-1 0 0,-1 0 3 16,2 0 0-16,-3-1-3 0,1 0 2 15,0 0 0-15,-2 0-2 0,0-1 0 16,-1 0-3-16,1 0 4 0,-1 0 1 0,-1 1-3 16,-1-1-1-16,1 1 1 0,0 0-2 15,-2-1 1-15,1 0 0 0,-1 0 0 16,0 1 0-16,-1-2-1 0,1 0-1 15,1 0 2-15,-3 0 0 0,2 0-2 16,-1 0 1-16,0 1 0 0,-1-2 0 0,1 1 1 16,-1-2 0-16,1 2 0 0,-1-1 0 15,0-1-1-15,0 0 0 0,1 0 1 16,-1 0 1-16,-1 0-1 0,1 0 0 16,0 0 1-16,-1-1 1 0,1 0 0 0,0 0 0 15,0 2 2-15,0 0-5 0,1 0 4 16,0-1 0-16,0 3 0 0,0-1 0 15,2 0-2-15,-2 0-1 0,2 0 0 16,-1-1 0-16,0 0 0 0,0-1-1 16,1 0 0-16,1-1-1 0,-2 0-5 0,0-1-8 15,0-3-10-15,-1 2-8 0,1-2-7 16,-2-4-12-16,-1-1-38 0,-1-2-47 16,0-2-1-16,0 0 4 0,0 0 8 15</inkml:trace>
  <inkml:trace contextRef="#ctx0" brushRef="#br0" timeOffset="88802.8">14376 5380 151 0,'0'-9'97'0,"0"9"-1"16,0 0 2-16,0-8-17 0,0 8-57 0,0 0-20 16,0-8-1-16,0 8-2 0,0 0 2 15,0-8 2-15,0 8 0 0,0 0 1 16,0 0 1-16,0 0 0 0,2 3 2 0,0 2 0 16,1 1 1-16,0 1-2 15,0 2-2-15,1 1 1 0,-1 3-1 0,2 2 1 16,0 2-2-16,0 1 1 0,-1 3 1 15,1 1 0-15,-1 2 4 0,2 3-1 16,-3 0 2-16,0 2 2 0,-1 2 1 0,-1 3 1 16,0-1-2-16,-1 1-1 0,0 0 0 15,0 2-2-15,0-3-2 0,-4 2 0 16,4-1-5-16,-6 0 0 0,6-1 1 16,-9-1-1-16,5-2-1 0,4-2 0 15,-8-1-1-15,8-2 1 0,-6-3 0 0,6-3 0 16,-6-1 2-16,6-2 2 15,0-4 2-15,-5-2 4 0,5 0 3 0,0-4 3 16,0-1 3-16,0-1-2 0,0-3 0 16,-4-1-2-16,4 0 0 0,0 0-6 15,-5 0-1-15,5-7-1 0,-6 7-4 0,1-11-1 16,-1 4 1-16,-1 0-2 16,0-4 1-16,-1 1 1 0,-2-3-2 0,0-1 0 15,-1-1 2-15,-2 0-3 0,1-2-1 16,-1 0 1-16,-1-2 0 0,0 0 1 15,1 0-1-15,-1-1-2 16,1-1 3-16,-1-2 0 0,0 2-1 0,1-1 2 16,0-1 0-16,-1 3 0 0,1-2-1 15,0 0-1-15,0 2 0 0,-1-1 0 16,2 2-2-16,0 1 0 0,0 2-1 0,2 0 0 16,0 2 0-16,0 2 0 0,2 2 0 15,2 0 0-15,0 3 0 0,0 0 0 16,-1-5 0-16,2 5 0 15,5-2 0 1,0 9-1-16,0 0 0 0,0 0-1 16,0-8 0-16,0 8 0 0,0 0-2 15,0 0 1-15,0 0-2 0,0 0 1 16,0 0 0-16,0 0 2 0,0 0-2 0,0 0 2 16,0 0 0-16,-4 0 2 15,4 0 1 1,0 0-2-16,0 0 0 15,0 0 0-15,0 0 2 16,0 0-2-16,0 0 0 0,0 0 0 0,0 0-1 16,0 0 3-1,0 1-2-15,0-1 0 16,0 0 2-16,0 0 0 16,0 0 0-16,0 0-2 0,0 0 0 15,0 0 0-15,0 0-1 31,0 0 1-31,0 0 0 0,0 0 3 0,0 0-4 47,0 0 6-15,0 0-7 14,0 0 6-46,0 0-1 0,1 0 0 16,-1 0-1-16,0 0 0 0,0 0-5 16,0 0-7-16,0 0-14 15,0 0-5-15,0 0-7 0,0 0-8 16,0 0-5-16,0 0-7 0,0 0-3 16,0 0-6-16,0 0-23 0,0 0-43 0,0-8 1 15,-7 8 5-15,7-15 12 0</inkml:trace>
  <inkml:trace contextRef="#ctx0" brushRef="#br0" timeOffset="89682.61">13805 4810 179 0,'-6'0'90'15,"6"-11"1"-15,-6 11-7 0,6-12-27 16,-5 12-34-16,5-10-21 0,-4 10 0 16,4-7 1-16,0 7-2 0,-5 0 1 15,5 0 1-15,0 0 0 0,0 0 2 0,0 0 5 16,0 0-1-16,1 3 1 0,2 4 2 16,0 1 0-16,0 3-1 0,2-1 0 15,-1 2-1-15,2 2 2 0,0 1-5 16,2 1-2-16,0 2 0 0,1 1 0 15,2 3 1-15,-2 0 1 0,1 1 1 0,2 2-1 16,-2 1 1-16,0 1 0 0,2 3 3 16,-1-1-1-16,1 3 1 0,0 0 1 15,-1 1-2-15,2 0 1 0,-2 1-2 16,0 0 0-16,0 2-1 0,-1-2-1 16,1 1 0-16,-1 0 0 0,-1-1-3 0,0 2-1 15,1-3-1-15,-2 1 1 0,-1-1-3 16,0 0 2-16,0 0-1 0,0-2-1 15,-1-1 1-15,-1-1 1 0,0-2-1 16,0-2 0-16,1-1 0 0,-1-3 0 0,0-1 0 16,0-4 1-16,-1 0-2 0,0-5 0 15,-1-1-3-15,2-2-3 0,-3 0-4 16,1-3-5-16,-1-1-5 0,-1-2-6 16,1 0-5-16,-1-2-8 0,-1 0-14 15,1 0-39-15,0-8-29 0,0 1 1 0,1-2 5 16</inkml:trace>
  <inkml:trace contextRef="#ctx0" brushRef="#br0" timeOffset="90615.49">14356 5307 146 0,'1'-10'103'0,"0"10"0"16,-1 0-1-16,0-10-19 0,0 10-41 15,1 0-35-15,-1 0-2 0,0-8-3 16,0 8 0-16,0 0 0 0,0 0 1 15,2 2-1-15,-1 2 3 0,2 2 2 0,1 1 0 16,-1 4 2-16,1 1 1 0,-1 2 1 16,1 3 0-16,0 3 0 0,0 1 1 15,0 3-2-15,0 3 0 0,-2 2-1 16,1 0 1-16,-1 1-1 0,0 3-1 16,-1-1-1-16,-1 1 0 0,0 0-2 0,0 1 3 15,0-3-2-15,0 1 1 0,0-1-1 16,0-1 0-16,-5-2 2 0,5 0-3 15,0-2 0-15,-5-2 2 0,5-1-2 16,-6-2 0-16,6 0-1 0,-4-2 0 16,4-2-1-16,-4 0-1 0,4-2-1 0,0-1 1 15,-6-2-1-15,6-1 0 16,0-1-1-16,0-1 1 0,-4-2 1 0,4-1 0 16,0-1 3-16,0-1 3 0,0 0 6 15,0-1 5-15,0-1 1 0,0-2 0 16,0 0-1-16,0 0 0 0,0 0-1 0,-5 0-4 15,5-8-2 1,-7 8-5-16,7-8-5 0,-8 8-2 0,2-13 1 0,-1 6-1 16,-1-1 0-16,0 0 1 0,0-1 0 15,-2 0-1-15,-1-1-1 0,1 0 1 16,0-1 0-16,-2 0 0 0,2-2-1 16,-2 0 1-16,2-1 0 0,0-2 0 15,-1 0 0-15,1-1 0 0,0-2 0 0,-1 0 0 16,0-1 1-16,-1-1-1 0,-1 0 0 15,0 0 1-15,-2-1 0 0,0 1-1 16,-1 0-1-16,2 1 1 0,-2 1 1 16,1 0 0-16,0 0-2 0,1 1 2 15,1 1-1-15,1 0-1 0,1 3 0 16,-1 0 0-16,4 1 1 0,1 1 0 0,2 1-1 16,5 2 0-16,-7 2 1 0,7 7-1 15,-6-14 2-15,6 14 0 0,0-8-1 16,0 8 1-16,-4 0-1 15,4 0-1 1,0 0 0 0,0 0 2-16,1 0-2 15,-1 0 0 1,0-7 0-16,0 7-1 16,0 0 1-16,0 0-3 31,0 0-3-31,0 0-4 0,0 0-7 15,0 0-7-15,0 0-9 0,1 1-8 16,-1 3-13-16,0 0-29 0,0 2-60 16,0 3 0-16,0-3 5 0,-6-2 5 0</inkml:trace>
  <inkml:trace contextRef="#ctx0" brushRef="#br0" timeOffset="107335.4">1547 7179 193 0,'0'10'97'16,"0"-2"1"-16,0-2-3 0,0-2-39 15,2-2-40 1,3 0-1-16,3-2 1 0,2 2 4 0,0-1 0 16,2-1 4-16,0 1-1 0,4 1-2 15,-2 1 0-15,2-1-2 0,0 2-4 16,0 1-2-16,-2 0-4 0,1 0-3 0,-3 3-1 16,-1-1-1-16,-2 1-4 0,0 2-2 15,-4-2-7-15,-3 1-4 0,1 3-9 16,-3 0-7-16,0 1-13 0,0-2-39 15,0-1-40-15,-8-1-3 0,5-1 5 16</inkml:trace>
  <inkml:trace contextRef="#ctx0" brushRef="#br0" timeOffset="107949.2">1499 7489 129 0,'-11'14'120'16,"3"0"1"-16,-2-1-2 0,-1-2 0 0,3 1 0 16,0-1-110-16,1 0-3 0,1 2-3 15,1-2-1-15,5 1-2 0,0-1 0 16,0-1-2-16,0-3 1 0,4 2 0 16,5 1-1-16,1 2 0 0,4-2-3 15,0 1-2-15,1 0 0 0,-2-2 0 0,-1 1 2 16,-1-2-1-16,-4 3-2 15,-2 2 1-15,-2 1 2 0,-3 2 3 0,0 3 1 16,0 0 2-16,-10 0 1 0,5 0 0 16,-3 1 0-16,0-3-1 0,2-2 1 15,1-2 0-15,5-4 1 0,0-6-1 0,0-3 0 16,4 0 1-16,3-7-2 16,7-6 1-16,-1-4 1 0,6-7 0 0,1-2 0 15,3-4-1-15,0-3 0 0,1-2 2 16,3-3-2-16,-3-1-2 0,2-2 0 15,-2 1-3-15,-2 0-3 0,-3 0-1 0,2-1-5 16,-5-1-1-16,-2 1 0 16,0-1-6-16,-4 1 2 0,-1-2 3 0,-4 2 3 15,0 1 4-15,-4 1 2 0,-1 3 4 16,0 1 4-16,0 3 0 0,-6 3 4 16,1 2 2-16,-2 4 1 0,-3 3 1 0,3 4-1 15,-3 5 0-15,2 1-1 0,0 10 0 16,1 0 2-16,2 0-1 0,0 3 2 15,5 8-2-15,-7 7-2 0,7 5 1 16,0 6 0-16,-5 7 0 0,5 5-2 16,0 7 0-16,-5 10-2 0,5 7-1 0,-7 5 0 15,2 4-1-15,-2 4 0 0,-2 0-3 16,1 1 0-16,-3-2-2 0,-2-2-5 16,-1-4-6-16,0-3-6 0,-1-7-8 15,-1-6-19-15,2-10-58 0,-2-9-19 16,0-10 0-16,3-10 5 0</inkml:trace>
  <inkml:trace contextRef="#ctx0" brushRef="#br0" timeOffset="108166.14">1686 7809 205 0,'16'-13'120'0,"1"13"4"0,-3-7 0 0,1 7 4 15,0 6-80-15,-1 5-28 0,-1 7-4 16,2 5 1-16,-2 4-6 0,3-1-3 0,-3 1-4 15,2 0 0-15,3 4-4 0,3-2-1 16,-2 0-1-16,3 0-5 0,1-2-5 16,0-2-6-16,0-4-4 0,-1-3-7 15,0-4-4-15,-4-1-8 0,-2-4-15 16,-3-2-35-16,-2-5-24 0,-2-1 3 16,-4-1 2-16</inkml:trace>
  <inkml:trace contextRef="#ctx0" brushRef="#br0" timeOffset="108715.57">2355 6964 135 0,'6'-10'99'0,"-2"0"1"16,-1 1 0-16,1 1-17 0,1 8-28 0,-3-11-34 15,2 11-3-15,-4-9 1 0,2 9-1 16,-2 0 0-16,3 0-2 0,-3 0-6 15,0 0 1-15,0 4-10 0,-10 3 4 0,4 6 0 16,-1 4-4-16,-4 3-3 0,-2 2-1 16,-1 4 0-16,-3 2 0 0,0 0 0 15,2 2-1-15,0 1 4 0,0 0-2 16,3 0 0-16,2 0 1 0,4-3 1 16,6-3 0-16,0-3-2 0,0-5 1 0,4-1 1 15,3-3-1-15,5-2 1 0,3-1-1 16,0-1 1-16,1 0 2 0,0 4 0 15,-1-1 1-15,-2 4 3 0,-5 3-1 16,-3 2 1-16,-2 1 3 0,-3 3 1 16,0 1 2-16,-8 1 0 0,0 0-2 0,-4 1 1 15,0-1-1-15,-5 0-1 0,1-1 1 16,-2-4-2-16,1-1-3 0,0-5-2 16,2-3-3-16,3-5 0 0,2-4-5 15,4-2-4-15,6-2-7 0,0 0-7 16,0-8-11-16,3-1-20 0,4-3-51 0,3-2-20 15,3-2 0-15,2 0 6 0</inkml:trace>
  <inkml:trace contextRef="#ctx0" brushRef="#br0" timeOffset="108899.21">2362 7847 237 0,'-5'33'121'0,"5"0"1"0,-9-2 1 15,5-3-11-15,4-4-86 0,-7-5-7 16,7-6-6-16,0-6-6 0,0-7-1 0,0 0-2 15,1-11-1-15,5-5-1 0,0-4 0 16,5-4-2-16,0-4-3 0,1-1-5 16,4-3-7-16,-3-1-9 0,3-1-8 15,0 0-23-15,-2-2-50 0,1 1-17 16,-2 1-2-16,-1 1 3 0</inkml:trace>
  <inkml:trace contextRef="#ctx0" brushRef="#br0" timeOffset="109098.55">2561 7331 171 0,'-5'0'105'0,"5"-7"2"0,0 7-1 0,0-12-18 15,0 6-42-15,0-4-27 0,5 0-7 16,3-2-2-16,2-1 0 0,4-1-2 16,3 0-1-16,0-2-3 0,6 1-2 15,-1 1-2-15,2 0-3 0,0-1-9 0,2 3-1 16,-1 1-9-16,-2 3-16 0,-1 0-41 15,-2 8-34-15,-2-13 0 0,-6 13 1 16</inkml:trace>
  <inkml:trace contextRef="#ctx0" brushRef="#br0" timeOffset="109599.06">2826 7030 198 0,'-13'0'109'15,"0"2"-1"-15,-1 4 1 0,3 5-6 16,-1 3-81-16,1 6-14 0,1 3-5 15,1 2-2-15,1 6 2 0,1 3-4 0,1 5 1 16,1 4-1-16,0 4 1 0,5 2-1 16,-8-1 2-16,8 1-1 0,-7-1 1 15,7-3 0-15,-6-2-1 0,6-5 3 16,-7-4 0-16,7-5 1 0,-6-7-1 16,6-7 0-16,0-9-1 0,0-6 0 0,1 0 0 15,3-8-2-15,3-5 1 0,3-4 0 16,2-3 0-16,-1-3-2 0,5-1 1 15,-2 0 0-15,3-1 0 0,-2 3 3 16,1 3 1-16,-3 4 3 0,-2 8-2 0,-4 7 1 16,-3 1 1-16,-4 8 1 0,0 8 1 15,-6 8 0-15,-4 6 0 0,-2 4-3 16,-3 5 1-16,-1 3-2 0,0 1-1 16,-2 1 0-16,3 0 0 0,0-2-2 15,3-3-1-15,4-6-1 0,4-6 0 0,4-6 0 16,0-9-2-16,1-5 1 0,8-7 0 15,3-1-1-15,2 0 1 0,4-14 0 16,1 0 1-16,0-3 0 0,2-3 0 16,-4-2 2-16,0 0 2 0,-5-2-1 15,0 1 1-15,-3 0 2 0,-5 2 0 0,-2 3-1 16,-2 2 0-16,0 5 0 0,-9 2-4 16,1 9-1-16,-4 0-2 0,-3 0-3 15,-2 0-5-15,-1 5-8 0,2 1-9 16,-2 0-9-16,3 1-26 0,2-2-51 15,2-2-12-15,5-1 3 0,6-2 2 0</inkml:trace>
  <inkml:trace contextRef="#ctx0" brushRef="#br0" timeOffset="110164.2">3374 6722 134 0,'0'-12'85'0,"0"1"-5"0,0 1-5 0,0-1-21 16,0 1-28-16,0-1-25 0,2-1 1 16,-2 1-2-16,1-2 2 0,-1 2 5 15,0-1 4-15,2 0 4 0,-1 1 3 16,1 1 0-16,-1 1 4 0,-1 2 0 0,0 7 4 15,0 0 0-15,0 0 3 0,0 1-4 16,0 9 0-16,-4 4-5 0,4 7 0 16,-6 2-3-16,6 8-4 0,-6 3-8 15,6 4-5-15,-3 4-4 0,3 3-11 0,-5 3-5 16,5-1-4-16,-5 2 2 0,5-5 1 16,0-2 4-16,0-6 3 0,-5-6 5 15,5-4 9-15,1-7 8 0,2-6 6 16,-2-7 4-16,4-6 0 0,0 0 1 15,2-9-3-15,1-4-1 0,3-6 0 0,1-4-1 16,3-4-4-16,1-3-1 0,2 0-3 16,2-2 1-16,-1 1-7 0,3 1-2 15,-1 3-8-15,-1 1-10 0,-2 4-12 16,-2 6-21-16,-4 4-53 0,-4 12-20 16,-3 0 1-16,-3 0-2 0</inkml:trace>
  <inkml:trace contextRef="#ctx0" brushRef="#br0" timeOffset="110631.42">3474 7029 193 0,'-19'24'108'0,"1"-2"-2"0,2-2-7 16,1-1-15-16,0 2-33 0,3 1-32 15,-2 2-3-15,3 2-7 0,0 2-3 16,0 4-2-16,2 2-3 0,1 1 0 0,0 3 0 16,1 1-2-16,3-1 2 0,0 0-1 15,4 1-1-15,-7-3 2 0,7-4-1 16,0-3 0-16,0-5 2 0,0-6-2 0,0-5 0 15,2-7 0-15,3-6 0 16,1 0 0-16,-1 0 1 0,2-14-1 0,3 2 1 16,0-3-1-16,-1-3 0 0,3-2 0 15,2-1 1-15,-1 0 1 0,2-1 1 16,2 0 1-16,-2 0 3 0,4 1 0 16,-2 1 1-16,1 2-1 0,0 2 0 15,-3 2 1-15,0 4-1 0,-3 1 0 0,-1 9-3 16,-2 0-1-16,-3 0-1 0,-4 5-1 15,-2 8-2-15,0 5 2 0,-6 6-1 16,-2 4-1-16,-3 5-1 0,-3 4 0 16,-2 0 0-16,-4 4 0 0,2 1 1 15,-4-2 1-15,2 0 2 0,0-3-2 0,2-2 1 16,2-7 0-16,3-5 1 0,3-6-1 16,4-7 1-16,6-6 0 0,0-4-1 15,1 0 1-15,6-10-2 0,3-4 1 16,6-3-1-16,0-3 0 0,3-3-1 0,3-2-3 15,0-1-4-15,1 0-5 0,0-2-4 16,0 2-6-16,-2 2-6 0,-3 3-2 16,-2 4-3-16,-3 5-10 0,-3 5-21 15,-4 7-20-15,-5 0-22 0,-1 0 3 0</inkml:trace>
  <inkml:trace contextRef="#ctx0" brushRef="#br0" timeOffset="111163.49">3323 8061 189 0,'-13'22'127'16,"1"-1"1"-16,1 0 0 0,0-1-6 16,4 0-29-16,1 0-81 0,0-2-7 0,6 0-5 15,-6-3-5-15,6-1-5 0,0-3-7 16,0-1-2-16,0 0-3 0,2-2 5 15,2 0-5-15,3-2 1 0,-1-1 2 16,3-1 5-16,-1-2 3 0,1-2 5 16,-2 0 3-16,2 0 2 0,0-10 2 0,0 3 2 15,-1-2 3-15,3-3 1 0,-3 1 0 16,1-2 4-16,2 3 0 0,-3-2 2 16,2 3 1-16,1 2 2 0,-1 7 1 15,-1-10-1-15,3 10-1 0,-2 0-1 16,1 0-4-16,1 4 1 0,-1 2-3 0,1 4 0 15,2-2-4-15,-1 2-2 0,3-3-2 16,0 0 0-16,2-4 0 0,-1-1-1 16,3-2 0-16,1 0-1 0,1 0 0 0,0-15 2 15,0 4-2-15,1-2 0 0,-1-3 3 16,-1-2-1-16,1 0 2 0,0-2 2 16,-2 0 2-16,-1 2 3 0,-1 2 0 15,2 2-2-15,-4 2 3 0,0 3-1 16,0 9 1-16,0-10-3 0,0 10-2 0,-2 0-1 15,2 0-4-15,-1-8-1 0,1 8 0 16,-1 0-2-16,1 0 1 0,0 0-2 16,2-8-2-16,-2 8-3 0,1 0-5 15,0-10-5-15,1 10-4 0,-2-12-8 16,3 5-7-16,-1-2-27 0,-1-2-57 16,0 0-8-16,-1 1 3 0,0-1 6 0</inkml:trace>
  <inkml:trace contextRef="#ctx0" brushRef="#br0" timeOffset="112211.96">1542 8628 133 0,'1'0'104'16,"-1"-8"0"-16,0 8 1 0,0 2 0 16,-5 6-58-16,5 4-39 0,-7 3-3 15,3 4 3-15,4 2-3 0,-6 3 1 0,6 0 2 16,0 1-1-16,5-1 2 0,1 1 0 15,2-2 4-15,5-5-2 0,2-6 0 16,2-2 0-16,5-6 0 0,1-4-3 16,3 0 2-16,-1 0-3 0,2-14-3 15,1 4-1-15,2-5 0 0,2-1 0 0,-2-3 0 16,3-1 3-16,2 0 0 0,3 0 3 16,-1 1 2-16,2 3 1 0,2 2 0 15,2 3 0-15,-2 0-1 0,3 5 1 16,-2 6-3-16,2 0-1 0,-2 0-3 0,1 0-1 15,1 0 0-15,-3 0-1 16,2 0-1-16,-1 0-2 0,-1 0 0 0,-1-10 1 16,3 3-1-16,-3-4 0 0,5-7 0 15,-4-7-1-15,4-4 0 0,0-6-1 16,1-5 3-16,0-2-2 0,0-2 0 0,3-1-2 16,-3 1 2-16,0 3-1 0,-1 4 1 15,0 5 2-15,-3 7 4 0,-1 6-2 16,-2 9-2-16,-2 10 5 0,-3 0-1 15,-1 6 0-15,-3 8 0 0,-3 8-1 16,-1 6 0-16,-2 6-2 0,-2 3-1 0,0 1 0 16,0 1 0-16,1-3-1 0,-1-2 1 15,2-6-1-15,3-3 0 0,1-6 0 16,1-7 0-16,1-5 0 0,2-5 0 16,2-2 1-16,-1 0 0 0,2-20 0 0,-1 2-1 15,2-4-4-15,1-4-6 0,-1-5-11 16,-1-1-17-16,1-1-49 0,-4-1-51 15,-1 0 0-15,-5-2-2 16,0 2 0-16</inkml:trace>
  <inkml:trace contextRef="#ctx0" brushRef="#br0" timeOffset="117465.89">1417 7458 134 0,'0'0'77'0,"0"0"-6"16,0-8-8-16,0 8-8 0,-5 0-10 0,5 0-12 15,0 0-13-15,0 0-15 0,-4-7-3 31,4 7 1-15,0 0 0-16,0 0 0 0,0 0 3 16,0 0 1-16,0 0-1 0,0 0 1 0,0 0 1 15,0 0-3-15,0 0 2 0,0 0-2 16,0 0-1-16,0 0-1 0,0 0-1 16,0-7 2-16,0 7-2 0,0 0 0 15,0 0 0-15,0 0-1 0,0 0-2 16,0 0 2-1,0 0 1 1,0 2 1-16,0 1-1 0,1 2 3 0,2 2-2 16,-1 1 1-16,3-1 0 0,-1 4 0 0,1-1 2 15,2 2-3-15,-1 1 1 0,0 0-1 16,1 0 2-16,3 1-3 0,-2 1 2 16,1-2 0-16,1 1-1 0,-1-1 0 15,0 2 0-15,2-4-1 0,0 2 1 16,-3 0-1-16,2-2-1 0,1 2 1 15,-3-1 0-15,1-2 0 0,-1 2 0 0,2-3 0 16,-4-1 1-16,1 2 2 0,-2-3-1 16,2-1 3-16,-3-1 0 0,1 0 1 15,-3-2-1-15,1-1 1 0,-2-1-3 16,0 1-1-16,1-2-1 0,-2 0 1 0,1 0-3 16,-1 0-2-16,0 0-1 15,0 1-3-15,0-1-1 0,0 0-4 16,1 1-7-16,-1 1-7 0,0 0-19 15,1 0-52-15,0 1-21 0,1-1 0 16,-1 0 3-16</inkml:trace>
  <inkml:trace contextRef="#ctx0" brushRef="#br0" timeOffset="118447.61">1335 8158 189 0,'0'0'66'0,"-3"0"-3"0,3 0-14 0,0 0-13 15,-5 0-9-15,5 0-7 0,0 0-5 16,0 0-3-16,0 0 0 0,0 0 1 15,1 0-5-15,0 0-1 0,2-7 1 16,-2 7-2-16,1 0 2 0,2-9-2 0,1 9 0 16,-3-10-1-16,3 10 0 15,0-15 0-15,1 6 1 0,0-1 0 0,2-2-1 16,1 1-1-16,1-1-2 0,1 0 0 16,-2 0 0-16,4-1 0 0,-1 1-1 15,0 1-1-15,1 0 1 0,2 0-1 0,-2-1 0 16,3-1 0-16,1 2 0 15,-3-3 1-15,3 0 1 0,-1 0 2 0,1-1 1 16,-1-2 2-16,1-2-2 0,0-1 1 16,0-1 2-16,-1-1-2 0,1 0-1 15,-3 1 2-15,2 0-3 0,-3 0-2 0,2 2-1 16,-3 1 0-16,0 1 0 0,0 2 0 16,-2 0-1-16,1 2 1 0,-1 2-1 15,-3 3-1-15,0-1 0 0,2 2 2 16,-3 7-1-16,0-12 0 0,-1 12 0 15,0-9 0-15,1 9 0 0,-3-8 0 16,1 8 1-16,1-7-1 0,-2 7 0 0,0 0 0 16,2-11 2-16,-3 11-1 0,3-6 0 15,-1 6 1-15,-2-9 0 0,3 9-1 16,-3-9-1-16,1 9 1 0,0-9-1 16,0 9 1-16,1-8 2 0,-3 8 1 15,3-7 0-15,-1 7 0 0,-2 0-1 0,2-10 2 16,-2 10 2-16,0 0-2 0,2-9-1 15,-1 9 0-15,-1 0-1 0,2-9-2 16,-2 9 1-16,1 0-1 0,1-9 0 16,-2 9 1-16,1 0-2 0,2-10 1 0,-3 10 1 15,0 0 0-15,2 0-1 0,-3-8 0 16,1 8 1-16,-1 0 0 0,0 0 0 16,0 0-1-16,0 0-9 15,0 0-11-15,0 0-14 0,0 0-80 16,-5 2-7-16,5-2 0 0,0 0 1 15</inkml:trace>
  <inkml:trace contextRef="#ctx0" brushRef="#br0" timeOffset="122802.49">1408 8463 170 0,'-6'4'98'0,"6"-1"1"0,-5-1 1 0,5-2-20 16,0 2-69-16,0-2-7 0,1 1 1 15,3 1-2-15,-2 0 4 0,2-1 0 16,2 1 2-16,0 2 2 0,4 2 2 15,1 2-3-15,1 3 2 0,2 2 1 0,2 0-2 16,1 3-1-16,2 2-3 0,0 1 0 16,2 1-3-16,-3 0-2 0,2 0 0 15,1 1 0-15,-1-4-1 0,-1-2-2 16,0-1 2-16,1-4-2 0,-1-4 2 0,-2-4-1 16,3-2 0-16,-3 0-1 15,1-8 0-15,0-2 1 0,-1-4 0 0,2-4 2 16,1-2-3-16,0-3 5 0,2-1 0 15,2-1 1-15,0 1 2 0,1 1-1 16,2 3 2-16,2 4 1 0,-1 4-2 0,1 4 1 16,0 8-3-16,0 0 2 0,2 0-3 15,-2 4 0-15,0 4-1 0,0 3-1 16,1 2 0-16,-2 0 0 0,1-1 0 16,2 0-1-16,-2-5 1 0,0-5-3 15,1-2 2-15,2 0-1 0,2-8 0 0,-1-5 0 16,2-5 0-16,-1-4 1 0,1-4-1 15,1-3 1-15,0-2-1 0,-1-1 4 16,-1 0 0-16,1 1 4 0,-1 2 3 16,0 4 0-16,-2 5 2 0,-2 4 0 15,1 6 1-15,0 10 1 0,-2 0-5 16,2 0 0-16,0 0-2 0,2 3-3 0,-2 7-2 16,2 1-1-16,0 4-2 0,0-1-1 15,-2-1-1-15,2-1-1 0,0-2 1 16,-2-3-2-16,1-1 0 0,-1-3 2 15,-2-2 0-15,1-1-1 0,-3 0 3 0,0 0 0 16,0-11 0-16,-2 11 0 0,1-17 2 16,-1 8 0-16,1-1-1 0,1-2 0 15,-2 3-2-15,2-2 0 0,-2 1-10 0,2-1-13 16,0 0-16-16,-1 1-43 0,0-1-56 16,-2 0 1-16,-3-2 0 0,-1-1-1 15</inkml:trace>
  <inkml:trace contextRef="#ctx0" brushRef="#br0" timeOffset="126715.12">5170 5025 167 0,'-5'0'84'0,"5"-11"-17"0,0 11-7 16,-7-7-8-16,7 7-19 0,0-10-24 15,0 10-8-15,0-8-1 0,0 8 1 16,0-7-1-16,0 7 1 0,0 0 0 16,0-9 0-16,2 9 0 15,-1 0 3-15,0-9-1 0,-1 9 2 16,1-7 0-16,-1 7 2 0,0-8-2 16,0 8 3-16,0-10 1 0,0 10-1 15,-7-9-1-15,7 9 3 0,-5-10-3 0,5 10 1 16,-4-9-1-16,4 9 0 0,-4-8-4 15,4 8 0-15,0 0-1 0,-6 0 0 16,6-8-1-16,0 8 0 0,0 0-2 16,1 0 1-16,1 0 2 15,1 0 0-15,2 0 2 0,0-8-2 0,0 8 1 16,2 0 0-16,1-9 0 0,1 9 3 16,3-8-1-16,-1 8-1 0,2-9 1 15,2 9 1-15,-1-9-2 0,3 9 0 16,-1-9-1-16,2 9 1 0,0 0-2 15,-1-7-1-15,3 7 0 0,-3 0-1 16,1 0 1-16,1-7 0 0,0 7 0 0,-1 0 0 16,0 0 2-16,2-9-1 0,-1 9 2 15,-2-9 0-15,2 9 1 0,-2-11-2 16,2 11 1-16,-1-12 0 0,-2 12 0 0,0-10-1 16,-1 10 0-16,0-8-1 0,-2 8 0 15,-1 0 0-15,0 0-2 0,-2 0 1 16,0 0-1-16,2 0 0 0,-5 0 0 15,2 0 2-15,-2 0-1 0,0 0 2 0,0 1 1 16,0 0-2-16,-1 0 3 0,1-1-1 16,-2 1 0-16,-2-1 2 15,1 0-3-15,0 0 1 0,-3 0 0 0,1 0 0 16,1 0 0-16,-3 0 0 0,1 0 1 16,-1 0 2-16,1 0-3 0,-1 0 1 0,0 0-1 15,0 0 0-15,0 0-13 16,0 0-12-16,0 0-21 15,0 0-77-15,0 0-5 0,0 0-2 16,0 0 1-16</inkml:trace>
  <inkml:trace contextRef="#ctx0" brushRef="#br0" timeOffset="129595.95">7683 2286 190 0,'0'0'75'0,"-4"-9"-10"0,4 9-12 0,-7 0-10 16,7-8-16-16,0 8-12 15,-6 0-12-15,6 0 0 0,0-9-1 0,-3 9 1 16,3 0 0-16,0-8 0 0,-5 8-1 16,5 0 1-16,0 0-2 0,-7-8 0 15,7 8 1-15,-4 0 0 0,4 0 0 16,-5 0 2-16,5-9 0 0,-6 9-1 0,6 0 1 16,-7 0 3-16,7-9 1 0,-6 9-3 15,6 0 0-15,-10-9 2 0,6 9-2 16,1 0-1-16,-2-10 2 0,0 10-1 15,1 0-2-15,-2-7-3 0,3 7 2 16,-2 0 0-16,-1 0 0 0,2 0 2 0,-1-7 0 16,0 7 1-16,2 0-1 0,3 0 2 15,-9 0-1-15,9 0-1 0,-6 0 0 16,6 0 3-16,-5 0-5 0,5 0-1 16,0 0 0-16,1 1-2 15,1-1 0-15,1 1 2 0,2 0 0 16,-1 1-3-16,1-2 3 0,2 1 0 15,0 1 0-15,-1-1-1 0,2 0 2 16,-2-1-1-16,2 2 0 0,1-1 0 16,-2-1 2-16,0 0-3 0,2 0 5 15,-1 0-3-15,1 0 0 0,0 0 1 0,0 0-1 16,2 0 2-16,1 0-2 0,1-8-1 16,1 8 1-16,1-7-1 0,2 7-1 15,-1-10 1-15,2 10 1 0,-1-9-2 16,2 9 1-16,-2-9-1 0,0 9 0 15,0-8 0-15,-2 8 0 0,-1 0 0 0,0-10 0 16,-2 10 2-16,-1 0-2 0,-2 0 2 16,1-8-1-16,-3 8 0 0,1 0 3 15,0-7-2-15,-1 7 0 0,2 0 0 16,-1-10 0-16,2 10-2 0,-2 0 2 0,2-10 0 16,1 10 0-16,-3 0 0 0,3 0-4 15,-1-6 4-15,0 6-1 0,-1 0-1 16,0 0 1-16,-1 0 0 0,0 0-2 15,0 1 0 1,-1 0 2-16,1 0-1 0,-1 0 1 0,1 1 0 0,0-2-2 0,-1 0 4 16,0 0-3-16,2 2 1 15,-1-1-1-15,0-1 0 0,1 0 0 0,0 0-1 16,-1 1 0-16,0-1 1 0,-2 0 0 16,1 0-2-16,-2 1 2 0,0-1 6 15,-2 1-2-15,0-1 2 0,-2 1-1 0,1-1 1 16,0 0 2-16,-2 0-2 0,0 0 0 15,0 0 0-15,0 0-3 0,0 0-4 16,0 0 4-16,0 0-2 0,0 0 0 16,0 0-2-1,0 0 0 1,0 0 2-16,0 0-1 16,0 3 0-16,0-2-1 15,0 3 2-15,1-2 0 0,0 1-2 16,1 0 2-16,2 1-1 0,0 0-2 15,-1 0 1-15,2-1 1 0,0 0 0 0,0 1 1 16,2-1-2-16,0-1 1 0,1 0 1 16,-2 0-2-16,1 0 0 0,1 0 1 15,-1-1 1-15,-1 1 0 0,0-2 0 16,0 2 0-16,-1-1 3 0,0 0 0 16,-2-1-1-16,0 0 0 0,0 0 1 0,-1 0 0 15,-1 0-1-15,-1 0-3 0,0 0-2 16,0 0-8-16,0 0-11 0,0-9-13 15,0 9-41-15,0 0-47 0,0-8 0 0,0 8-1 16,0-10 0-16</inkml:trace>
  <inkml:trace contextRef="#ctx0" brushRef="#br0" timeOffset="131977.1">12227 724 220 0,'-5'0'99'0,"5"0"-1"16,0-7-3-16,-6 7-59 0,6 0-33 15,-6 0-1-15,6 0 0 0,-7 0-2 16,3 0 1-16,0 0-1 0,-1 3 0 16,-1 5 0-16,-1 5 3 0,0 3-1 15,0 0 3-15,-1 5 2 0,-1 1 2 0,0 2-2 16,-1 3 2-16,-2 2 0 0,1 1 1 15,-1 0-1-15,-1 1 1 0,1 1-4 16,-2 0 0-16,1 0-1 0,2 1 0 16,-3-1 1-16,2 0-2 0,1-2-1 15,2-1 0-15,1-1-1 0,2-3 4 0,6-2-4 16,-6 0-1-16,6-4 1 0,1-2-1 16,3-2 0-16,2-5 0 0,3 0-1 15,2-4 0-15,1-1-2 0,1-4-6 16,3-1-1-16,0 0-3 0,1 0-6 15,0 0-7-15,0-13-13 0,1 6-29 0,-2-5-39 16,0-1-3-16,-2 0 2 0</inkml:trace>
  <inkml:trace contextRef="#ctx0" brushRef="#br0" timeOffset="132160.1">12279 1213 161 0,'6'-8'104'0,"-2"0"-2"0,2 8-4 15,-4-10-18-15,1 10-35 0,1 0-31 16,-1 0-2-16,-2 0-3 0,0 0-1 15,1 0-2-15,1 7 1 0,-1 1 0 16,0 2-2-16,0 1-3 0,1 2-2 16,0 0 0-16,0 2-3 0,0 1-4 0,0-2-4 15,-2 0-4-15,1-1-5 0,-2 0-5 16,0-5-18-16,0 1-38 0,0-6-25 16,0-1-1-16,-6-2 5 0</inkml:trace>
  <inkml:trace contextRef="#ctx0" brushRef="#br0" timeOffset="132343.46">12325 1003 181 0,'4'-30'104'0,"-2"1"-1"15,2 5 0-15,-1 5-21 0,0 6-69 16,0 5-2-16,-1 8-6 0,1 0-1 16,0 1-1-16,0 6 0 0,0 7 0 0,2 4-2 15,-1 4-1-15,0 2-1 0,1 1-5 16,0 0-5-16,1-1-12 0,2-2-38 15,0-2-44-15,-1-4-1 0,1-2-1 16</inkml:trace>
  <inkml:trace contextRef="#ctx0" brushRef="#br0" timeOffset="133076.65">12664 985 231 0,'5'0'126'0,"2"-12"0"0,-5 12-3 0,0-13-1 15,-1 13-107-15,-1-8-5 0,0 8-3 16,0 0-3-16,-7 0-8 16,7 0-4-16,-8 0-1 0,8 0 3 15,-5 6 0-15,5 2 1 0,0 0 1 16,-5 4 1-16,5 0-1 0,0 2 4 0,1-2 2 16,0 3-1-16,1-1 0 0,2 0-1 15,-2-1 0-15,3 2 1 0,2-2-1 16,-1-1-1-16,1 2 2 0,1 0-1 15,0 0 0-15,0-2 0 0,-2 3 0 0,-1-1 0 16,-3 3 0-16,-1-2 1 0,-1 2-2 16,0 0 1-16,-7 0-2 0,-1 0-1 15,-3 0 2-15,-2-2 1 0,-1 0 5 16,-5-3 0-16,0-1 1 0,2-2 0 0,-2-2 1 16,3-4 3-16,1 0-2 0,3-3 1 15,5 0-1-15,7 0-5 0,0-10 2 16,0 1-2-16,2-3 0 0,8 1 0 15,4-1-1-15,5 1 0 0,4-3 0 16,3 1-1-16,2 2-2 0,3 0-1 16,2 0-2-16,2 0-2 0,0 0-1 15,0 1 0-15,2-2 1 0,-5 0-2 0,1 1 1 16,-1 0 0-16,-3-1 2 0,-1-3 1 16,-2 2 2-16,-3-2 1 0,-1-2 0 15,-3-1 0-15,-2 1-1 0,-4-3 2 16,0 0-2-16,-5 1-4 0,-2-1-2 0,-3 1 0 15,-2-1-3-15,-1 1 0 0,0 1 0 16,-4 1 0-16,-2 0 1 0,-1 3 1 16,-3 1 5-16,-1 3 3 0,-3 0 2 15,0 10 4-15,1-12 0 0,-2 12 0 0,3 0 0 16,-1 0 7-16,2 0 4 0,1 2 0 16,1 6 0-16,2 4 0 0,2 3 1 15,1 2-1-15,4 5 1 0,-5 1 1 16,5 3-5-16,0 2-7 0,0 1 1 15,0 3-1-15,0 0-1 0,0 2-3 0,-6 0 1 16,6-1 0-16,0-4-3 0,0 0 0 16,0-4 0-16,0-1 2 0,0-3-2 15,0-2 1-15,1-5-1 0,4-1-1 16,0-2-4-16,2-6-3 0,2-2-4 16,3-2-5-16,1-1-8 0,2 0-8 0,1 0-13 15,1-14-29-15,-1 7-48 0,0-6-5 16,-2 2 5-16,1-3 5 0</inkml:trace>
  <inkml:trace contextRef="#ctx0" brushRef="#br0" timeOffset="134004.97">11916 1736 200 0,'-6'6'101'0,"1"0"-10"0,-2-2-22 0,1 0-16 16,1-1-27-16,1-2-13 0,4 1 1 15,-8-1-1-15,8-1-2 0,-5 1-4 16,5-1 0-16,0 0-1 0,0 0 4 15,0 0-1-15,0 0 2 0,3 0-3 16,0 0-1-16,2 0 3 0,0 0 3 0,3-8-2 16,2 8 0-16,-1 0-3 0,2-8 1 15,4 8-2-15,0-8-1 0,3 8 3 16,0-9-4-16,2 9-1 0,1-7-1 16,0 7 1-16,1 0 0 0,1 0-1 15,-3 0-1-15,1 0 0 0,1 3-1 0,0 0-2 16,-2 3 1-16,1 0 0 0,0 1 0 15,-2 3 0-15,0-1 0 0,0 1 0 16,0 0 0-16,0 0 0 0,-2-1 2 16,2 1 1-16,-1-2-1 0,0-1 1 15,1 0 0-15,-2-1 5 0,2 1-4 0,-2-1 0 16,1-1 1-16,1-1-3 0,-1 1 1 16,2-1 0-16,-1-2-1 0,2 0 0 15,1-1-1-15,-1 1-2 0,2-2 3 16,0 1 1-16,0-1 0 0,-3 1-2 15,3-1 1-15,-2 0 1 0,-1 1 2 0,0-1-2 16,-2 1 0-16,-1-1 1 0,-1 1 1 16,-1 2 1-16,-1-2-1 0,-2 3 0 15,-1-1 2-15,1-1 5 0,-2 1-4 0,2-1 2 16,-2 0 0-16,0-1-1 0,1 0-1 16,-1-1 1-16,0 0-1 0,-1 0-1 15,2 0-4-15,-2 0-2 0,0 0 1 16,0 0-1-16,-2-8 1 0,0 8 0 15,-1 0-2-15,0 0 0 0,-2-7-6 0,-1 7-3 16,0 0-9-16,0 0-12 0,1 0-11 16,0 0-15-16,-1 0-61 0,0 0-30 15,0 0 4-15,-2-8 5 0</inkml:trace>
  <inkml:trace contextRef="#ctx0" brushRef="#br0" timeOffset="138820.91">12219 2277 208 0,'-5'0'84'0,"5"0"-12"16,-6-9-13-16,6 9-16 0,0 0-17 15,-5 0-17-15,5-8-4 0,0 8-2 16,0 0-1-16,-4 0-1 0,4 0 0 16,0 0-2-16,0 0 2 15,0 0 0-15,0 0 2 16,0 0 0-16,1 0 2 0,2 2 0 15,0 0-1-15,1 1 2 0,1 0 2 16,1 1-3-16,0-1 1 0,1 0-2 0,2 1-1 16,-1-1 0-16,0 0-1 0,2 0 0 15,1-1-1-15,-1-1 2 0,1-1-5 16,1 0 4-16,-1 0-1 0,0 0-2 16,-1 0-1-16,0 0-4 0,-2 0-4 15,1 0-19-15,-3 0-52 0,0-7-20 0,-3 7 0 16,0 0 0-16</inkml:trace>
  <inkml:trace contextRef="#ctx0" brushRef="#br0" timeOffset="139319.63">12284 2337 159 0,'0'4'84'0,"0"-1"-4"15,0-1-11-15,0 1-13 0,-4 1-14 16,4 2-24-16,0-1-8 0,0 2 3 15,-5 3 1-15,5 1-1 0,-6 3-2 0,6 1 1 16,-8 3-1-16,3 3 0 16,-1 1-3-16,0 3 0 0,-2 3-2 15,2 3-1-15,-1-1-1 0,0 2-1 0,-1 0-1 16,2 0-2-16,0-1 1 0,1 1 0 16,1-3 0-16,4 0 0 0,-8-2 0 15,8-1 0-15,0-5 0 0,-4 0 2 16,4-4-1-16,0-2 0 0,0-4 0 0,1 1 2 15,1-3-4 1,1-1 4-16,0-3 0 0,1 0 0 0,1 0 0 0,1-2 0 16,-1-1-1-16,3 0 1 0,-2 1-1 15,0-3-2-15,1 1-1 0,0 0-1 16,1-1-3-16,-1 1-5 0,1-1-3 16,-1 0-10-16,1 0 1 0,0 0-8 0,-1 0-29 15,0 0-50-15,2-8-4 0,-1 8 3 16</inkml:trace>
  <inkml:trace contextRef="#ctx0" brushRef="#br0" timeOffset="140311.01">12806 2340 190 0,'0'0'90'0,"0"0"-6"0,0 0-20 15,0 0-22-15,0 0-20 0,0 0-21 0,-4 0 1 16,4 0 1-16,0 0 2 0,0 0-1 15,0 0 1-15,1 0-1 0,0 0 0 16,0 1 2-16,0 2-2 0,1-1-1 16,-1 3-1-16,2-1 0 0,0 0 0 15,1 2 1-15,1-2-2 0,1 2 1 0,0-1-1 16,0 0 2-16,1-1-1 0,1 0-1 16,1 1-1-16,-1-2 0 0,-1 0 1 15,2 0 0-15,-2-1 1 0,-1-1 2 16,-1 1 0-16,0 0-1 0,0 1 1 15,-2-2 2-15,-2 2 0 0,0 1-2 0,-1 1 1 16,0 1 0-16,0 1-2 0,-5-1-1 16,5 4-1-16,-4-1 0 0,4 1 0 15,-4 2 1-15,4 1 0 0,0 1 0 0,-7 2 1 16,7 2 0-16,-4-1 2 0,4 2 0 16,-4 2 2-16,4-1 0 0,-4 3-2 15,4 1 1-15,-7 0-1 0,7 3 1 16,-6-1 0-16,6 2-4 0,-7-1 1 15,7 1-1-15,-7-1-1 0,7 0 0 16,-7-2 0-16,7-1 0 0,-5-1 3 0,5-2-2 16,0-2 0-16,-5 0 1 0,5-2 1 15,0-2 2-15,0-1-1 0,0-3 0 16,-5-2 1-16,5 0-1 0,0-1 1 16,0-1 1-16,0-1-1 0,-5-2 0 0,5 0 0 15,-4 0 0-15,4 0-1 0,-8 0 2 16,4-1-3-16,-1 0-1 0,1-2 4 15,-3 2-3 1,1-1 2-16,-1-1 5 0,0 1-2 0,0-1 0 0,1 1 1 16,-2-2 0-16,1 1 2 0,1-1 0 15,0 0-2-15,0 0-2 0,0 0-3 16,2 0-2-16,-3 0-3 0,7 0-9 16,-5 0-16-16,5 0-22 0,0 0-76 15,-5 0-17-15,5-7 2 0,0 7-1 16,0-9 0-16</inkml:trace>
  <inkml:trace contextRef="#ctx0" brushRef="#br0" timeOffset="143949.01">12288 2327 132 0,'0'0'15'0,"0"0"6"16,0 0 8-16,0 0 6 0,0 0 1 16,0 0-2-16,0 0-2 0,0 0-1 15,0 0-2-15,0 0-6 0,0 0-7 16,-4 0-8-16,4-8-4 0,0 8-2 0,0 0-1 15,0 0 1-15,1 0-1 0,-1 0 0 16,1-7-1-16,0 7 1 16,0 0-1-16,1 0 0 0,-1-9 0 15,1 9 0-15,0 0 0 0,-1 0 0 16,0-8 0-16,1 8 0 0,-1 0 0 0,1 0 0 16,0 0 0-16,-1 0 0 0,1 0 1 15,-2 0 1-15,1 0 1 0,0 0 2 16,0 0 0-16,-1 1 1 0,0-1 1 15,1 2-1-15,-1-1 1 0,0-1 2 16,0 2-1-16,0 0 0 0,0 1 0 0,0 1-2 16,-4 1-1-16,4 4 1 0,-7-2-1 15,7 3-1-15,-5 0-3 0,5 2-1 16,-8 1-2-16,8 0-2 0,-8 3-3 16,3 2-4-16,-1-2-1 0,2 2-6 15,-1 0-16-15,0-3-16 0,5-1-18 0,-7-1-22 16,7-2-2-16</inkml:trace>
  <inkml:trace contextRef="#ctx0" brushRef="#br0" timeOffset="144948.16">12326 2310 169 0,'1'0'87'0,"1"-7"-4"0,-2 7-10 16,0 0-16-16,1-8-22 0,-1 8-25 15,0 0-5-15,1-8 1 0,-1 8-2 16,0 0-2-16,0 0-1 0,0-10-1 0,0 10 1 16,0 0 2-16,0 0-6 15,0 0 4 1,0 0 1-16,1 0 1 0,-1 0 1 16,1 0-2-16,1 0 0 15,-1 0 0-15,-1 0 0 0,1 0-1 16,-1 0 0-16,1 0-1 0,0 0-1 0,1 0 1 15,-1 0 0-15,1 0-1 0,0 1 2 16,0 1 0-16,2-1-1 0,-1 1 1 16,0 1 0-16,2-2 3 0,-1 1 1 0,0 0-3 15,0 0 1-15,0-1-1 16,1 0 1-16,-2 0 2 0,1-1-2 0,-1 2 2 16,1-1-3-16,0-1 1 0,-1 0-3 15,1 2 3-15,-2-1-1 0,1 0-1 16,0 1 0-16,0-1-1 0,0 1 0 15,0-1-2-15,1 2 3 0,-2-3-1 0,1 2 2 16,0-1 0-16,-1-1 1 0,-1 2 0 16,1-1 0-16,-1-1 1 0,0 0-2 15,-1 0 0-15,1 0 0 0,-1 0-1 16,0 0 0-16,0 0-2 0,0 0 0 16,0 0 2-1,0 0 1-15,0 0-1 16,0 0 0-16,-5 0 0 15,1-8-1 1,-1 8 0-16,5 0-2 0,-6-8 2 16,0 8-1-16,6 0 2 15,-5-7-1-15,-1 7 1 16,0 0-1-16,6-9 0 16,-5 9-2-16,5 0-3 0,0 0-3 0,-7 0-6 15,7 1-11-15,0 1-51 0,0 0-30 16,-4 0 0-16,4-2-1 0</inkml:trace>
  <inkml:trace contextRef="#ctx0" brushRef="#br0" timeOffset="146537.34">13004 2904 179 0,'-5'0'92'0,"5"0"-3"15,0-8-18-15,0 8-23 0,1 0-33 16,1-7-10-16,-1 7 1 0,2 0-1 16,0 0 0-16,2 0 3 0,-2 0-2 15,2 4 0-15,-1 2 2 0,0 1 0 0,0 3 0 16,1 2-2-16,-2 4-1 0,1 0-1 15,-2 1 1 1,-1 2-2-16,0 2 1 0,-1-1-2 0,0-1 0 0,0 0 0 16,0-1 1-16,0-2 1 0,0-2 1 15,0-1 2-15,0-3 3 0,0-1-3 16,0-5 1-16,0-2-1 0,0-2 1 16,2 0-1-16,2 0-2 0,1-8-1 0,3 1-2 15,2-2-1-15,1-2-1 0,1-2 1 16,3 0 0-16,4-4 0 0,-1 0 0 15,3 0 1-15,2-2 1 0,-2 1 2 16,3 0 1-16,0-1-1 0,0 2 2 16,-2 0-1-16,2 0 1 0,-1 2-1 0,-1-1-1 15,-3 3-2-15,0 0 1 0,-3 2-1 16,0 1 0-16,-2 0 0 0,0 1 1 16,-2 1 1-16,-2-1-2 0,1 2 3 15,-2 7 1-15,-1-12-1 0,-1 12-2 16,-1-10 0-16,-1 10 0 0,-1-8-1 0,0 8 0 15,-2 0-1-15,1-10-1 0,-2 10 4 16,0 0-5-16,0 0 0 0,0 0-3 16,-1 0-4-1,0 0-7-15,0 0-8 0,0 0-8 0,0 0-14 16,0 0-18-16,0 0-56 0,0-7-7 16,0 7 3-16,0 0 4 0</inkml:trace>
  <inkml:trace contextRef="#ctx0" brushRef="#br0" timeOffset="149993.7">2426 5389 159 0,'0'-16'90'0,"0"-2"-17"16,0-1-2-16,0-1-18 0,0-1-17 15,0-1-27-15,0 1-3 0,0-1 1 16,0 3-1-16,0 0 1 0,2 0 3 16,-1 0-2-16,0 2-5 0,2 1 5 15,-2 4-2-15,-1 0 1 0,1 1-1 0,-1 3-1 16,0 1-1-16,0 7 1 0,0-11-3 16,0 11 0-16,0 0-1 0,0 0 0 15,0 0 0-15,0 0 1 0,0 2 1 16,0 4-1-16,0 4 3 0,0 0-3 15,0 4 6-15,2 1-2 0,3 0-1 0,0 5 1 16,4-1-1-16,-2 2 0 0,1 2 0 16,3-1-1-16,0 1 1 0,1-1-1 15,3-1-4-15,0-1 4 0,0-4-1 0,2-2 1 16,3-2 0-16,-1-5-1 0,2-2-1 16,2-3 0-16,-1-2 0 0,2 0-1 15,-2 0 0-15,2-13 0 0,0 2 1 16,2-2-2-16,-3-3 2 0,0-2-1 15,1-1 0-15,-1 0 1 0,-2 1-1 16,0-2 1-16,-2 4-1 0,-2 2 1 0,0 0-1 16,-1 3 0-16,-1 2 1 0,-1 9 1 15,-1-9-2-15,-1 9 3 0,1 0-2 16,0 1-1-16,-2 1 1 0,4 2-1 16,-1 0 5-16,3 0-4 0,2-1-1 0,2-3-1 15,2 0 0-15,2 0-2 0,0 0 3 16,4 0 0-16,-1-11-1 0,0 11 1 15,1-13-4-15,0 4 2 0,-1 0 1 16,-1-1 1-16,-2-1 0 0,-2 2-1 16,-1 0 0-16,-1-1 0 0,-4 1 0 0,0 0 0 15,-3 1 0-15,2 0 0 0,-4-2 0 16,4 0-1-16,-5 2 1 0,5 0 0 16,-3 0-1-16,1 8 0 0,1-13-1 15,1 13 1-15,0-8 0 0,2 8 1 16,-1 0 1-16,0 0 0 0,1 0-1 0,3 4-1 15,-2-2 1-15,2 3-4 0,1 0-6 16,1 1-11-16,1-1-18 0,-1 1-71 16,1-3-6-16,3-3 0 0,-3 0-1 15</inkml:trace>
  <inkml:trace contextRef="#ctx0" brushRef="#br0" timeOffset="154201.76">1815 8470 163 0,'2'0'85'16,"1"-14"0"-16,-1 7-19 0,-1 7-27 16,2-14-31-16,-2 6-7 0,0 0 0 0,2-2 1 15,0 0 2-15,-1-1 2 0,1 0 1 16,-1 1-1-16,2 0 3 0,0 0-1 15,-2-1-1-15,2 0 1 0,-1 0-3 16,1-1-2-16,1 2-1 0,-2-1-2 16,0 1 1-16,1 2-1 0,-2 1 0 0,2 7 0 15,-2-11 0-15,1 11 0 0,-1 0 2 16,3 0 0-16,-4 0 2 0,3 0 0 16,-3 3 0-16,2 3 1 0,0 4 2 15,-2 1-2-15,2 3 1 0,-2 1 0 16,0 2 0-16,0 1-2 0,2 1 0 0,-2 0 0 15,0 1-2-15,0-1 1 0,2 0-1 16,-3-2 0-16,3-1 0 0,0-2 0 16,-2-1 2-16,1-2 1 0,1-3 2 15,1-3 4-15,-1-3 0 0,3-2 3 0,4 0 2 16,1-14 0-16,4 0 1 0,4-7-1 16,5-4-2-16,4-3-2 0,4-6-4 15,4-2 0-15,2-4-3 0,2-2-2 16,3-1 0-16,2-5-2 0,1 2 0 15,1 1 0-15,-1 2 1 0,-4 3-1 16,1 4-1-16,-7 3 1 0,-3 6-1 0,-4 1 1 16,-1 4 1-16,-7 2-1 0,-2 3 0 15,-2 0 0-15,-1 2 1 0,-4 1-1 16,0 0-1-16,-1 1-5 0,0 0-5 0,-2 0-7 16,1 0-8-16,-1 1-9 0,3-2-32 15,-4 1-54-15,2 0-3 0,1 1 1 16,-4-1 6-16</inkml:trace>
  <inkml:trace contextRef="#ctx0" brushRef="#br0" timeOffset="155773.87">5103 4932 155 0,'0'2'83'0,"-5"-2"-6"0,5 0-11 16,0 1-13-16,0-1-18 0,0 0-21 0,0 0-15 31,0 0 3-15,0 1 2-16,0-1 2 0,0 1 1 15,0 0 1-15,0 0 0 0,0-1 1 16,0 1-1-16,0 0 1 0,0-1-3 0,0 0-1 16,0 1-3-16,0 0 2 15,1-1-3-15,0 2 0 0,1-1 0 0,-1-1 0 16,2 1 0-16,0-1 1 0,2 1-1 16,-2 0 0-16,2-1-1 0,0 0 0 15,2 0 0-15,-1 0 0 0,2 0 1 0,-1 0 0 16,3 0 1-16,-3 0-1 15,2 0 2-15,0 0-1 0,1-7 0 0,0 7 1 16,-1 0 1-16,3-7-1 0,-1 7 1 16,3 0-1-16,-3 0-1 0,1-8 0 15,2 8 1-15,0 0-1 0,1 0 0 0,0 0-1 16,2 0 0-16,-1 0 0 0,3 0 5 16,1 0-5-16,-2 0-1 0,4 2 0 15,-2-2 0-15,1 0 1 0,1 0-1 16,0 0 0-16,-2 0 0 0,1-9 0 15,1 9-1-15,-5-10 7 0,1 10 1 0,-1-15-1 16,-1 6 0-16,-4 1-1 0,0 0 1 16,-2-2-2-16,0 0-4 0,-1 1 0 15,-2 0-10-15,1 9-19 0,-3-10-62 16,0 10-20-16,-2 0 1 0,-2 0-1 16</inkml:trace>
  <inkml:trace contextRef="#ctx0" brushRef="#br0" timeOffset="157520.57">5158 3484 195 0,'0'1'89'15,"-7"1"-11"-15,7-1-11 0,-7-1-24 16,7 0-30-16,-7 0-10 0,7 0-1 16,-5 0 0-16,5 0 2 0,-6-8-3 15,6 8 0-15,0 0 0 0,0 1 2 16,0 2-3-16,3 1 2 15,0 0 1-15,1 0-2 0,-1 3 3 0,3-3 1 16,2 2 2-16,0-1 0 16,2 2 0-16,1-4 2 0,3 3 0 0,1-4 1 15,3 1-1-15,2-3 0 0,1 0-1 16,4 0 0-16,1 0-2 0,3 0 2 16,3-9-3-16,1 9-1 0,1-11-1 0,1 11-1 15,1-10 0-15,0 10 1 16,0-13-1-16,0 13 1 0,-2-15-1 0,-1 15 0 15,-1-13-1-15,-2 6 2 0,-2-1 0 16,-3 1-3-16,-1 0 0 0,-4-1-7 16,0 8-7-16,-5-14-21 0,1 14-67 0,-2-12-7 15,-1 12 3-15,-2-12-3 16</inkml:trace>
  <inkml:trace contextRef="#ctx0" brushRef="#br0" timeOffset="159117.79">7983 1431 180 0,'4'-9'93'0,"2"9"-3"16,-5-8-15-16,3 8-26 0,-3 0-32 0,0 0-13 15,0 0 0-15,-1 0 2 16,0 0 3-16,0 6 1 0,0 2 3 0,0 3 4 16,-6 3 1-16,2 5 2 0,-3 4-2 15,0 5 0-15,-1 5-3 0,-4 5-3 16,-1 4-3-16,1 5-4 0,-1 0-5 15,1 4-2-15,0 0-10 0,2 0-15 16,0-2-46-16,2-1-41 0,2-8 1 0,6-4 0 16</inkml:trace>
  <inkml:trace contextRef="#ctx0" brushRef="#br0" timeOffset="159751.19">8796 1698 132 0,'-7'1'106'0,"7"-1"-1"16,0 0 2-16,-5 0-1 0,5 0-55 16,1 0-46-16,1 0 1 0,0 0-3 0,1 0-2 15,4 0-1-15,-1 3 0 0,2 1-1 16,1 2 1-16,2 7 0 0,1 3 0 15,4 3 1-15,-4 2-1 0,4 2-1 0,-4 3 2 16,0-1 2-16,0 0-1 0,-3 1 3 16,-3-1-1-16,-1 1 0 0,-5-3 0 15,0 0 2-15,0-1 0 0,-7-1 0 16,0-3 2-16,-1-1-2 0,-4 0 0 16,1-5 0-16,1 1-2 0,-1-1 2 15,4-2-2-15,1-2-1 0,6-2-1 0,0-2 0 16,0-3-1-16,1-1-1 0,9 0 0 15,5 0-2-15,4-8-3 0,4 8-8 16,1-14-5-16,4 7-13 0,0-3-47 16,2-2-37-16,-1 0-2 0,-2-2 2 15</inkml:trace>
  <inkml:trace contextRef="#ctx0" brushRef="#br0" timeOffset="160268.66">9565 1517 207 0,'0'-12'101'16,"-6"12"1"-16,6-11-2 0,0 11-45 0,0-9-45 15,0 9-2-15,0 0-3 0,0-8-2 16,1 8-2-16,4 0 0 16,1 0-1-16,-3 4 0 0,3 1 2 15,-1 3 1-15,0 3 0 0,1 2 0 0,-3 2 0 16,-2 2-3-16,-1 3 4 0,0 2 2 15,0 2-1-15,-10 1 0 0,2 2 0 16,-3 0-2-16,-1-2 0 0,-2 1-1 16,0-2 0-16,2-2 0 0,1 0-2 0,-1-1 1 15,4-1 0-15,1-4 1 0,7 0-1 16,-5-3 0-16,5-1 1 0,2-1 0 16,1 0 1-16,4-1-1 0,1-1 1 15,2 1 3-15,-1 0 1 0,1 2 3 16,-4-1 1-16,2 3-1 0,-4 0 1 15,-2-1-2-15,-2 3 1 0,0 0-3 16,0 0-3-16,-8 1-4 0,1 1-1 0,-3 0-6 16,0 0-7-16,-3 1-5 0,1-3-9 15,1 0-13-15,-4-1-46 0,2-2-32 16,-1-2 1-16,2-3 2 0</inkml:trace>
  <inkml:trace contextRef="#ctx0" brushRef="#br0" timeOffset="162381.9">10513 1212 228 0,'1'2'112'0,"0"7"3"0,3 4 0 16,-3 6-1-16,1 3-109 0,1 7 1 16,2 3-1-16,0 6-1 0,2 1 2 15,2 5-2-15,4 4-1 0,0 1-1 0,3 5-2 16,2 3-1-16,1 1 1 0,0-1 0 16,0-2 0-16,-1-4 1 0,0-3-2 15,-1-4 1-15,-2-10 0 0,-3-7 0 16,-1-8 1-16,-3-11-1 0,-1-8 1 15,-3 0 0-15,-1-16-1 0,-1-8 0 16,0-12 1-16,-1-7-1 0,1-10-1 0,-1-8 1 16,0-5 4-16,0-5 2 0,0-5 3 15,-1 0-1-15,0 0 3 0,1 2 0 16,1 4-2-16,0 6 1 0,-2 8 0 16,2 8-4-16,-1 10-4 0,1 13-1 0,1 10 0 15,0 15-2-15,1 0 0 0,1 3 0 16,1 16 1-16,2 12 1 0,-2 9-2 15,3 13 2-15,-1 12 2 0,3 10-1 0,-2 6 0 16,1 7 1-16,2 2-1 16,0-1-1-16,0 1-1 0,-1-2 0 15,2-5 1-15,-1-6 0 0,-3-6 1 0,2-11 1 16,1-7 2-16,-1-13 1 0,1-17-2 16,-2-12 1-16,0-11 1 0,-1 0-3 15,-1-11-1-15,-1-10-1 0,-1-9-1 16,-1-14-1-16,0-8-2 0,2-11-1 0,1-8 2 15,0-6-1-15,3-4 0 16,0-4 1-16,2 0 1 0,2 2-1 0,-2 2 0 16,3 7 1-16,-1 7 1 0,1 10-1 15,2 12-1-15,-1 15 0 0,1 14 4 16,-4 16 0-16,0 2-1 0,-1 16 1 0,-4 16 4 16,-3 20-3-16,-2 15 1 0,-1 11-1 15,-2 9 0-15,0 5-1 0,2 5-1 16,-2 0 1-16,1-1-2 0,-1-6 2 0,0-4-4 15,-1-9 3-15,0-9 3 0,0-13-2 16,1-15-2-16,0-19 0 0,1-16 1 16,3-7-2-16,1-6 1 0,4-16-1 15,1-14 0-15,1-12-2 0,3-12-2 16,-1-11 1-16,4-7 2 0,1-4-1 16,-1-4-1-16,2 2 2 0,-1 1 0 0,0 6 0 15,0 5 1-15,-4 8 0 0,0 11 1 16,-6 12 0-16,-4 14-1 0,-4 16 0 15,-1 11 2-15,0 4-2 0,-13 18 2 16,1 13-1-16,-1 9 1 0,-6 8-1 16,4 3 0-16,-5 5 1 0,3 1 0 0,-2 1-1 15,1-2 2-15,1-3-1 0,0-4-1 16,3-7 0-16,-1-7-1 0,1-12 1 16,0-8-1-16,-1-8-2 0,-2-9-2 15,0-2-1-15,-2 0-3 0,-3-18 0 0,-3-2-2 16,-1-6 2-16,-2-7-1 0,-1-4 0 15,-2-8 3-15,0 0 0 0,0-6 2 16,0-3 3-16,1 1 2 0,2-2 2 16,1 1 1-16,3-2 0 0,2 4 1 15,1 2-1-15,3 4 0 0,1 3 0 0,3 4-2 16,2 4-1-16,2 5 0 0,1 4 0 16,3 6 0-16,1 4-1 0,5 7-2 15,-7 9 3-15,7 0-1 0,-7 2 1 16,2 11 0-16,-1 8-1 0,0 8 0 15,-1 10 2-15,0 9-2 0,-2 8 1 16,0 5 0-16,1 4-1 0,0 5 1 0,0-2-1 16,2 2 0-16,2-3 2 0,4-3-1 15,-5-3 0-15,5-7 3 0,0-5 4 16,0-8-1-16,1-11 2 0,2-11-1 0,1-10 1 16,2-9-1-16,-2 0-2 0,4-12-1 15,-4-8-1-15,0-8-3 0,-1-9-4 16,-1-10 1-16,-1-6-1 0,-1-6 0 15,0-5 0-15,0-2-1 0,0-1 5 16,0 0 2-16,-5 3-1 0,5 6 3 0,-5 5-1 16,5 10 0-16,-9 9 1 0,3 14-1 15,-1 10 0-15,-1 10-2 0,-4 6 0 16,0 13-1-16,0 14 0 0,-4 12 0 16,1 9 0-16,0 6 0 0,-1 4-2 15,-1 1 2-15,2 0 0 0,-2-1 0 0,3-5-3 16,0-5 1-16,1-7 1 0,2-11 1 15,3-11 0-15,2-13 0 0,1-12 0 16,5-20 0-16,1-9-1 16,1-10 0-16,2-10-1 0,1-6 1 15,1-4-1-15,2-5 1 0,-3 0-3 0,1-2 4 16,0 2-2-16,-2 3 1 0,0 5 1 16,2 8 1-16,-6 8 1 0,0 12-4 15,0 11 1-15,0 17-1 0,-6 0 2 16,0 6 0-16,-1 14-2 0,-2 12 2 15,-2 13-1-15,0 6 1 0,1 7 0 0,-1 5 1 16,2 3 0-16,-1-1 0 0,0 2 2 16,3-4-1-16,0-4-2 0,0-6 2 15,2-5-1-15,5-11 0 0,-8-9 0 16,8-10 0-16,-5-12 0 0,5-6-3 16,-5-21-1-16,5-3 1 0,0-10-3 15,0-7 0-15,-4-7 0 0,4-4-1 16,0-6 1-16,0-3 1 0,-6-2 0 15,6 3 6 1,0 2-2-16,-5 3 2 0,5 11 1 0,-6 10 0 0,1 11 0 16,-2 17 0-16,-4 6-2 15,-1 7 2-15,-4 20-3 0,-3 13 0 0,-2 13 1 16,-1 11-1-16,-1 8 0 0,0 5-1 16,0 4 0-16,1 3-1 0,1 1 2 15,2-6-1-15,4-7 0 0,1-5-1 0,3-9 1 16,3-9-1-16,5-16 0 0,3-8 1 15,0-11-3-15,0-7-5 0,3-7-5 16,5 0-7-16,-1 0-9 0,3-17-38 16,-2 2-55-16,1-3 0 0,-3-1 1 15,2-4 4-15</inkml:trace>
  <inkml:trace contextRef="#ctx0" brushRef="#br0" timeOffset="163664.21">5727 4225 188 0,'0'-11'74'0,"-5"11"-4"0,5-10-12 16,-5 10-16-16,5-11-14 0,-5 11-13 0,5-11-4 15,-3 11 1-15,3-11 3 0,-5 11-1 16,5-12-1-16,-6 12-3 0,6-13-1 16,-7 13 0-16,7-11-3 0,-7 11 2 15,7-8-4-15,-7 8-2 0,7 0 0 16,-5-8 0-16,5 8 1 0,-5 0 0 0,5 0 0 15,-3 0 0-15,3 0 1 0,0 0-1 16,-5 0 2-16,5-7-1 0,0 7 0 16,0 0-1-16,0 0 0 0,0 0 2 15,0 1-1-15,-5 0 1 0,5 3 3 16,0 3 2-16,0 0 0 0,0 5 2 0,0 1 0 16,-5 3 1-16,5 2-2 0,0 2-3 15,-6 3 1-15,6 2-4 0,-6 2-1 16,6 1 1-16,-6 3-2 0,0-1 0 15,0 2-1-15,0-3 1 0,0 2 0 16,-2-3 3-16,1-2-3 0,0-4 0 0,-1-1-1 16,2-3 0-16,-1 0 1 0,0-4-3 15,2-1-2-15,0-4-8 0,1 1-9 16,4-4-13-16,-6-1-27 0,6-1-63 16,0-2 0-16,0-2-1 0,0 0 0 15</inkml:trace>
  <inkml:trace contextRef="#ctx0" brushRef="#br0" timeOffset="164613.53">8594 3752 153 0,'1'-9'115'0,"0"9"-1"15,-1 0 0-15,0 0-1 0,1 0-49 16,-1 0-53-16,2 0-2 0,0 0-4 15,2-8-2-15,0 8-3 0,1 0 0 16,1-6 1-16,2 6 2 0,-1 2 0 0,3 2 2 16,-1 3 2-16,0 0 0 0,2 2 1 15,-2 0-1-15,-1 2 0 0,0 2 1 16,-1 2-2-16,-3-2 1 0,-1 3-3 0,-1-2 0 16,-2 1 3-16,0 0-4 15,0-2 0-15,0 1 1 0,-7-1-2 0,3 0 0 16,-2 0 1-16,0 1-1 0,-1-1-1 15,-1 0-1-15,-2 1-2 0,1-1 3 16,0 1-1-16,0-3 0 0,-1 1 1 16,2-2-2-16,1 2 0 0,3-3 0 15,4 1 1-15,-8-2 1 0,8-1-1 0,0-3 1 16,2-1 1-16,4-2-2 0,1-1 1 16,4 0 2-16,3 0 0 0,1-13 1 15,4 5-2-15,0-2 1 0,4 1 0 0,-2-2-4 16,4-1-4-16,-3 1-3 0,1 2-8 15,0 2-11-15,-1 7-15 0,-2-12-59 16,0 12-27-16,-3 0 0 0,0 0-2 16</inkml:trace>
  <inkml:trace contextRef="#ctx0" brushRef="#br0" timeOffset="165945.34">12541 4145 165 0,'0'0'102'0,"1"0"-2"0,0-9 3 0,0 9-27 16,0-7-47-16,1 7-17 0,0-9-2 15,0 9-4-15,0-8-2 0,0 8-1 16,0-9 2-16,0 9-2 0,1 0 0 15,-1 0-1-15,1 0 0 0,1 0 1 0,-1 0 2 16,0 3 0-16,2 2 1 0,0 0 0 16,0 1 1-16,0-1 2 0,1 2-2 15,1 0 7-15,1 0-5 0,-1-1 1 16,1 1-2-16,-1 0 0 0,2-1-1 16,-2 2-2-16,-1-1-2 0,-1 0 0 15,-1 2-1-15,-3 0-3 0,-1 2 2 0,0 1 0 16,0 3 0-16,-8-1 0 0,-1 2 1 15,-1 0 0-15,-3 0 1 0,0 1-1 16,-1-2-1-16,0 2 1 0,-1-3 0 0,2 0 0 16,1-2 0-16,-1-2-2 15,4-1 0-15,1-2 0 0,2-1 1 0,6-1-2 16,0-2 1-16,0 2 0 0,1-3-1 16,5 1 1-16,2 0 0 0,1 1 0 15,1 0 1-15,2 0 0 0,-1 1-2 16,2 2 1-16,-1-1 0 0,1 0-1 0,-1 1 1 15,-1-2-1-15,0 1 2 0,-4 0 2 16,-2 1 1-16,-4 1-1 0,-1 2 1 16,0 2 1-16,-8-1 2 0,-3 2 0 15,-2-1 0-15,-3 1-2 0,-1-1 0 0,-3 2 0 16,0-2-1-16,-1 0-4 0,-1 0 0 16,2 2-9-16,-2-3-9 0,4 0-15 15,3-1-40-15,2-3-53 0,6-1-3 16,7-6-1-16,0 0 1 0</inkml:trace>
  <inkml:trace contextRef="#ctx0" brushRef="#br0" timeOffset="176120.18">7310 2155 129 0,'-5'0'78'0,"0"-13"-7"0,-1 5-5 15,2 0-2-15,4-2-18 0,-8-1-17 16,8 0-26-16,-5 0 0 0,5 1 2 16,-6 1-1-16,6 0 2 0,-5 0 0 15,5 1 0-15,-6 1 1 0,6 7-1 0,-6-13-1 16,6 13 0-16,-6-10 0 0,6 10-2 16,0-12 0-16,0 12-1 0,0-13 4 15,0 13-5-15,0-10 1 0,0 10 0 16,2-8 0-16,-1 8 0 0,3 0 0 15,-1 0 1-15,0 0 0 0,1 0 2 0,-2 5-4 16,2 3 2-16,-1 3 0 0,0 5-1 16,-1 2 0-16,1 3 0 0,3 0 0 15,-3 2-1-15,1 1-1 0,1 1 0 16,0-2 0-16,0 1 0 0,0-1 0 16,0-2 1-16,1-1 1 0,1-6 1 0,-3 0 0 15,3-3 1-15,0-4 4 0,-2-3 0 16,1-4 1-16,0 0 0 0,3 0 0 15,0-16-1-15,1 3-1 0,3-5-1 16,0-5-1-16,1-5-1 0,4-4-1 0,1-4 0 16,0-2-1-16,4-3 0 0,-2-2 1 15,1 2-2-15,1 0 1 0,-1 0 1 16,-1 4-3-16,-3 4-1 0,-1 3 1 16,-2 3 0-16,-1 4 0 0,-4 4 0 15,0 6-2-15,-4 2 4 0,1 3 0 0,-3 8 0 16,-2-12 2-16,2 12-1 0,-4-11-1 15,2 11 2-15,-2-12-1 0,1 12 0 16,-1-10 0-16,2 10-1 0,-2-11-1 16,0 11 0-16,0-11 2 0,0 11-2 0,0-10 0 15,0 2-1-15,0 8 1 16,0 0-2-16,0 0 2 16,-5 0-2-16,5 0 0 15,0 0 2-15,0 0-2 16,0-7 2-1,0 7-2-15,0 0 0 0,-4 0 1 16,4 0-2-16,0 0 4 16,0 0-1-16,0-7-1 15,-5 7 1 1,5 0 0 0,-4-9-1-16,4 9-1 0,0 0 0 15,-7 0 0-15,7 0 3 0,-3-8-2 16,3 8 1-16,-5 0-1 0,-1 0 0 15,6-6 1-15,0 6 0 16,-4 0 0-16,4 0 0 0,0 0-2 0,-4 0 1 16,4 0-1 15,0 0 0-31,0 0 0 31,0 0 2-15,0 0 0-16,0 0-2 15,0 0 0-15,0 0-6 0,0 0-3 16,0 0-6-16,0 0-5 0,0 1-12 16,0 3-41-16,0 1-44 0,0 1-1 15,0 1 3-15</inkml:trace>
  <inkml:trace contextRef="#ctx0" brushRef="#br0" timeOffset="177850.92">11910 3103 133 0,'5'-9'86'0,"-3"0"4"0,2 2-8 15,-2-2-15-15,1 1-24 0,-2 0-31 16,0 1-6-16,0 7 2 0,0-12-3 0,0 12-1 16,0-10-3-16,0 10-1 0,1-7 1 15,-2 7 0-15,0 0-2 16,0 0 2-1,1 0-1-15,1 0 0 16,-1 1 0-16,1 2 1 16,1 0 3-16,0 1 0 0,1 1-1 15,1 1 2-15,2 1 1 0,0 0 0 16,2 2 1-16,0 0 2 0,2 1-2 16,1 0-1-16,0 0-2 0,3 2 0 15,1-2 0-15,1 2-1 0,2 1 1 0,0-2-2 16,1 1-1-16,1 1 0 0,-1-1 0 15,1 2 0-15,1-1 0 0,-2-1 0 16,2 2 0-16,0 0-1 0,-1-3 1 16,0 2-1-16,1-2 0 0,-2-1 0 0,2-1 1 15,-1-3 0-15,1-2 1 0,0-1-2 16,1-3 0-16,0 0 3 0,0 0 0 16,0 0 2-16,0-10 3 0,-1 10-2 15,-1-13 0-15,0 6 1 0,-1 0 0 16,-2 7 2-16,-1-11-1 0,-1 11-3 0,-2 0 0 15,-1 0-3-15,-1 0 1 0,-1 0 0 16,-1 6 0-16,1 2 1 0,-1 1 0 16,0 3-3-16,2-2-2 0,-1 2 2 15,1-1 0-15,3 0 0 0,0-3-1 0,2 0 0 16,2-3 1-16,0-1-2 0,2-1-2 16,1-3 2-16,-1 0 2 0,2 0-1 15,0 0 1-15,-1 0-1 0,1-8-1 16,0 8-1-16,-1 0-8 0,-1 0-5 15,-1 0-9-15,0 0-29 0,-4 0-60 16,-2 0-3-16,-2 0-1 0,-3 0 1 0</inkml:trace>
  <inkml:trace contextRef="#ctx0" brushRef="#br0" timeOffset="181081.47">4614 4914 173 0,'1'-7'92'0,"-1"7"3"0,0 0-10 16,0 0-31-16,0-8-44 0,0 8-5 15,0-11-1-15,0 2 1 0,0 0 0 16,1-5-1-16,2 1-2 0,-2 2 1 15,2 0 2-15,1 3-2 0,0 0 0 16,2 8-2-16,-1-8 1 0,-1 8 0 0,1 0 1 16,0 0 3-16,0 5-1 0,1 3 0 15,-1 5 1-15,-1 3 0 0,-1 3 0 16,1 3 1-16,1 3-1 0,-2 1-1 16,0 2-2-16,3 0 0 0,-3 1 0 15,1 0-3-15,0 0 0 0,1-1 0 0,-2-4 0 16,0-1 0-16,3-2 0 0,-1-4 0 15,-2-2 4-15,2-6 0 0,0-4 1 16,2-4 0-16,2-1 1 0,-1 0 2 16,2-13 0-16,3 0 1 0,1-5 2 0,3-7-6 15,0-2 2-15,4-6-2 16,2-2 1-16,1-5-1 0,1-3-2 0,2-2 1 16,1-1 1-16,0-1-3 0,-2 1-2 15,1 2 2-15,-1 0-1 0,-2 2 1 16,-1 3-1-16,0 4-1 0,-4 1 0 0,1 3 0 15,-6 3 0-15,2 5 1 0,-2 2 1 16,-2 5-3-16,-3 0 3 0,0 3-3 16,0 3 2-16,-1 1 0 0,-2 9-1 15,-1-12 1-15,0 12 1 0,1 0-1 16,-3 0-4-16,0 0 5 0,-1 0-6 0,-1 0 1 16,1 4-2-16,-2 2-6 0,0 4-3 15,0 3-12-15,-8 4-20 0,3 2-54 16,-2 3-17-16,-1 2 0 0,-1 0 2 15</inkml:trace>
  <inkml:trace contextRef="#ctx0" brushRef="#br0" timeOffset="196433.45">4095 5227 138 0,'0'0'84'0,"0"0"-1"0,-3-9-13 16,3 9-12-16,0 0-14 0,0 0-16 15,0 0-16-15,0 0-1 0,3 0 0 16,1 2 4-16,2 2 0 0,3 0 1 15,-2 2-3-15,4 1-2 0,2 2 0 0,1 1-3 16,1 3 0-16,1 1-2 16,2 1-3-16,2 3 0 0,-2-1-1 0,2 2-1 15,-1 0 0-15,0 1 1 0,-2 0-2 16,0-1 0-16,-2 0-1 0,-1-2-4 16,-2 1-6-16,-1-3-11 0,-3 3-47 15,-5-1-38-15,-2-2-1 0,-1-4-2 0</inkml:trace>
  <inkml:trace contextRef="#ctx0" brushRef="#br0" timeOffset="196715.71">4064 5596 131 0,'-10'14'98'0,"0"-1"1"0,2-1-1 16,2 0 0-16,1-3-67 0,5 0-25 16,0-3-1-16,0-1 0 0,0-3 3 15,1 1 0-15,3-3 3 0,3 0-2 16,3 0 3-16,1 0-1 0,1 0-1 0,5 0-1 16,-2 1-2-16,1 2-3 0,0-2-2 15,1 1-2-15,0 0-1 0,-1-1-3 16,0 1-8-16,-2 2-6 0,0-2-12 15,-3 1-51-15,-2 0-29 0,-1 0 0 16,-2-2 2-16</inkml:trace>
  <inkml:trace contextRef="#ctx0" brushRef="#br0" timeOffset="197315.68">4753 5452 148 0,'0'0'73'0,"-5"-9"-2"0,5 9-5 0,-3 0-6 16,3 0-9-16,-5 0-14 15,5 0-16-15,-6 4-12 0,6 3-1 0,-10 3 0 16,3 6 1-16,1 4-1 0,-4 6 0 15,-2 4 2-15,0 5 1 16,-3 5-1-16,1 2 1 0,-3 6 0 0,-2 1-2 16,0 2-2-16,1 1 0 0,0-1-1 15,-2-1-3-15,4-2 1 0,0-5-3 0,1-3-1 16,3-6-3-16,1-5-2 0,1-2-3 16,2-7-2-16,3-2-3 0,5-6-6 15,-6-5-7-15,6-6-39 0,0-1-40 16,0 0-3-16,1-11 4 0</inkml:trace>
  <inkml:trace contextRef="#ctx0" brushRef="#br0" timeOffset="197998.78">4619 5735 219 0,'13'-38'97'0,"1"4"-6"0,0 3-10 16,-2 6-25-16,-1 7-46 0,0 4-1 15,0 14-2-15,-3 0-2 0,1 0 0 16,0 7-1-16,0 11 0 0,-3 5 0 15,1 7-1-15,0 5-1 0,0 2-1 16,-3 3-1-16,1 3 1 0,0-3 3 0,-1 0 4 16,1-5 4-16,-3-3 2 0,0-5-1 15,1-6 0-15,-2-7 1 0,2-7 2 16,-2-6-2-16,0-1-2 0,3 0-4 16,-3-16-4-16,4-1 1 0,0-5-2 0,2-5 0 15,1-6-1-15,2-4-2 0,3-2 3 16,1-6 1-16,3-1-1 0,0-2-2 15,1 0 1-15,0-1-1 0,3 3 1 16,-3 2-3-16,-1 4-1 0,0 4 2 16,-1 4-8-16,-3 6 1 0,-2 4-2 0,-1 6-1 15,-1 7 0-15,-4 9-1 0,0-7-2 16,-1 7 2-16,-3 3 1 0,0 1 2 16,-1 4 2-16,0 2 1 0,0 0 0 15,0 2 0-15,0 1 2 0,0 0 1 0,-3 1 1 16,3 0 1-16,-8 1 3 0,5 1-3 15,-2 2 5-15,-4 2 0 0,1 5 2 16,-2 3 0-16,-2 4 2 0,0 2-1 16,-4 5 1-16,3 1-1 0,-1 3-1 15,0 0-3-15,4 1-1 0,-1 1 0 16,3-3-1-16,3 0 0 0,5-4 0 0,0-5-1 16,0-7 1-16,0-5 0 0,4-7-2 15,5-5 1-15,5-8-1 0,-1-1 0 16,4 0 0-16,-1-11-1 0,2 1 1 15,-2-4 0-15,1-2-1 0,-4-2 1 16,3-2 0-16,-5 1 0 0,1-1 0 0,-4 0 0 16,0 0 1-16,-2 1-1 0,-2-1 1 15,-1 2-1-15,-1-1 0 0,0 1-1 16,-1 1 1-16,-1 0 0 0,0 2 0 16,0 0 1-16,0 2-2 0,-6 2 2 15,6 1-2-15,-7 10 1 0,2-11-1 0,0 11-1 16,-1 0-2-16,-2 0-1 0,0 0 0 15,2 3-3-15,-3 1-2 0,3 3-7 16,-1-1-4-16,2 2-5 0,0 3-36 0,5-2-50 16,-5 1 2-16,5 0 0 15</inkml:trace>
  <inkml:trace contextRef="#ctx0" brushRef="#br0" timeOffset="198482.6">5562 5409 171 0,'4'-7'98'15,"-1"0"-2"-15,2-1 2 0,-4 8-31 16,1-9-48-16,-2 9-16 0,0 0 0 15,0 2 1-15,0 4 0 0,-6 5-2 16,0 5 2-16,-2 6 0 0,1 4 2 16,-3 6 2-16,0 4-3 0,-1 2-1 0,-1 2 1 15,-1 3-2-15,1 1-1 0,-3 0-1 16,0-3 0-16,2 0 0 0,0-6 0 16,1-1-3-16,0-5 1 0,2-5 1 15,1-4-4-15,2-4-1 0,0-6-4 16,3-3-2-16,4-5-4 0,0-2-4 0,0 0-13 15,0-12-25-15,0-2-23 0,3-4-13 16,1-6 2-16</inkml:trace>
  <inkml:trace contextRef="#ctx0" brushRef="#br0" timeOffset="199114.44">5427 5730 164 0,'11'-36'78'0,"0"3"15"16,-3 1 1-16,2 5-10 0,-2 3-33 0,0 8-42 16,-2 4 0-16,0 12-4 0,0 0-2 15,-1 0 0-15,1 10 1 0,-2 5 0 16,0 4-1-16,1 5-1 0,2 3 1 0,-2 3-2 15,3 2 0-15,-2 1 2 16,3 0-1-16,-1-2 1 0,-1-1 2 0,0-3 4 16,2-3 1-16,-2-7 3 0,0-5 2 15,1-6 1-15,-2-6-1 0,2 0 1 16,-1-9-1-16,1-3-10 0,-1-6 3 0,1-6-1 16,0-4-4-16,2-4-4 0,-1-2-3 15,1-4-6-15,0 1-2 0,2-2-6 16,-3 1-3-16,1 4 5 0,1 2-6 15,-1 4-3-15,-2 4 3 0,0 4 1 16,1 4 5-16,-1 5 2 0,-2 11 5 16,-1 0 2-16,-2 0 0 0,1 3 1 0,-4 8 1 15,1 6 1-15,-1 3 1 0,0 1 2 16,0 4 1-16,-6 2 3 0,6-1 2 16,-7 1 4-16,7-2 2 0,-8-2 1 15,8 0 2-15,-8-2 4 0,8-4-2 0,-6-2-1 16,6-3-3-16,0-4-1 0,2-3 0 15,2-4-4-15,1-1-1 0,2 0 0 16,3 0-5-16,1-12 0 0,1 5 0 0,-1-3-1 16,5 0 1-16,-3-2 0 15,1-3-1-15,0-1 0 0,-1-1 0 0,-2-2 0 16,-1-1 0-16,-2 0 0 0,-2 0 1 16,-3 0 2-16,-1 0 2 0,-2 3-1 15,0 0 0-15,0 4 0 0,-6 2 0 16,1 3 0-16,-2 8 0 0,1 0-1 15,-1 0-2-15,-2 9-1 0,1 5 0 0,0 5 0 16,1 4-1-16,1 4 1 0,1 2 0 16,5 3 0-16,-7 2-1 0,7-1 0 15,0 2 1-15,0-2 0 0,0 0 1 16,5-3 0-16,0-3 1 0,1-5 0 0,2-2-2 16,3-3 1-16,0-4 2 0,1-2-2 15,3-2-1-15,-4-3 2 0,4-3-2 16,-1 0-1-16,-2-3-3 0,2 0-3 15,-1 0-4-15,-1 0-6 0,-3-11-5 0,0 11-4 16,-1-11-15-16,-2 11-41 0,-2-13-30 16,0 13-1-16,-3-9 4 0</inkml:trace>
  <inkml:trace contextRef="#ctx0" brushRef="#br0" timeOffset="200080.03">4344 6456 214 0,'0'-11'94'0,"-7"0"-8"16,7 1-17-16,-4 0-21 15,4 2-35-15,0 1-4 0,0 7 3 0,0-11 1 16,3 11 0-16,0 0 2 0,2 0-1 15,0 0 3-15,1 0 0 0,4 0-1 16,-3 4-3-16,3 1-2 0,-1 1-1 0,2 1-3 16,0 1 2-16,3-1-3 0,-2 1-2 15,4-3-2-15,-3 1 0 0,3-3-2 16,1-1 1-16,1-2 1 0,0 0 0 16,3 0 0-16,1-11-1 0,-2 0 0 15,2-2 0-15,1-4 0 0,0-2 0 0,0-3 0 16,2-1 0-16,-1-2-1 15,0 1-1-15,2-1 1 0,-3 2 0 0,1 2 1 16,0 1-1-16,0 5 1 0,-2 2 3 16,2 5 0-16,-1 8 1 0,-2 0 2 15,-1 0 1-15,2 0 0 0,-2 6 1 0,0 3 1 16,0 5-2-16,1 2-3 0,0 0 1 16,-1 2-2-16,2 0 0 0,-1-1-1 15,2-2-2-15,0-1 2 0,-1-3-1 0,2-3-2 16,0-2 0-16,2-3 0 15,-3-2 0-15,0-1 1 0,1 0-2 16,0 0 0-16,1-11 2 0,-3 11-2 0,-1-11 0 16,1 11 1-16,0-10 0 0,-1 10 0 15,1 0 0-15,-2 0 0 0,0 0 2 16,3 0-1-16,-2 0-1 0,1 0 1 16,0 0-1-16,0 4-3 0,1 0-5 0,-2 2-7 15,2-3-9-15,0 1-14 0,-1-3-43 16,-2-1-46-16,1 0-1 0,-1 0 1 15,-2-11 6-15</inkml:trace>
  <inkml:trace contextRef="#ctx0" brushRef="#br0" timeOffset="203083.61">4337 6168 182 0,'0'-7'81'0,"-7"7"-3"16,7-9-7-16,-8 9-22 0,8-10-25 15,-6 10-23-15,6-9 0 0,-3 9-1 16,3 0 1-16,0-8 0 0,0 8 0 16,0 0 2-16,-5 0 1 0,5 0 1 15,0 0-3-15,0 0 2 0,1 0-1 16,0 0 1-16,2 0 0 0,-2 0 2 0,0 0-1 16,3 0 2-16,-1 0-1 0,1 0-1 15,3 2 0-15,-1-1 2 0,2 0-1 16,0 2 0-16,2-1-3 0,1 2 2 0,0 0 0 15,2 1-4-15,0 1 1 0,1 0 0 16,0 1 0-16,1-1 1 0,-1 1-2 16,1 0 6-16,-2 0-4 0,2 0-1 15,-3-2-2-15,2 1 4 0,-2 0 3 16,0-3-2-16,0 0 1 0,-1-1 1 0,0-1-3 16,2-1-4-16,-1 0 5 15,0 0 1-15,3 0-3 0,-3 0-1 0,3 0-1 16,-2 0 0-16,4 0-1 0,-2 0 1 15,0-8 1-15,1 8 0 0,1 0 0 16,0 0 0-16,1-9 0 0,0 9 1 0,1-9 0 16,-1 9 1-16,0-9 1 15,1 9-2-15,1-13 0 0,-1 6 1 0,2-1-1 16,1-1 1-16,-1 1-3 0,0 0 1 16,0-2-2-16,1 2 1 0,-2 1-1 15,1 7 1-15,-1-13 0 0,-1 13 0 0,0-9 0 16,-2 9-1-16,1 0 1 0,-3-9-1 15,1 9 0-15,0 0 0 0,-2 0 1 16,0 0-1-16,-1 0-1 0,0 0 0 16,1 1 0-16,0 0 1 0,0 1 0 15,1 0-1-15,-1 0 2 0,4 0-2 0,-2 1 1 16,1 1 0-16,1 0 2 0,-1 1-1 16,2 0-1-16,-2 0 0 0,1 3 1 15,0-1 0-15,0-1-1 0,-3 1 0 0,1-1 0 16,-1-1 0-16,-1 1 1 15,0-3-2-15,-1-1 1 0,0 1 2 0,-1-2-2 16,1-1 2-16,-4 0-1 0,3 0 0 16,1 0 1-16,-1 0 0 0,-1 0-3 15,0-6 2-15,1 6-1 0,-1 0-1 16,0 0 1-16,2 0 1 0,-2 0 0 16,1 0 0-16,-2 0-1 0,1 0-1 15,1 0 2-15,-2 0-1 0,-2 0 1 0,3 1 0 16,0 0-1-16,-3 2 0 0,3-2 6 15,-1 1-6-15,0 1 0 0,-1-2 0 0,-1 2 0 16,1-1 0-16,-1 0-2 0,-1-1 1 16,-1 1 1-16,-1-2-1 0,0 1-4 15,0 0 4-15,-3 0 1 0,2 0 0 16,-4-1-1-16,3 1 2 0,-2-1 0 16,-1 0 1-16,0 0-1 0,2 0-1 0,-2 0 1 15,0 0 6-15,0 0-5 0,0 0 1 16,0 0 0-16,0 0 0 0,0 0-1 15,0 0 1-15,0 0 0 0,0 0-2 16,0 0 0-16,0 0-3 0,0 0 3 16,0 0 1-16,0 0 0 0,0 0-1 15,0 0 0-15,0 0 0 16,0 0 0 0,0 0-2-16,0 0 0 0,0 0-2 15,0 0-4-15,0 0-5 0,0 0-5 16,0 0-8-16,0 0-14 0,0 0-50 15,2 0-31-15,-1 0 0 0,1 0 2 0</inkml:trace>
  <inkml:trace contextRef="#ctx0" brushRef="#br0" timeOffset="203372.37">6068 6236 128 0,'5'9'96'0,"1"-2"1"0,-4-1-2 15,3-1-3-15,-1-3-65 0,-3 0-27 16,1-2-2-16,1 0-3 0,-3 0-7 16,0 0-31-16,0-8-48 0,0 8-5 0,-5 0 1 15</inkml:trace>
  <inkml:trace contextRef="#ctx0" brushRef="#br0" timeOffset="205225.51">2320 5110 135 0,'-5'0'80'0,"5"-7"0"16,-5 7-2-16,5 0-20 0,0-10-22 15,0 10-23-15,0-12-11 0,0 12-1 16,0-11 1-16,0 11 2 0,1-13 1 15,3 13 4-15,-1-11 0 0,1 11 0 0,2-7 2 16,-1 7 6-16,0 0-2 0,1 0 0 16,1 0-1-16,0 3 0 0,1 0-1 15,-1 4-3-15,3 0 1 0,-1 1 0 16,2 2-7-16,0-2-1 0,3 3 1 0,-1-4-1 16,3 1-1-16,0-2 2 15,1-1-4-15,0-2 0 0,2-3 1 0,2 0-1 16,-2 0 0-16,3 0 0 0,-2-9 0 15,0 9-1-15,1-14 1 0,-2 4-4 16,-2 0 3-16,1 1 2 0,-3 0 0 0,2-2-2 16,-4 3 2-16,2 0 0 0,-3 8 0 15,-1-8 2-15,1 8-1 0,-1 0 1 16,1 1 2-16,-1 4-2 0,1 2 0 16,1 3 0-16,2-1 1 0,1 1-1 15,0 1-2-15,3 1 1 0,0-2-1 16,1-1-1-16,3-2 1 0,0-4-1 0,-1-1-1 15,1-2 1-15,1 0-1 0,1 0 1 16,0-15 1-16,-2 4-1 0,0-3 0 16,0-1 1-16,-2-2 3 0,-1 0-2 15,1 1 1-15,-3 1 1 0,3 2-2 16,-3 3 1-16,-2 1-2 0,2 9 0 0,-2-9 1 16,2 9-1-16,-2 0-2 0,2 0 1 15,-2 0-1-15,2 4-2 0,-1 2-5 16,-3 2-5-16,1 1-7 0,-3 2-16 15,0-2-62-15,-1 1-19 16,-1-2-1-16,-4-5 2 0</inkml:trace>
  <inkml:trace contextRef="#ctx0" brushRef="#br0" timeOffset="206640.74">4619 6035 176 0,'0'0'93'15,"-5"-10"-7"-15,5 10-5 0,0-9-25 0,0 9-27 16,-5-11-23-16,5 11-3 0,0-9 2 16,0 9-3-16,0-8 0 0,1 8-1 15,0 0 1-15,2-7-2 0,-2 7 0 16,3 0 1-16,-2 3 1 0,2 3 0 15,-2 0-1 1,2 3 2-16,-1 2 1 0,3 0 2 0,-2 3-2 0,1 1 1 16,0 0-1-16,1 2 1 0,-1-3-2 15,2 1 0-15,-1-1 0 0,1-3-1 16,2-1 0-16,0-5-1 0,1-1 2 16,1-2-2-16,4-2 0 0,-2 0 0 0,3-10-1 15,1 2 0-15,2-4 0 0,2-1 2 16,1-2 0-16,1 0 1 0,2-2-1 15,1 0 2-15,0 1 0 0,-1 1 1 16,2 2 1-16,-2 1 2 0,0 5-2 16,0 7 1-16,-3-9-3 0,1 9 1 0,-3 0-1 15,1 1 2-15,-4 4-3 0,1 1 0 16,-1 1-1-16,-1 2 0 0,0 1-1 16,1 0 1-16,-3-2 0 0,2-2 0 0,0-2-1 15,1-1 0-15,0-3 0 0,2 0 0 16,2 0 0-16,-3-11 0 0,4 3-1 15,0-3 0-15,-2 0 0 0,2-1 1 16,0 0 0-16,0-1 0 0,0 1 0 16,-2 1 0-16,1 1 0 0,0 2 0 15,-2 8 0-15,2-11 1 0,-4 11 0 0,1 0-2 16,-2 0 1-16,2 0-1 0,-4 0 0 16,2 0 1-16,-1 0-1 0,0 0 0 15,-1 0 0-15,0 0 1 0,0 0-2 16,-1 0 2-16,-2 0-1 0,0-9 1 15,0 9 0-15,-4 0-1 0,1-9 0 0,-2 9-1 16,-1 0-3-16,0-8-5 0,-2 8 0 16,1 0-8-16,-2 0-6 0,2 0-12 15,-3 0-44-15,0 3-36 0,-1 1 2 16,0 0 4-16</inkml:trace>
  <inkml:trace contextRef="#ctx0" brushRef="#br0" timeOffset="210783.43">13487 1402 150 0,'0'-10'74'0,"0"10"-6"15,1-12-10-15,1 12-11 0,0-11-10 16,1 11-8-16,1-12-16 0,-1 12-7 16,2-10-3-16,-2 10 0 0,1-9-1 15,-1 9 0-15,0-7-2 0,0 7 0 16,-1 0 0-16,0 0 0 0,-2 0 0 0,0 0 1 16,0 0 0-16,0 0 1 15,0 0-1-15,0 2 3 0,0-1-1 16,-5 2 3-16,5-2-1 0,0 2 1 15,-6 1 0-15,6 2-1 0,-7 0 0 16,2 0 1-16,0 2-2 0,0 1 1 0,0 0-1 16,-1 1 1-16,0 3-1 15,-2 2 1-15,1 4 0 0,-1 0 1 0,0 5 1 16,-2 2 2-16,1 1-1 0,0 7-1 16,-1 0 0-16,0 4 0 0,0 0 0 15,-3 4-1-15,1 1-1 0,-2 1-1 0,1 0-1 16,0-2-2-16,1-2 0 0,1-1 0 15,-1-5 0-15,2-3 5 0,2-4-3 16,-1-4 2-16,2-3-1 0,2-5 0 16,0-3 1-16,5-4 0 0,0-3 2 15,0-2 3-15,0-2-5 0,0-1-3 0,3 0 4 16,2 0-1-16,2 0 1 0,0 0 0 16,1-9-1-16,1 9-1 0,2 0-1 15,0-8-1-15,1 8 4 0,3 0-3 16,0-9-1-16,1 9 1 0,0 0-1 15,2-9 3-15,0 9-4 0,-2 0 1 0,0-9-1 16,-1 9 1-16,-1 0-2 0,-2-8 2 16,0 8-2-16,-1 0-3 0,-3 0-6 15,0-6-9-15,-4 6-4 0,-2 0-10 16,-1 0-18-16,-1 0-63 0,0 0-8 16,0 0-2-16,-7 0 5 0</inkml:trace>
  <inkml:trace contextRef="#ctx0" brushRef="#br0" timeOffset="211236.15">13701 1717 190 0,'0'2'95'0,"0"-2"2"0,0 2-1 0,0-1-36 15,2 1-54-15,1-1-5 0,0 0 0 16,0 1 1-16,0 0-1 0,1 2 1 16,0-1 3-16,1 1 4 0,0 3 1 15,0 0 2-15,1 0 2 0,2 0 2 16,-1-1 0-16,1 0 0 0,0-2-2 0,2-3 0 16,0 1-4-16,0-2-3 0,1 0 0 15,-1 0-3-15,0 0-4 0,1-10 0 16,-2 10-8-16,-1-8-4 0,-2 8-7 15,-1 0-9-15,-3 0-25 0,-1 0-52 16,-1 2-10-16,0 2 1 0,-6 2 0 16</inkml:trace>
  <inkml:trace contextRef="#ctx0" brushRef="#br0" timeOffset="211535.52">13687 1967 218 0,'-6'9'91'0,"0"-3"2"16,2 1-9-16,4-1-49 0,-7-1-30 15,7 0 1-15,0-3-3 0,-4 0 2 16,4-1 3-16,0-1 2 0,1 2 3 0,1-2 5 16,0 1 2-16,1 0 1 0,0-1 0 15,1 0 0-15,1 0-1 0,1 0-1 16,2 0 0-16,1-7-3 0,1 7-4 15,2-11-2-15,2 11-1 0,1-15-1 16,2 7-2-16,2-3-1 0,1 1-2 0,2 0-3 16,0 3-7-16,-1-2-10 0,0 9-7 15,-1-8-10-15,-5 8-27 0,-1 0-61 16,-4 0-3-16,-3 0-1 0,-3 0 3 16</inkml:trace>
  <inkml:trace contextRef="#ctx0" brushRef="#br0" timeOffset="212019.72">14238 1691 207 0,'5'-11'93'0,"2"11"2"16,-1-13-19-16,-1 13-33 0,-1-10-38 0,1 10 0 16,0-9-1-16,-2 9 1 0,1-9 0 15,-2 9 3-15,-2 0 1 0,0 3 3 16,0 6 1-16,-5 3 0 0,-3 5 2 16,-2 5 1-16,-4 4-1 0,-3 5-1 0,-3 1-3 15,-1 3-2-15,-2 2-3 0,0 1 0 16,-1 0-3-16,1 0-1 0,0-1 0 15,1-3-2-15,2-2 1 0,1-5-1 16,2-2-4-16,4-4-1 0,3-4-5 16,2-4-3-16,1-2-3 0,7-3-6 15,-6-4-10-15,6-4-22 0,0 0-36 0,0 0-17 16,2-12 1-16,4 0 2 0</inkml:trace>
  <inkml:trace contextRef="#ctx0" brushRef="#br0" timeOffset="212318.23">14141 1878 204 0,'20'-29'98'0,"-2"3"3"16,-1 1-13-16,-3 3-27 0,0 5-45 0,-4 4-4 16,-1 5-3-16,-1 8-2 0,-2 0 4 15,-2 0 0-15,-2 8-1 0,-1 5 1 0,-1 6 0 16,0 4-2-16,0 3-6 16,0 2 6-16,0 1-1 0,0 2 1 0,0 2-1 15,0-1 2-15,0-2 2 0,0-2 1 16,0-3 3-16,0-4 1 0,1-5 1 15,3-6-1-15,3-6-2 0,1-4-2 16,2 0-2-16,3-7-4 0,2-6-2 0,2-3-2 16,1-8-2-16,4-3 0 0,1-5-1 15,1-4 1-15,3-3-1 0,1-1 2 16,-1-1-2-16,0 3-1 0,-2-1-3 0,-2 2-7 16,-3 4-11-16,-3 4-12 0,-4 6-7 15,-4 5-17-15,-3 5-44 0,-5 5-30 16,-1 8 1-16,0 0 5 0</inkml:trace>
  <inkml:trace contextRef="#ctx0" brushRef="#br0" timeOffset="213778.59">14483 1887 127 0,'0'12'96'0,"-4"1"4"0,4-3 4 15,0 0-20-15,0 2-33 0,-5 1-34 16,5 0-4-16,-5-1 0 0,5 2 2 15,-6 2-1-15,6-1-3 0,-8 2-2 0,8-1 0 16,-7 2-1-16,7 0-3 0,-7-1-1 16,7 0 2-16,-6-2-3 0,6-1 1 15,0-1-2-15,-5-3 1 0,5-1-1 16,0-2-1-16,0-2 1 0,1-2 0 0,1-3-1 16,1 0 1-16,0 0-1 0,2 0-1 15,1-10 1-15,1 4-1 0,2-4 2 16,0-1-2-16,0-1 0 0,2-1 0 15,-1-1 0-15,1 1 0 0,0-2 0 0,0 2 0 16,-1 0 0-16,0 2-1 0,-1 0-1 16,-1 3 3-16,-3 8-1 0,1-7 1 15,-4 7 0-15,-2 2 1 0,0 2 1 16,0 2-1-16,0 3 0 0,-4 3 2 16,4 0-1-16,-6 2 0 0,6-2 1 15,0 3-2-15,0-1-1 0,0 0-1 0,0-1 2 16,2-2-1-16,3-1-1 0,1-4 1 15,1-3-1-15,3-3 0 0,2 0 2 16,0 0-1-16,2 0-1 0,-2-13 1 0,-1 5 0 16,0-2 0-16,-2 0 0 0,-3-3-1 15,-3 1 0-15,-2 1 2 0,-1-1-5 16,0 3 3-16,-8-1 0 0,1 2 0 16,-4-1-1-16,0 9 1 0,-1-12 0 15,-1 12-1-15,0-8 1 0,-1 8-3 0,2 0-2 16,1-7-3-16,0 7 2 0,3 0-4 15,2 0 0-15,2 0-3 0,4 0-1 16,0 0 0-16,0 0 1 0,0 0 0 16,0 0-1-16,1 0-3 0,1 0 0 15,1 0-2-15,0 2 4 0,2-2-2 16,0 2 3-16,2-2 2 0,1 1 2 0,0 0 2 16,0-1 6-16,3 0 4 0,-1 0 5 15,0 0 0-15,2 0 2 0,-1-9 3 16,0 9 1-16,0-10 0 0,0 10 1 15,-1-13-2-15,0 5-2 0,-1 0-2 0,0-2-2 16,0 2-1-16,-1 0 0 0,0-1-3 16,-1-1 0-16,1 2 1 0,-1 0 0 15,0 8 2-15,-1-10 2 0,0 10 1 16,-1 0 4-16,-2 0-1 0,-1 0 1 16,-2 6-1-16,0 5-1 0,0 1-1 0,-9 6 0 15,0 3-3-15,-2 1-1 0,-1 5-2 16,-4-2-2-16,-1 3 1 0,1-2-2 15,-3 2 1-15,1-2 0 0,-2-1 1 16,1-3 0-16,2-2-1 0,1-4-1 16,2-3-1-16,3-2 0 0,1-4-4 0,3-3-3 15,3-4-1-15,4 0-4 0,0 0-2 16,0-10-1-16,4 1-1 0,3-4 2 16,5-1 5-16,0-2 0 0,4-2 7 15,-1 1 3-15,2-1 3 0,-1 2 1 16,1 0 3-16,-1 3 0 0,1 1 0 0,-2 5-1 15,-1 7-1 1,-2 0-2-16,-3 0 1 0,0 0 0 0,-4 6 1 0,-1 5-1 16,-2 3 2-16,0 2 0 0,0 0-1 15,0 2 4-15,0 0-2 0,1-1 1 16,0-1-3-16,2 0 0 0,0-3 0 0,0-1-1 16,3-6-2-16,0 0 2 0,4-4-3 15,0-2-1-15,1 0 2 0,1 0-1 16,1-12 2-16,1 4-3 0,-1-4 2 15,1-1-2-15,0-1 0 0,-1-4-1 16,1 0 4-16,-2 0-3 0,0-1 0 0,-3-1 0 16,-1 2-1-16,1 2 1 0,-4 1 0 15,0 1 0-15,-2 3-1 0,0 0 0 16,0 3-4-16,-2 8 5 0,-1-12-2 16,-1 12 0-16,0 0 0 0,-1-8 1 0,0 8-1 15,0 0 1-15,0 0 0 0,0 2 0 16,0 0 0-16,-5 3 1 0,5 1 0 15,-8 2 1-15,4 2 0 0,-1 0-2 16,1 3 2-16,4 1-1 0,-8 1 1 16,8 3 1-16,-7-1 0 0,7 2-1 15,0 1-1-15,0-1 1 0,0 0 0 0,0-1 1 16,2 0-2-16,3-4 2 0,2-3-2 16,1-2 2-16,4-3 0 0,0-3-1 15,1-2 2-15,2-1-1 0,-1 0 0 0,3-7-1 16,-2 0 1-16,2-5-1 15,-1-1 1-15,0-1-1 0,-1-3-1 0,-1-1 0 16,-1-1 0-16,-2-1 0 0,-2 0 0 16,-4 1 0-16,-1 0 1 0,-3 2 0 15,-1 1 0-15,0 4 0 0,-6 4 1 16,0 8 0-16,-3 0 0 0,-2 0 1 16,-2 0 0-16,-2 5-2 0,2 7 0 0,-2 0 0 15,2 5 1-15,1 1-1 0,1 4-1 16,2 1 0-16,1 0 1 0,4 1-1 15,4-2 1-15,0-1 0 0,0-2 0 0,0-4 0 16,2-1-1-16,5-1 1 0,1-4 2 16,1 0-3-16,2-3-3 0,0 0-9 15,-1-1-5-15,1-1-12 0,-2-2-20 16,-3 1-72-16,-2-2-3 0,-3 0-2 16,-1-1 0-16</inkml:trace>
  <inkml:trace contextRef="#ctx0" brushRef="#br0" timeOffset="-214713.02">13132 1994 199 0,'1'1'92'0,"-1"-1"-1"0,0 3-8 0,0-2-43 16,3 2-32-16,-3 2 0 0,1 0 3 16,1 2 2-16,0 4 3 0,2 0 2 15,-1 2 5-15,2 3-3 0,0 5 0 16,0 1-1-16,2 2 2 0,1 3-5 0,0 0-2 16,1 1-2-16,3 1-1 0,0 0-8 15,3-1 0-15,0-2 0 0,4-4-1 16,0 1 0-16,5-5-3 0,1-2 2 15,3-2 0-15,2-3 1 0,2-3-2 16,2-3 1-16,0-2 0 0,1-2-1 16,0-1 0-16,2 1-1 0,-3-1 2 0,0 0-1 15,-1 0 0-15,-3 0-1 0,-2 0 1 16,-2 0 2-16,-3 2 0 0,-1 0 2 16,-2 3 0-16,-3 2 1 0,0 2-2 0,-1 0 1 15,-1 2 1-15,0 1 0 0,1 2-2 16,1 0-1-16,0-1 0 0,2-1-2 15,1 0 1-15,1-1 0 0,1-1-1 16,0-1 1-16,1-1-1 0,1 0 0 16,-1-2 0-16,0 0 0 0,-1-1 0 0,1 1 3 15,-3 0 0-15,0-1-1 16,0 2 0-16,-2 0 1 0,1-1-1 0,0 2 0 16,-1 1 0-16,1 0 0 0,-1 0-1 15,1 1 2-15,1 0-2 0,-1-1 0 16,3-2 0-16,0 1-1 0,0-2 1 0,1 0 0 15,-1-1-1-15,1-1 0 0,-2-1 0 16,0 0-3-16,1 0 3 0,-1 0 0 16,0 0-1-16,0 0 0 0,-1-1-5 15,2 3-5-15,-2-2-9 0,0 3-10 16,1-2-22-16,-1-1-57 0,-1 1-18 0,0-2-1 16,-2-1 1-16</inkml:trace>
  <inkml:trace contextRef="#ctx0" brushRef="#br0" timeOffset="-213564.32">14739 2800 171 0,'-6'10'96'0,"6"-1"0"16,0-3-2-16,0 1-34 0,1-4-34 16,3 0-16-16,0-3 1 0,3 0 0 15,2 0 2-15,2 0 0 0,2-10-3 0,1 10 2 16,3-9-1-16,1 9-2 0,1-14-3 16,1 7-1-16,2-4-1 0,-2 2 1 15,2-3-5-15,1-4 6 0,0 2-1 16,2-4 0-16,0-2 0 0,0-1-3 15,1-2 2-15,0-1-2 16,-2-3 1-16,0 0-1 0,0-1 4 0,-1-4 0 0,-3 0 3 16,0 0 0-16,-1 0 1 15,-3 1 0-15,-1 1 0 0,-4-2 1 0,-2 1-3 16,-2 2-2-16,-2-2 0 0,-3 1-2 16,-1 1-3-16,-1-2 1 0,0 2-1 15,-4-2 0-15,-2 0 1 0,0-1-2 0,-1-3 0 16,-2-1 2-16,-1-1-1 0,1-1 1 15,-1-2 2-15,-2 1 0 0,1-1 1 16,0-1 0-16,-3 1 0 0,2-1 0 16,-2 0 0-16,0 1 0 0,-1-1-3 15,1 3-1-15,-3 1 0 0,0 2-1 16,-2 1 0-16,-3 2-1 0,0 3 0 16,-2 1-1-16,-2 2 1 0,-1 2 0 0,-1 2 1 15,0 2-1-15,2 2 0 0,-3 0 1 16,2 3 1-16,-1 1-1 0,0 2 0 15,-1 1 1-15,1 0-1 0,-1 1-1 16,0 0 1-16,0 0 0 0,1 2 0 0,-1-2-1 16,-1 2 0-16,0-2 1 0,-1 1 1 15,2 1-2-15,-2 0 1 0,2 0 0 16,-1 0-1-16,2 8 0 0,2-10 1 16,0 10 0-16,1 0 0 0,0-9-1 0,1 9-1 15,-1 1 2-15,0 3-2 0,-1 1 2 16,-1 4-1-16,0 0 1 0,-1 4 0 15,0 0-1-15,-1 1 0 0,1 1 1 16,1 1-1-16,-1 1 1 0,3-2 0 16,0 0-1-16,4-1 1 0,1-1-1 0,2-1 0 15,3 1 0-15,1-1 1 0,2 1-1 16,1-1 0-16,0 2 2 0,0 3-1 16,-1-1 0-16,-2 3-1 0,0 4 1 15,-1 2 0-15,0 3 0 0,-2 1 0 16,1 5 1-16,-1-1 0 0,1 3-2 0,-1 1 0 15,2-1 1-15,1 2 0 0,2-3 1 16,0-1 0-16,3-2-1 0,2-2 0 16,1-1 0-16,0-2 0 0,2 0-1 15,4-5 1-15,-6 0 0 0,6 0 0 16,0-1-1-16,0-1 0 0,0 0 1 0,0-1-1 16,0 0 0-16,2 0 3 0,3 0-1 15,1 0 1-15,4 0 0 0,0-1 0 16,5 1 1-16,-1-1 0 0,3 0 1 0,2 0-1 15,1-3-1-15,2 2-2 0,-2-1 1 16,3 0-1-16,-1 0 2 0,-1 0-1 16,0-3 0-16,0 2 0 0,-3-1 1 15,0-1-2-15,-3 1-2 0,0-2-2 16,-3 0-5-16,0 2-7 0,-3-1-10 0,-1 1-8 16,-1-1-29-16,-2 1-65 15,-2-2-3-15,-1-4 2 0,-1 1 2 0</inkml:trace>
  <inkml:trace contextRef="#ctx0" brushRef="#br0" timeOffset="-212022.31">13534 2267 198 0,'-15'0'77'0,"3"-8"-3"0,0 8-7 16,4 0-15-16,1-11-19 0,3 11-20 0,4-10-1 15,-6 10 1-15,6-7 2 0,0 7 1 16,0-9-2-16,0 9-2 0,0-7-2 16,0 7 0-16,0 0-3 0,3-11 2 15,2 11-3-15,1 0-1 0,0-8 0 16,3 8-1-16,3 0 0 0,0 0 1 0,4 0 0 16,-1 0 0-16,4 0 0 0,0 2 1 15,2 3-3-15,3 2 0 0,1 2 1 16,-1 0-1-16,2 4 0 0,1 1 2 15,1 1-2-15,0 1 1 0,2 1 0 0,1 1 1 16,0-1 0-16,1 2 1 0,0 0 1 16,1 1 0-16,1 0 0 0,0-1 0 15,1 1-1-15,2 0 0 0,-2 0 0 16,1 1-2-16,-1 2 1 0,0 0-1 16,-1 3-1-16,-1-2 4 0,-1 1-1 0,1 1 3 15,0-2 2-15,-1-1 1 0,-1 1-2 16,-2-1 2-16,-1-2-2 0,0-1 0 15,-2-2-2 1,-1-2-3-16,-2-3 0 0,-2-1-3 0,0-2-1 0,-2-2 0 16,-2 0 0-16,-2-2-1 0,-2 0 1 15,-2-2 0-15,-2 1 3 0,-2-1 2 16,-1-2 1-16,-1 1 1 0,0 0 3 16,-3-3-1-16,0 2 1 0,0-1-1 0,-2-1 0 15,1 2-3-15,-1-2-1 0,0 0 0 16,0 0-4-16,0 0 0 0,0 0-1 15,0 0 1-15,0 0-1 0,0 0 0 0,0 0 1 16,0 0-1 0,0 0-4-16,1 0 3 15,0 0-2-15,1 0-1 0,0 0-1 16,1 0-2-16,1 1 1 0,-1 0-1 16,0 0-2-16,2 0 2 0,-2 1-1 15,0-1 1-15,1-1 1 0,-1 0 0 0,0 0-6 16,0 0-9-16,-2 0-17 0,1 0-9 15,-2 0-35-15,0 0-61 0,0 0 2 16,0 0-1-16,-6-6 1 0</inkml:trace>
  <inkml:trace contextRef="#ctx0" brushRef="#br0" timeOffset="-211247.95">11813 5197 168 0,'-6'-13'88'0,"2"3"7"0,0-1 2 16,-1 0-37-16,5-3-50 0,-7 1-2 15,7-2-8 1,-5 1-3-16,5-2-3 0,0 0-27 0,0 0-54 0,0 3-8 16,0 1-2-16</inkml:trace>
  <inkml:trace contextRef="#ctx0" brushRef="#br0" timeOffset="-37908.32">5054 3701 133 0,'-7'-16'22'0,"1"-1"-20"15,-4 2-2-15,2-1-11 0,0 3-2 16</inkml:trace>
  <inkml:trace contextRef="#ctx0" brushRef="#br0" timeOffset="-37462.02">4962 3581 140 0,'-7'-10'42'15,"-1"10"0"-15,1-8-6 0,1 8 3 16,1-13 1-16,0 13 0 0,0-13-3 16,5 6-13-16,-8-1-12 0,8 0 1 15,-5 1-1-15,5 7 2 0,-5-14-2 0,5 14-2 16,0-9-2-16,-3 9-1 0,3-9-3 15,0 9-1-15,0 0-1 0,0 2 0 16,0 5-1-16,0 2-1 0,2 4 2 16,2 6 0-16,-1 5 1 0,3 3-3 15,-1 3 5-15,-1 4-2 0,2 1 0 0,0 4-1 16,0 0 0-16,3 1 1 0,-3-2 0 16,0-2 0-16,0-3 0 0,0-3 1 15,1-4-1-15,-2-6 3 0,0-5 2 16,0-6-1-16,1-7 0 0,1-2 1 15,0 0-1-15,1-16 1 0,3-3-2 16,1-5-1-16,0-7 0 0,5-7-1 0,0-5-1 16,5-4-1-16,1-8 2 0,1-4-2 15,3-3 1-15,2-3 0 0,3-1 0 16,-2-1-1-16,3 1 1 0,-3 3-1 16,0 4 1-16,0 5 0 0,-5 5-1 15,-1 6 1-15,-2 6 0 0,-4 5 0 0,-2 6 2 16,-3 5-2-16,-2 4 1 0,-2 4 0 15,-3 4-2-15,-1 9 1 0,-4-9-1 16,1 9-1-16,0 0 0 0,-2 0 1 0,0 0-3 16,0 0-4-16,0 0-5 15,0 0-5-15,0 0-9 0,0 1-24 16,0 7-69-16,0 2-3 0,-10 4-1 16,4 1 2-16</inkml:trace>
  <inkml:trace contextRef="#ctx0" brushRef="#br0" timeOffset="-34981.72">4926 3601 140 0,'-5'-8'70'0,"0"8"-10"0,-1-12-3 0,1 12-4 16,0-13-13-16,1 7-16 0,0-3-11 15,4 2 0-15,-5 7 0 0,5-12 0 16,0 12 1-16,0-9-3 0,-5 9-1 16,5 0-2-16,0 0 1 0,0 0-4 0,0 6-2 15,0 6-1-15,0 5 0 0,1 7-2 16,0 3 1-16,2 5 0 0,-1 4-1 15,2 2 3-15,1 3-3 0,1 0 0 0,-1 1 0 16,3-2 1-16,-1-2-1 0,1-1 1 16,-2-5 0-16,2-3-1 0,0-9 1 15,-1-2 0-15,-2-6 2 0,1-5 2 16,0-3 0-16,-1-4-1 0,0 0 1 16,-1-7 1-16,3-5-1 0,0-5 0 0,1-7-2 15,1-6 0-15,4-5-1 0,2-7 1 16,-1-5-2-16,6-3 0 0,0-3 1 15,0-4 0-15,4-2-2 0,1-1 2 16,0 3 1-16,-1-1-1 0,0 4 0 16,1 1 0-16,-2 6 1 0,-2 4 0 15,-1 2-1-15,2 5 2 0,-4 2-1 0,-1 4-1 16,0 1-1-16,-1 4 1 0,-2 0 0 16,0 3-1-16,-1 2 0 0,-2 2 1 15,0 2-1-15,1 1-1 0,-4 1-1 16,0 2 1-16,0 3 1 0,-1 1-1 15,-3 8-1-15,0-10 2 0,1 10-1 0,-4 0 0 16,0 0 1-16,2-9 1 0,-2 9 0 16,-1 0-1-16,0 0 0 15,0 0 0-15,0 0-1 0,0 2 1 16,0-2 0-16,0 1-1 0,0-1-1 16,0 0 2-16,-5 0-1 15,5 0 1-15,0 0 0 0,0 0-2 16,0 0 0-1,-4 0 2-15,4 0-2 16,0 0-1-16,0 0 0 0,0 0 3 31,0 0-2-15,0 0 2-16,0 0 0 0,0 0 0 16,0 0 0-1,0 0-2 16,0 0 2-15,0 0-2-16,0 0 0 0,0 0 2 31,0 0 0-31,0 0-2 16,0 0 3 0,0 0-1-1,0 0 0-15,0 0 0 16,0 0-3-1,0 0 1 17,0 0 0-32,0 0 0 0,0 0 0 0,0 0 0 15,0 0 0-15,0 0 0 16,0 0 2 0,0 0 0-16,0 0 0 15,0 0 1-15,0 0-3 47,0 0 0-47,0 2-1 0,0-1 0 0,0 2-1 16,0-2 2-16,0 1-1 0,1-1 1 15,1 2-1-15,-2-1 0 0,1-1 2 16,-1 1 1-16,1 0 1 0,-1 0-1 0,1 0 1 16,-1-1 0-16,2-1 2 0,-2 0-2 15,0 0 1-15,0 0 1 0,0 0-2 16,0 0-1-16,0 0 1 0,0 0-4 15,0 0 0 1,0 0 0-16,0 0-3 0,0 0-8 0,0 0 0 16,0 0-2-16,0 0-6 0,0 3-3 15,0 2-21-15,0 3-55 0,0 1-10 16,-8 4 0-16</inkml:trace>
  <inkml:trace contextRef="#ctx0" brushRef="#br0" timeOffset="-33583.19">5906 3085 156 0,'-19'0'85'15,"-2"-13"-2"-15,1 13-10 0,-2 0-23 16,-1 0-40-16,0 0-10 0,-3 0-26 16,-1 3-36-16,1 7-27 0,-3 5 0 15</inkml:trace>
  <inkml:trace contextRef="#ctx0" brushRef="#br0" timeOffset="-33166.86">5145 4730 151 0,'20'50'68'15,"2"-7"-4"-15,2-3-3 0,4-7-8 16,3-5-13-16,2-6-7 0,4-7-16 16,0-3-11-16,1-6 2 0,2-3-2 15,1-3 1-15,3 0-2 0,0-9 1 16,0-4 0-16,1-5-1 0,3-4 2 0,-1-6-2 16,2-3 0-16,-1-3 0 0,1-4-2 15,-1-3 0-15,-2-2-1 0,0-5 0 16,-2-2-1-16,-1-3 0 0,-1-3-1 15,-3-4 0-15,-1-4 1 0,-4-1 1 0,-4-3 2 16,-3-1-1 0,-4-1 2-16,-9-2-1 0,-3 1 3 0,-5 1-2 0,-6 3 1 15,0 2-2-15,-6 4-3 0,-5 7-1 16,-5 7-2-16,-8 8-3 0,-6 9-3 16,-5 9-3-16,-5 7-2 0,-5 14-2 0,-2-7-1 15,-2 7 0-15,0 4 0 0,-1 4-7 16,1 2-26-16,0 3-44 0,1 2-2 15,1 1-2-15</inkml:trace>
  <inkml:trace contextRef="#ctx0" brushRef="#br0" timeOffset="-32366.55">4263 4216 199 0,'5'0'82'0,"-3"-11"-6"0,2 11-12 16,-1-11-19-16,1 11-29 0,1-9-15 0,1 9 1 16,2 0 0-16,0 0 0 0,3 0 0 15,1 0 1-15,-1 0 0 0,2 0 2 16,3 2 1-16,0 0-2 0,3 1 2 16,2-1 1-16,-3 0-1 0,4-2 2 0,1 0 0 15,-4 0-1-15,3 0 0 0,0-7-2 16,0 7 0-16,-4-13-2 0,1 5-2 15,-3 1-1-15,0-2-1 0,-1 2-5 16,-2 7-4-16,-2-13-9 0,-3 13-23 16,0-7-56-16,-2 7-6 0,-4 0 2 0</inkml:trace>
  <inkml:trace contextRef="#ctx0" brushRef="#br0" timeOffset="-32016.89">4365 4549 163 0,'-9'6'96'0,"9"-2"0"15,0-2-16-15,0 0-25 0,0-1-38 16,0-1-10-16,5 0-1 0,0 0 2 16,1-7 0-16,3 7 0 0,1-10 0 15,3 10 1-15,0-9 0 0,3 9 0 16,2-10-1-16,0 10 1 0,3-14-2 0,-4 6-1 16,4 1 1-16,-2-3-3 15,-1 2 0-15,2-2-2 0,-2 1-1 0,-1-1-1 16,1 1-3-16,-2 1-4 0,1-1-5 15,-3 2-6-15,1 7-14 0,-1-14-46 16,0 14-30-16,-2-11-1 0,-1 11 1 16</inkml:trace>
  <inkml:trace contextRef="#ctx0" brushRef="#br0" timeOffset="-29870.18">6309 4823 205 0,'0'0'79'0,"0"0"-2"0,-5-10-9 15,5 10-25-15,-3-8-27 0,3 8-11 16,0-12-1-16,-7 12 1 0,7-11-2 16,0 11-1-16,0-9 2 0,0 9 0 0,0 0 1 15,1 0-1-15,0 0 0 0,3 0 1 16,-3 1 1-16,0 7-1 0,1 2 1 16,0 3-3-16,0 3 0 0,1 0 1 15,-2 2-1-15,1 1-1 0,1 2-1 16,0-2 1-16,0 2-1 0,0 0 1 15,1 0-1-15,0-2 1 0,-1-1 1 0,0-2 0 16,3-1-1-16,-3-3 1 0,2-1 0 16,-1-2 0-16,2-2 4 0,-1-2 0 15,1-2-1-15,-1-2 1 0,2-1-2 16,0 0 0-16,1-9 1 0,-1 0-2 0,3-3 0 16,0-4-3-16,1-2 0 0,3-5 0 15,-1-4-1-15,4-2 1 0,0-5 1 16,4-3 0-16,2-5 2 0,1 0 0 15,3-4 2-15,-1 1 4 0,4-2-5 0,-2 2 2 16,1 0-1-16,0 2 2 0,1 1-3 16,-1 2-2-16,-2 3 0 0,0 3-2 15,-4 4 2-15,1 3-4 0,-2 5 4 16,-5 3 0-16,0 3 1 0,-4 2 0 16,0 5 4-16,-3-1 2 0,-2 10 0 0,-1-13-2 15,0 13 1-15,-3-6-2 16,-1 6 0-16,-1-9-3 0,-1 9 0 0,0-9-4 15,-1 0-6-15,0 9-3 16,0-11-8-16,0 11-13 0,0 0-28 16,-6-8-69-16,6 8-1 0,-9 2 0 0,-1 1 1 15</inkml:trace>
  <inkml:trace contextRef="#ctx0" brushRef="#br0" timeOffset="-23269.64">5167 4723 129 0,'1'-12'23'0,"1"12"0"16,-1-11 11-16,0 11-4 0,1-12 3 15,1 12-3-15,1-13 2 0,-1 4-2 16,0 0 2-16,4 0-2 0,-4-2-10 16,1 3-17-16,0-2-1 0,1 1-1 0,-3 1-1 15,2-1 1-15,-2 2-1 0,-1 7 0 16,2-9 1-16,-3 9 1 0,0 0 1 16,0 0 2-16,-6 4 0 0,6 2 0 0,-10 2 3 15,4 0 0-15,0 3 1 16,-4 2-1-16,2-1-1 0,-2 5-1 0,-1 2 0 15,0 4-2-15,-1 3 0 0,0 2-1 16,1 5-1-16,0 2 1 0,-2 5-2 16,2 2-1-16,-1 6 1 0,-1 6 0 0,1 6 1 15,-2 8 2-15,-1 13 0 16,-1 8 0-16,1 5-1 0,-4 7 1 0,1 7 1 16,0 5-1-16,0 9 2 0,-1 5-2 15,0 1-2-15,1 1 1 0,2 0 2 16,0-4 0-16,2-3 0 0,2-1 0 0,1-11 1 15,1-5 1-15,3 1 3 0,-2-5 0 16,3-3 0-16,0-3-1 0,1-7-1 16,0-4-5-16,-1-3 6 0,3-3-2 15,-2-2-3-15,0-4 1 0,5-4-1 16,-6-5-4-16,6-5-1 0,-4-6-2 0,4-9 2 16,0-9 1-16,0-8-5 0,1-8-5 15,2-9-2-15,2-7-7 0,1-2-9 16,2 0-16-16,2-19-62 0,0-1-8 15,1-4 0-15,0-4 2 0</inkml:trace>
  <inkml:trace contextRef="#ctx0" brushRef="#br0" timeOffset="-22492.88">5070 5407 144 0,'7'-65'80'16,"1"1"-12"-16,-2 6-7 0,-1 2-16 15,1 8-33-15,-3 0-12 0,1 5-22 0,0 6-6 16,-2 4-9-16,2 7-7 0,-3 2-4 16,3 3 1-16,-3 7 1 0</inkml:trace>
  <inkml:trace contextRef="#ctx0" brushRef="#br0" timeOffset="-22209.66">5148 4768 129 0,'0'0'2'0,"1"-12"-1"0,0 12-1 16,-1-9 1-16,0 9 6 0,0-8 11 15,0 8 15-15,0 0 0 0,0-10 2 16,0 10 0-16,0 0 2 0,0-9-1 0,-3 9 2 16,3-10-8-16,0 10-8 0,-8-16-12 15,8 6 0-15,-5-2 3 0,5-1 4 16,-9 0 0-16,5-2-1 0,-1 1 3 16,2 1-1-16,-4 2-3 0,1 3-1 15,-2 8-1-15,1 0-5 0,-3 0-2 0,-3 8-3 16,-2 7-2-16,-1 7-1 0,-2 4 1 15,-3 9 0-15,0 3-1 0,-3 4 1 16,-1 4-2-16,-2 1 2 0,1 3-1 16,-2 0-1-16,0 0 0 0,0-3-3 15,3-4-3-15,0-3-3 0,4-5-5 0,2-3-9 16,3-6-39-16,4-3-45 0,1-6-2 16,4-5 6-16</inkml:trace>
  <inkml:trace contextRef="#ctx0" brushRef="#br0" timeOffset="-21942.82">5011 4674 217 0,'22'-15'113'16,"-2"3"-1"-16,1 2-1 0,-4 10-4 15,1 0-104-15,-1 4 1 0,2 4-3 16,1 2 1-16,-3 2 0 0,2 4 1 15,-2 1-1-15,4 2 0 0,-1 7-1 16,0 7-1-16,4 6 2 0,0 1-2 0,1 1 0 16,-1-3 0-16,-1 0 0 0,0-3 0 15,-1-3 0-15,-4-6 0 0,-1 0-2 16,-2-6 0-16,-3 0-4 0,-2-2-8 16,-6 1-7-16,-1-1-30 0,-3 1-57 15,0-2-5-15,0 0-1 0,-9-2 1 0</inkml:trace>
  <inkml:trace contextRef="#ctx0" brushRef="#br0" timeOffset="-20944.47">4623 7979 166 0,'-8'-11'79'0,"1"1"1"0,-4 2-9 16,1 0-16-16,0 0-27 15,-1 8-23-15,0-13 0 0,3 13-2 0,-3-9 0 16,4 9 0-16,-1-8 1 0,1 8 0 16,1 0-1-16,1-8 3 0,5 8-4 15,-7 0-1-15,7 0 1 0,0 0 4 0,0 0 1 16,0 5 0-16,-4 4 3 16,4 5 2-16,0 4-1 0,-3 6-1 0,3 5 3 15,-10 7 0-15,6 7-3 0,-2 7-2 16,0 8 0-16,0 7-1 0,-2 5-4 15,-1 5 1-15,2 1-1 0,-2 2-1 0,1 1-1 16,2-1-2-16,1-1 1 0,-1-3 0 16,6-3-1-16,-5-4-4 0,5-8-1 15,0-7-2-15,0-10-5 0,2-6-2 16,1-9-3-16,3-9-12 0,-1-9-39 16,1-9-37-16,1 0 1 0,0-9 1 0</inkml:trace>
  <inkml:trace contextRef="#ctx0" brushRef="#br0" timeOffset="-20394.82">4596 8192 151 0,'3'-13'92'0,"1"3"1"0,-1 0 1 15,1 3-36-15,1 7-45 0,-1-10-8 16,2 10-2-16,0 0-1 0,1-8 1 0,3 8 2 15,-1 0 3-15,6 0 0 0,-2 0 1 16,5-9 0-16,2 9 0 0,5-8 1 16,2 1 1-16,3-2-1 0,3-2-2 0,2-2-1 15,1-1-1-15,5-2 0 16,-2-2-1-16,1-1 0 0,1-1-1 0,0 0 0 16,1-1 0-16,1 2 2 0,0 0-1 15,-1 1 0-15,4 0 0 0,-2 1 0 16,2 1 0-16,-1 1 1 0,2 0-3 0,0 0 1 15,-1 2-2-15,-1 0 0 16,1 1-1-16,-1 1 0 0,-1 1-1 0,-2 0 1 16,-2 2 0-16,-1-1-3 0,-5 9 4 15,-3-12-2-15,-2 12 1 0,-3-10-1 16,-4 10 0-16,0-9 1 0,-4 9-1 16,-1-8 1-16,-3 8-2 0,-3 0 2 15,-1-7-1-15,0 7 3 0,-4 0-3 0,-3 0 0 16,0 0 1-16,-3 5 0 0,0 4 0 15,0 3-1-15,-10 5 1 0,2 3 0 16,-3 6 3-16,0 4-3 0,-4 6 1 0,2 3 1 16,-4 9 2-16,1 6-2 0,-1 6 1 15,0 11 0-15,0 4 2 0,1 4-2 16,2 2-2-16,0 3 2 0,4-2 0 16,0 2-1-16,4-1 0 0,1-3-1 15,5-1-2-15,-7-1-2 0,7-4-3 0,0-3-4 16,0-5-5-16,0-6-6 0,0-6-7 15,0-2-10-15,0-7-37 0,0-3-44 16,-5-6 1-16,5-4 0 0</inkml:trace>
  <inkml:trace contextRef="#ctx0" brushRef="#br0" timeOffset="-19895.91">4786 9281 182 0,'-10'6'93'0,"1"-1"-1"15,-1-1-25-15,1 0-22 0,2-1-31 16,0 0-9-16,2-1 2 0,5 0 0 16,-6-2-1-16,6 0 2 0,1 0 0 0,4 0 1 15,2-12 1-15,4 12 1 16,5-15 0-16,1 7 0 0,5-1-2 0,2 1 1 15,3 0-1-15,2 0-2 0,-1 8 2 16,6-13 0-16,0 13 1 0,0-11 1 16,1 11 0-16,3-8-2 0,1 8 2 0,0 0 0 15,3-8-1-15,-1 8-1 0,4 0-3 16,-1-7 1-16,2 7-4 0,-1-10 0 16,2 10 0-16,-3-14-2 0,2 6 0 15,-4 0-1-15,-2-1 0 0,-1 2-4 16,-4 7-7-16,-3-11-9 0,-4 11-13 0,-5 0-57 15,-4-9-29-15,-5 9-1 0,-5 0-3 16</inkml:trace>
  <inkml:trace contextRef="#ctx0" brushRef="#br0" timeOffset="-19270.1">5369 7975 153 0,'0'-11'86'0,"-6"-1"5"0,1 2-19 15,0-1-33-15,0 0-23 0,-1 2-12 16,0 0-2-16,0 0-1 0,1 2 0 15,0 7 0-15,5-10 2 0,-8 10 1 0,8 0 5 16,0 0-1-16,-5 1 1 0,5 3 1 16,0 3 1-16,0 1 2 0,0 4 0 15,0 4-3-15,0 2 1 0,-5 2-4 0,5 4 3 16,0 4-1-16,-6 3 0 0,6 5 3 16,-6 3-1-16,6 4 1 0,-10 5 0 15,6 4-1-15,-2 3 1 0,1 3 0 16,-1 2-2-16,-1 1 2 0,0 2-5 15,1-1 0-15,-2 2-1 0,2-1 1 0,-2-1-3 16,1-2 0-16,2-2-2 0,-3-1 1 16,2-5-1-16,0-5 1 0,2-3 0 15,-1-5 0-15,5-4-1 0,-8-3 0 16,8-6 0-16,-5-2-1 0,5-4 0 16,0-5-1-16,-5-2-1 0,5-3-4 15,0-2-7-15,0-2-7 0,0-2-6 0,0-2-9 16,0-2-33-16,0 0-53 0,0 0-3 15,0-12 3-15</inkml:trace>
  <inkml:trace contextRef="#ctx0" brushRef="#br0" timeOffset="-17380.95">4591 9201 204 0,'-5'-9'85'0,"0"1"-19"0,-1-1-13 0,0 3-23 15,0 6-30-15,1-11-1 0,-2 11-1 16,-2-8 1-16,3 8 1 0,-1 0-1 16,2 0 3-16,-1 0-3 0,1 0 2 15,-1 3 3-15,1 0 1 0,1 1-1 16,4-1 1-16,-8-1-1 0,8 1-1 0,-6-2 3 16,6 1-5-16,-7-2 7 0,7 0 0 15,-8 1-1-15,8-1 1 0,-7 0 0 16,7 0-2-16,-6 0 1 0,6 0 1 15,-7 2-3-15,7 0-4 0,0 1-1 16,0 1 1-16,0 2 1 0,0 2-1 0,3 1 1 16,2 0 3-16,1 1 0 0,3 1 2 15,1-1 3-15,3 1 2 0,-1 0 0 16,5 1 2-16,0-2 1 0,4-1 1 16,0-2-1-16,4-2-2 0,-1-1-1 0,4-4-1 15,0 0-3-15,2 1 0 0,2 0-4 16,-1-1-4-16,2 1 0 0,0 0-5 15,-2 1-9-15,0 1-11 0,0 2-27 16,-2 2-64-16,-2 1 0 0,-1 1-1 16,-5-1 1-16</inkml:trace>
  <inkml:trace contextRef="#ctx0" brushRef="#br0" timeOffset="-14784.09">4822 7917 191 0,'-8'3'68'0,"3"1"-5"0,0 1-8 16,-2 1-5-16,1 1-17 0,-3 0-13 15,1 2-12-15,1 0-1 0,-3 1 2 16,1 1-3-16,0 2 2 0,-1 0-1 0,-2 2 0 16,1 3-1-16,-1 0 0 0,0 3-2 15,-1 1-2-15,-1 2 0 0,2 2 0 16,-3 2-1-16,2 1 0 0,-3 3 1 0,3 2-2 15,-3 1 0-15,1-1 0 16,0-1 1-16,1 0-1 0,1-2 0 0,1-3 1 16,1-2-1-16,-1-2 1 0,2-4-1 15,3-2 1-15,-1-3-1 0,1-3 0 16,2-2-1-16,5-4 1 0,-6-2 0 16,6-4-1-16,0 0 2 0,0 0-2 15,3 0 1-15,3-14-1 0,-1 3 1 0,4-3 1 16,0-1 0-16,1-3-1 0,2-1 0 15,0-3 0-15,1-3-1 0,2 0 2 16,-2-3 0-16,4-1 0 0,-1-1 1 0,0-1-1 16,1 0 0-16,-3 0 2 15,2 2 2-15,0 0-1 0,-3 2-2 0,0 3 0 16,0 2-2-16,-1 3 2 0,-4 3-1 16,1 1 0-16,-3 7 0 0,-3 8-1 15,-1 0-2-15,-2 8 3 0,-9 9 0 16,2 6 1-16,-3 7 0 0,-3 7 3 15,-2 5-2-15,-2 4 1 0,0 2 0 16,-2 3 0-16,2 0 0 0,0-1-1 16,0 0-2-16,2-4 0 0,3-4 0 15,1-4-1-15,3-5 0 0,3-7-1 0,5-5 0 16,0-7 0-16,0-5 1 0,0-7 0 16,5-2 1-16,1-8-2 15,0-3 1-15,4-2 0 0,-3-6 0 16,1-5 0-16,3-3 1 0,0-7-2 15,1-3 1-15,2-3 0 0,0-3-1 0,2-2 2 32,0-2-2-32,2 0 1 0,0 1 0 0,3 0-1 0,-3 3 0 0,0 3 1 15,2 2-2-15,-6 6 2 0,2 5 0 16,-4 6-3-16,-1 4 3 0,-2 7 0 16,-6 10 0-16,0 0 1 0,-3 7 1 15,-8 10-1-15,0 7-1 0,-4 7 2 16,-3 11 0-16,-3 6-1 0,-2 7 0 15,-3 6 1-15,-1 6 0 0,-1 3 0 16,-3 1-1-16,2 2 1 0,1-2 0 16,1-2-4-16,1-5 4 0,1-4-1 15,5-7 0-15,0-7 0 0,6-9-1 0,0-11 0 16,5-9 0-16,6-10 0 0,0-7 2 16,0-12-2-16,2-6 1 15,7-9 0-15,-1-7-2 0,3-5 1 0,5-6 1 16,0-5 0-16,2-6-1 0,2-4-2 15,2-2 2-15,3-1 1 0,0-1-2 16,2 3 0-16,2 3 1 0,-1 5 0 16,0 4-2-16,-3 7 0 0,1 5 1 15,-2 8-1-15,-3 7 2 0,-7 9 0 16,-1 13-2-16,-5 0 2 0,-7 3 0 16,-1 13 2-16,0 10 0 0,-11 10 0 0,-2 7 2 15,-3 6 0-15,-5 4-1 0,-3 2 1 16,-3 5 0-16,-2 0 0 0,-1 1-1 15,1 0 0-15,0-4 1 0,3-2-2 0,2-6-2 16,1-5 0-16,6-6 0 0,2-9 0 16,4-6-1-16,2-5 0 0,4-8 0 15,5-4-2-15,0-6 0 0,0 0-1 16,4 0 1-16,3-16-1 0,0 0-1 16,3-4 1-16,2-4-1 0,0-2 0 15,1-6 1-15,2-4 1 0,0-4 0 0,1-2 0 16,0-5 2-16,4 1-1 0,-2-3-1 15,-1 1 3-15,3 0 0 0,-1 2 0 16,-1 3 1-16,-1 3 2 0,-1 5-2 16,-5 5 2-16,1 6-2 0,-5 10 1 15,-3 14-1-15,-4 0 1 0,0 0 0 0,0 14-1 16,-11 12 1-16,0 9 0 0,-1 8 0 16,-4 7-1-16,-2 5 0 0,-2 2 0 15,1 3 0-15,-2 0-1 0,2-2 1 16,2-2-1-16,0-4-1 0,5-4 1 0,1-7-1 15,0-10 1-15,5-6 1 0,1-9-1 16,5-9-1-16,0-7 0 16,2-9 2-16,3-5-1 0,3-9 0 15,0-6 0-15,3-5-1 0,0-7 1 16,3-6 1-16,1-5 1 0,3-5 0 0,3-3-1 16,-2 0-1-16,3 2 2 0,1 3-1 15,-2 4 2-15,2 5-3 0,-1 7 4 16,-4 7-4-16,-1 10-1 0,-3 13 1 15,-4 9 2-15,-4 1-1 0,-3 14-1 16,-3 13 1-16,0 9-1 0,-10 8 1 16,-1 8-4-16,-1 4 5 0,-6 1 0 0,1 2-1 15,-5 1 0-15,0-4 1 0,1-3 1 16,1-4 1-16,0-5-1 0,3-7 0 16,3-9-1-16,3-7 0 0,2-9-1 0,2-7-1 15,7-6 1-15,0 0 1 0,0-10-2 16,0-4 0-16,7-6 0 0,2-6 0 15,1-4 0-15,3-4 0 0,-1-5 0 16,5-2 0-16,-1-6 0 0,1-1 0 16,2 0 0-16,1-1 0 0,0 1 0 0,0 3 0 15,-1 4 0-15,0 4 0 0,-1 8 0 16,-3 7 0-16,-1 8 0 0,-3 14 0 16,-3 0 0-16,-3 6 0 0,-4 12 0 15,-1 8 0-15,0 8 2 0,-5 6-2 0,-2 3 1 16,-1 4 0-16,-2 2 0 0,-1-1-1 15,-2-1 3-15,-1-2-1 0,1-4 1 16,2-4-1 0,0-8-1-16,1-6 2 0,3-7-1 0,2-7 0 0,5-7 0 15,0-2 0-15,0-15-1 16,1-1-1-16,5-6 1 0,2-5-1 16,4-5 0-16,-1-4 0 0,1-4 0 15,4 0 0-15,-3-2-2 0,3 2 2 0,1 1-1 16,-1 3 0-16,-3 3 0 0,1 6 1 15,-1 6-1-15,-3 12 0 0,-2 9 2 16,-5 0-2-16,-3 7 2 0,0 11-1 16,0 9 0-16,-7 6 2 0,-1 5-2 15,-2 3 0-15,-1 3 0 0,-2 1 0 0,1 0 0 16,-3-2 1-16,3-1-1 0,0-4 0 16,-2-5 0-16,5-7-1 0,0-5 2 15,3-7-2-15,6-8 2 0,0-6 0 16,4-7-1-16,3-7 0 15,3-6-1-15,3-5 2 0,3-4-1 0,0-1-1 16,-1-1 4-16,4 0-3 0,-4 1 0 16,1 1 0-16,-1 6-1 0,-3 5 1 15,-5 9 1-15,-2 9-2 0,-5 0 0 16,0 7 1-16,0 13-2 0,-12 8 1 0,-3 10 0 16,-1 7 0-16,-4 6 1 0,-3 4-1 15,1 1-1-15,0-2 2 0,0-1-1 16,2-3 1-16,0-7-2 0,4-6 1 15,4-10 2-15,4-9-2 0,8-10 1 16,0-8 1-16,3-11-2 0,8-7 2 16,4-8-2-16,2-2 1 0,3-3 0 15,-1 0-1-15,1 0 2 0,0 1-1 16,-3 2 0-16,0 2-1 0,-6 9 1 16,-1 6-1-16,-5 11 1 0,-2 0-3 15,-3 0 1-15,0 11-2 0,-12 6-4 0,1 4-3 16,-4 6-6-16,2 2-7 0,0 3-31 15,-3-2-57-15,4-1 1 0,-3-2-2 16</inkml:trace>
  <inkml:trace contextRef="#ctx0" brushRef="#br0" timeOffset="-11903.4">4830 9131 197 0,'0'-7'75'16,"0"7"-6"-16,-5-9-12 0,5 9-16 0,-7-8-24 15,7 8-16-15,-4 0 0 0,4 0 0 16,0 0 3-16,-4 0 1 0,4 8-1 16,0 4 1-16,-5 4 3 0,5 6 0 15,-4 5 2-15,4 8-3 0,-9 7-1 16,3 5-2-16,0 5 1 0,0 2-1 16,-1 5-1-16,-4 0-1 0,5 0-1 0,-3-1-1 15,2-3-1-15,1-4 0 0,-1-4-3 16,2-6-6-16,0-7-15 0,0-9-59 15,5-10-13-15,-5-7 0 0</inkml:trace>
  <inkml:trace contextRef="#ctx0" brushRef="#br0" timeOffset="-11602.65">4906 8992 211 0,'1'0'101'0,"-1"-15"0"16,0 15-7-16,0-12-47 0,-8 12-38 0,3 0-1 16,-2 0-4-16,-4 0-1 0,0 4-3 15,-1 5 1-15,-4 6 1 0,0 4-1 16,-1 6 2-16,-2 5 2 0,1 3 1 15,-4 5 0-15,0 2-1 0,1 1 2 16,-2 2-3-16,1 0-4 0,2 0-1 0,-2-1-6 16,1-1-8-16,3-3-32 0,0-2-54 15,2-4-6-15,3-7 1 0,2-5-1 16</inkml:trace>
  <inkml:trace contextRef="#ctx0" brushRef="#br0" timeOffset="-11370.81">4688 9020 186 0,'14'-10'107'0,"-2"1"-2"0,-1 9 2 16,0 0-2-16,-2 0-97 0,-2 0-5 16,3 3 0-16,-4 4-2 0,0 0-1 15,-1 1 0-15,2 0 0 0,3 0 0 0,-1 2 1 16,2 2-1-16,3 1 0 0,2 0 0 15,0 1-1-15,4-2-3 0,-3 1-3 16,3 1-5-16,-1-1-4 0,-2 0-11 16,0 0-39-16,-1 0-37 0,-4-1-4 15,0-1 1-15</inkml:trace>
  <inkml:trace contextRef="#ctx0" brushRef="#br0" timeOffset="-9628.75">4966 9230 158 0,'-8'0'83'0,"8"-8"-1"16,-7 8-13-16,7-10-17 0,-9 10-21 16,9-13-26-16,-9 4-1 0,9 2-3 15,-6-1 1-15,6 0 0 0,-9 1-1 16,9-2 1-16,-9 2 0 0,4 0 1 0,1 7-1 16,0-12 1-16,4 12-1 0,-8-8 0 15,8 8 4-15,-6 0-4 0,6 0 0 16,-7 0 0-16,7 0 1 0,0 0 2 15,-5 0-1-15,5 0 0 0,0 0 0 16,0 0 1-16,0 0-2 16,0 0 0-16,0 0 0 0,0 0-1 0,0 0 3 15,0 7-1-15,2 0 0 0,1 4-1 16,0 1 1-16,2 3 2 0,1 3-1 16,-1 2-2-16,2 2 0 0,1 3-2 15,2 0 2-15,-1 2-1 0,2-1-1 16,1-1 0-16,-1-1 1 0,0-1-1 15,1-3 0-15,-2-2 1 0,2-3 3 0,-5-3 2 16,2-3-2-16,-3-4 0 0,-2-5 1 16,-1 0 0-16,-2 0-2 0,-1-12 3 15,0 1-2-15,-6-4-4 0,1-2-1 0,-3-3 1 16,-2-1-1-16,-2-4 1 0,0 0 0 16,-1-2-1-16,-1-2 1 0,1 0 0 15,-2 1 1-15,2 2-1 0,0 0 2 16,-1 4-2-16,2 1-1 0,2 2 0 15,2 1 1-15,-3 3-1 0,5 2 0 0,0 1 0 16,0 2-2-16,2 3 2 0,-3-4-1 16,7 11 3-1,0 0-3-15,0 0 0 0,0 4 1 16,3 1-2-16,1 4 2 0,1 0 2 16,1 2-4-16,0 2 2 0,4 1 2 0,-2 2-4 15,1-2 2-15,1 2 0 16,0-1 0-16,0-1 0 0,0-1 2 0,1-1-2 15,-3-1 0-15,0-3 3 0,-1 1 0 16,-1-4 0-16,-2-2 1 0,-3-2 1 16,0-1 2-16,-1 0-3 0,0 0-1 0,0-11 1 15,-6 2-3-15,0-2 1 0,-3-2-1 16,1-2-1-16,0-1 0 0,-2-2 1 16,0-1-5-16,0 0 4 0,-1 0 0 15,3 1 0-15,-1 2 0 0,2 0-2 16,0 4-1-16,3 2 3 0,4 10-1 0,-5-11-1 15,8 15 4 1,0 2-2-16,1 5-1 0,4 1 1 16,0 4 0-16,0-1-1 0,3 3 1 15,1 1 0-15,0 1 0 0,2 1-1 16,-2-1-2-16,2-1 4 0,-1-1-1 16,-2-2 3-16,-1-2 4 0,-1-1 4 0,1-3-2 15,-3-1-2-15,-2-3 2 0,-3-2-1 16,1-1 1-16,-3-2-2 0,0-1-4 0,0 0-7 15,-8 0-14 1,8 0-4-16,-7 0-5 0,7-7-7 0,-5 7-47 16,5 0-41-16,0 0 1 0,0 0 1 15</inkml:trace>
  <inkml:trace contextRef="#ctx0" brushRef="#br0" timeOffset="-9071.87">4928 9204 146 0,'-5'0'67'0,"1"0"-5"0,0-9-6 16,-2 9-3-16,1 0-7 15,0 0-10-15,5 0-13 0,-6-7-13 0,6 7 0 16,-6 0-1-16,6 0 1 0,-7 0-3 16,7 0 0-16,-7 0-1 0,7 0-2 15,-7 5 0-15,3 5-1 0,0 4-3 16,-1 4 0-16,-1 5 1 0,0 6-1 16,1 5 1-16,-1 5 3 0,1 4-1 0,-2 4 1 15,1 4 2-15,-1 4 0 0,0 0 1 16,1 2 2-16,-1 0-2 0,1-1 2 15,-2-2-2-15,2-2 0 0,-2-3 0 16,2-5 0-16,-1-2 0 0,-1-6-1 16,1-4 0-16,0-3 0 0,1-4-2 0,-2-4-1 15,2-5-1-15,-1-1-2 0,2-3-3 16,2-3-8-16,3-3-5 0,-7-1-10 16,7-5-46-16,0 0-40 0,0 0-1 0,0 0 1 15</inkml:trace>
  <inkml:trace contextRef="#ctx0" brushRef="#br0" timeOffset="-8589.8">4472 10024 195 0,'-5'-13'88'0,"0"13"2"0,1-8-17 15,4 8-45-15,-9 0-25 0,4 0-1 16,0 4 3-16,0 4 1 0,-2 6 2 16,-2 5 2-16,1 7 0 0,-2 8 3 15,-2 9 2-15,0 5-2 0,-2 6 2 16,-3 4-1-16,2 4-1 0,-4 2-2 0,0 2-1 15,1-2-2-15,-2-1-4 0,5-4-4 16,-2-2-4-16,3-7-4 0,2-6-9 16,4-9-19-16,0-8-58 0,5-9-14 0,3-9-1 15,0-8 0-15</inkml:trace>
  <inkml:trace contextRef="#ctx0" brushRef="#br0" timeOffset="-8277.55">4285 10229 160 0,'12'-40'104'0,"-1"2"2"16,0 5-1-16,1 5-1 0,1 7-79 15,3 4-18-15,-4 7-2 0,3 10 0 16,-2 0-2-16,0 0 0 0,1 4 2 16,-3 11-2-16,2 8 1 0,0 10-1 0,1 5 1 15,-2 4 0-15,1 1-1 0,1 3-1 16,-2-1 0-16,-2-2 1 0,-1-1 4 15,0-4 1-15,-3-5 7 0,0-3-2 16,0-7 2-16,-3-6 0 0,0-7 0 16,1-10 0-16,-2 0 0 0,2-9-5 0,-2-3-2 15,2-11-5-15,1-4-1 0,2-7-2 16,-1-3-2-16,0-5 0 0,3-2-2 16,0-5-2-16,1-1-3 0,1-1 1 0,1-2-5 15,-1 2-2-15,1 3-4 0,1 4-7 16,0 7-4-16,0 5-11 0,-2 5-43 15,0 5-32-15,1 7 1 0,-2 2 1 16</inkml:trace>
  <inkml:trace contextRef="#ctx0" brushRef="#br0" timeOffset="-7890.55">4915 9942 174 0,'-6'21'100'0,"-3"5"0"0,2 2 0 16,-4 4-32-16,-1 5-60 0,1 3-2 16,-1 5 1-16,0-1-4 0,1 1 1 15,0-1-3-15,2-2 0 0,2 1 0 16,3-2 5-16,4 0-4 0,0-4 2 0,0-4 0 16,0-3 2-16,0-5 1 0,0-6-1 15,3-6 2-15,2-9-1 0,-1-4 0 16,3 0-3-16,-1-7 2 0,2-5-1 15,1-5 1-15,-2-4 0 0,4-4-2 16,0-6-1-16,-2-1 1 0,5-2-2 0,-3-2 1 16,0 0 1-16,1 1 1 0,-1 2 0 15,-1 3 0-15,-2 3-2 0,-3 2 4 16,0 6-1-16,-4 4 0 0,-1 7 1 16,0 8-5-16,0 0 0 0,-10 0-1 15,3 3-1-15,-3 4 0 0,-1 2-1 16,1 0-4-16,0 0-4 0,-1 0-2 0,1-1-7 15,1 0-1-15,2-1-2 0,1-1-11 16,6-2-30-16,-6-4-46 0,6 0-3 16,0 0 1-16</inkml:trace>
  <inkml:trace contextRef="#ctx0" brushRef="#br0" timeOffset="-7306.72">5228 9829 171 0,'5'0'94'0,"0"-9"1"0,-4 9-6 0,1 0-36 16,-2 0-40-16,0 0-7 0,0 1 1 16,0 4 0-16,0 4 2 0,-7 3 0 15,3 4 2-15,-1 7-1 0,-2 4 1 16,0 7 1-16,0 6-2 0,-3 4 0 15,-2 4-3-15,1 4-1 0,0 1-1 16,-2 2-1-16,0-2-2 0,-1-1 0 0,3-4-1 16,-2-3 0-16,2-4 0 0,1-6-1 15,-1-5 0-15,4-6-3 0,2-9-1 16,-1-6-2-16,6-9-2 0,-5 0 1 16,5 0-1-16,0-18 1 0,0-1-1 0,1-5 1 15,3-6 3-15,1-6 1 0,1-3 2 16,0-5 2-16,5-3 0 0,0-2 0 15,0-3 2-15,3 0 0 0,1 1 1 16,0 2 0-16,1 2 1 0,1 6-1 16,1 4 1-16,-1 7 2 0,0 7 0 0,-1 9-2 15,0 6 1-15,-1 8 0 0,-2 1 1 16,-2 9-1-16,0 6 1 0,-3 9 0 16,-1 8-1-16,0 5-2 0,-4 4 2 15,1 4-2-15,0 1-1 0,-3-2 1 16,2-1 1-16,-2-2-2 0,1-4 1 0,-1-4 0 15,0-7 4-15,2-6-4 0,-2-6 0 16,2-9-2-16,1-6-2 0,1 0-2 16,1-11-8-16,1-6-1 0,2-6-5 15,-2-6-4-15,2-2-8 0,2-4 3 0,-2-2-2 16,1-1 3-16,1-1 4 16,0 1 6-16,-1 3-1 0,0 3 3 0,-2 3-3 15,0 5-18-15,1 5-31 0,-4 7-26 16,-1 12-1-16</inkml:trace>
  <inkml:trace contextRef="#ctx0" brushRef="#br0" timeOffset="-6958.42">5529 10172 223 0,'1'33'102'15,"0"-2"0"-15,2-1-9 0,-2-3-22 16,0-3-48-16,3-4-7 0,-1-4-2 16,1-6-3-16,3-5-2 0,2-5-1 15,1 0-3-15,2-11 0 0,1-4-2 0,2-4-2 16,2-5 0-16,-2 0-1 15,4-2-1-15,-4-2 1 0,4-1 1 0,-5 0-1 16,2 2 1-16,-4 1-1 0,-2 3 1 16,-4 5 1-16,-3 6-2 0,-3 4 0 15,-7 8 2-15,-2 4-2 16,-2 6 3-16,-5 5-2 0,-1 4 3 0,-3 5-1 16,2 3-1-16,-1 4 2 0,2 3-1 15,2 3 1-15,3 2-1 0,1 1-1 16,5 0-1-16,6-1 0 0,0-1-1 15,0-4 0-15,3-1 1 0,5-3-2 0,2-4 2 16,4-5 0-16,2-3-1 16,1-5-1-16,1-4 1 0,2-4-1 0,-5-4-1 15,4-1-3-15,-5 0-6 0,1-8-6 16,-2-1-10-16,-1-2-27 0,-3-1-58 16,-2-2-4-16,-1 0-1 0,-2 0 3 0</inkml:trace>
  <inkml:trace contextRef="#ctx0" brushRef="#br0" timeOffset="-6207.5">4518 11043 170 0,'-12'6'102'15,"2"0"0"-15,1-1-1 0,0-1-8 16,1-3-84-16,2 0-5 0,3-1-2 0,3 0 0 16,-5 0-1-16,5 0 1 0,0-12 0 15,2 12 1-15,1-7 2 0,4 7 1 16,3 0-4-16,2-8 7 0,0 8 0 15,4 0 3-15,1-8 0 0,1 8-2 16,3 0 0-16,-1 0 1 0,5 0 0 0,-1-7-1 16,2 7-3-16,4 0 0 0,0 0 0 15,1 1-3-15,5 0 1 0,-1-1 1 16,3 0-2-16,-2 2-1 0,3-2 0 16,0 1 0-16,0-1 0 0,-3 0 1 15,0 0 0-15,2 0 1 0,-5 0 2 0,-1 0 0 16,-1 0 0-16,-3-7-1 0,-5 7 1 15,-1 0 0-15,-2 0-3 0,-3-8-1 16,-1 8 1-16,-2 0-2 0,-2 0-1 16,-3 0 2-16,0 0 0 0,-4 0 3 15,2-7 1-15,-3 7-1 0,-2 0 2 0,0 0-1 16,1 0 0-16,-3 0 0 0,0 0-3 16,0 0 2-16,1 0-3 0,-1 0-1 15,0 0-1-15,0 0 0 0,0 0 0 0,0 0 0 16,0 0-2-1,0 0 3-15,0 0-3 0,0 0 0 0,0 0 0 16,0 0-1-16,0 0-2 16,0 0-6-16,0 0-4 0,0 0-7 15,1 0-12-15,2 0-12 0,-2 0-59 16,1 0-33-16,0 0 4 0,-1 0 1 16,-1-10 5-16</inkml:trace>
  <inkml:trace contextRef="#ctx0" brushRef="#br0" timeOffset="-4008.46">5714 8642 130 0,'0'3'99'16,"-7"-3"3"-16,7 2-2 0,-5-2-16 0,5 0-46 15,-4 0-30-15,4 0 0 0,-5 0-2 16,5-8 0-16,-5 8-4 0,5-8-1 15,0 8 0-15,0 0 0 0,0-9 0 16,0 9 1-16,0 0 0 0,1 0 0 16,3 0 2-16,-3 0-1 0,3 0 1 0,-1 0-1 15,1 0 0-15,1 0 1 0,-1 0-1 16,3 0-1-16,-3 0 1 0,3 4 0 16,-1-1 0-16,3 0 1 0,0 2 0 0,1-2 2 15,0 1 2-15,3-2 0 16,-1 1 3-16,4-3-2 0,-1 0 2 15,2 0 0-15,0 0-1 0,3 0 1 0,2-11-3 16,-1 2 1-16,3 0-3 0,0-4-2 16,4-2 3-16,-2-3-3 0,3-3-1 15,1-2-1-15,-1-1-1 0,1-3 1 0,2-1 0 16,-2-2-1-16,0 1 3 16,1-4 0-16,-1 1-1 0,-1 0 2 0,-2 0 0 15,0 0 0-15,-1 0 3 0,-1 2-2 16,-1-1 2-16,-3 1-4 0,-2 1 0 15,0 1 0-15,0 1 1 0,-3-3-2 0,-1 0 1 16,1 0-2-16,-2-1-1 0,0-1 0 16,-2-1-1-16,1-1 1 0,-2 0-1 15,-1-1 2-15,1-1-1 0,-4-1 2 16,2 0-1-16,-3 0 0 0,-1 1 3 16,1 1 2-16,-4 1-1 0,-1 3-2 0,-1 1 1 15,0 1-1-15,0 3-2 0,0 0 1 16,-7 2 1-16,2 0-2 0,0 2-1 15,0 1-1-15,-2 0 1 0,1 1 0 16,-2 0 0-16,2 1-1 0,-2 1 2 16,0-1-2-16,0 1 3 0,-1 1-4 0,0 0 2 15,1 0 2-15,-3 1-3 0,1 1 0 16,-2-1 0-16,2 2 1 0,-1-1-1 16,-1 1 2-16,0-1-5 0,0 0 4 15,0 0-1-15,0-1-2 0,-2 0 2 16,2 0 1-16,0-1-1 0,0 0 1 0,0 0-1 15,0 0 0-15,1-1 0 0,0 2 0 16,-1 0 0-16,1 0 2 0,-2 0-1 16,-1 2-1-16,2 0 0 0,-3 1-1 15,1 0 1-15,-3 0 0 0,1-1 0 16,-1 2 0-16,0-4 0 0,0 1-2 0,-1 0 1 16,1-1 1-16,0-1 1 0,0-1-1 15,0-1 2-15,2 0-2 0,-1 0 0 16,2-2 1-16,1 0 0 0,0 0-1 0,1 0 1 15,0 0 0-15,1 0-2 16,0-1 2-16,2 1-2 0,0-2 2 0,0-1-1 16,0 1 0-16,2-2-1 0,-1-3 0 15,1 2 0-15,0-5 1 0,1 1 1 16,1-2-2-16,0 1 2 0,5-1-1 0,-7 1 1 16,7 1-1-16,-6-2-1 15,6 3 3-15,0-2-1 0,-5 3-2 0,5 1 0 16,0 1 2-16,0 2 0 0,-6-1-2 15,6 2 1-15,0-1 0 0,-5 1 0 16,5-2-1-16,-4 1 1 0,4 0 0 0,-5-2 0 16,5 0-1-16,-4 1 0 0,4-1 1 15,-5-1 0-15,5 1 0 0,0 0 1 16,-5 1-1-16,5 0 0 0,0 2 0 16,0 1 1-16,-5 0 1 0,5 0-1 15,0 2-1-15,0 0 0 0,-4 1-1 0,4 2 1 16,0 0 1-16,-6 0-2 0,6 1 1 15,-6 0-1-15,6 0 0 0,-6 1 0 16,6 0 1-16,-7 1-1 0,7-1 1 16,-6 1 0-16,6 2 0 0,-9-3 1 15,9 2-1-15,-8 2 0 0,8 0-2 0,-8 0-1 16,5 2 0-16,-2 0-1 0,0 2 0 16,0 7-2-16,-1-13 0 0,0 13 0 15,0-9 2-15,0 9-1 0,-4-7 3 16,2 7-1-16,-1 0 3 0,-2-9-1 15,2 9 1-15,-1 0 0 0,-2-10 0 0,3 10 0 16,-1 0 0-16,0-10 1 16,1 10-1-16,1 0 1 0,-1-9-2 15,1 9 2-15,0 0-2 0,1 0 1 0,0-7 0 16,0 7 0-16,-1 0-2 16,2 0 0-16,-1 0 2 0,1 0 0 0,-4 0 0 15,3-8-1-15,1 8 0 0,-2 0 1 16,0 0 1-16,2 0-1 0,1 0 0 15,0 0 3-15,0 4-6 0,-1 3 2 0,1 4 1 16,2 3-1-16,-2 3 2 0,-1 5-2 16,1 3 1-16,-2 2 2 0,1 2-2 15,0 3-1-15,-2 1 2 0,1 1-1 16,-3 2 1-16,2 0 1 0,-2-1-2 16,2-2 0-16,-1-2-3 0,1-2-2 0,0-2 0 15,0-1-4-15,2-4-3 0,0-1-2 16,1-1-7-16,-1-2-2 0,0-2-6 15,1 0-3-15,5-3-4 0,-6-2-7 16,6-4-37-16,0-2-37 0,0-4 0 16,0-1 4-16</inkml:trace>
  <inkml:trace contextRef="#ctx0" brushRef="#br0" timeOffset="-3160.26">5562 5020 140 0,'7'-18'96'16,"-1"0"1"-16,0 2-16 0,-2 3-12 16,-1 2-22-16,0 1-34 0,-1 3-11 15,-1 7-1-15,1-13 0 0,-1 13-2 16,-1 0 4-16,1 0 0 0,1 0 3 0,1 0 1 16,1 0-1-16,0 0 2 0,3 0 2 15,0 3 2-15,-1 0-1 0,4 0 2 16,-2 1-1-16,3 0-3 0,-1 0 0 15,3 0 0-15,-1 0 3 0,2 0-1 0,-1-1-3 16,3-1 3-16,-1-2-3 0,1 0 1 16,1 0-2-16,0 0 2 0,4 0-4 15,-3-8 0-15,2 8-1 0,-1-9-1 16,0 9-1-16,0-11 0 0,-1 11-1 16,-1-11 0-16,0 11 1 0,-3-10-1 0,1 10-1 15,-3 0 0-15,0-7 5 0,-2 7 0 16,0 0 0-16,-3 0 2 0,2 0 0 15,-1 0 1-15,-2 0 0 0,1 0 0 16,3 0-1-16,-4-9-3 0,2 9-1 16,1 0 0-16,-1-7-1 0,0 7-1 0,-1 0-1 15,3-7 0-15,-4 7-1 0,0 0 2 16,0 0 1-16,-1-9-1 0,-2 9 0 16,2 0 1-16,-1 0-1 0,-3 0 1 15,0 0 2-15,0 0-1 0,-1 0-1 16,0 0 0-16,2 0-1 0,-2 0 1 0,0 0-1 15,0 0 0-15,0 0 0 47,0 0 2-47,0 0-1 16,0 0 0-16,0 0 2 0,0 0-1 0,0 0-1 16,0 0 2-16,0 0-1 0,0 0-1 15,0 0-1-15,0 0 0 0,0 0 0 16,0 0 1-16,0 0-3 0,0 0 9 15,0 0-7-15,0 0 0 0,0 0 0 16,0 0 1-16,0 0 0 0,0 0-1 16,0 0 0-16,0 0 1 0,0 0 1 15,0 0-9-15,0 0 7 0,0 0-2 16,0 0 2 0,0 0-2-16,0 0 2 15,0 0 1-15,0 0 4 16,0 0 1-16,0 0 1 0,0 0 1 15,0 0 0-15,0 0 1 0,0 0-3 16,0 0 2-16,0 0-3 0,0 0-2 16,0 0-1-16,0 0-1 0,0 0-1 15,0 0 0 1,0 0-2-16,0 0 2 0,0 0 0 16,0 0-2-16,0 0-5 0,0 0-3 15,0 0-12-15,1 0-8 0,1 2-14 0,1 5-14 16,-3 2-64-16,0 6-28 0,0 2 1 15,0 4 6-15,-10 3 4 0</inkml:trace>
  <inkml:trace contextRef="#ctx0" brushRef="#br0" timeOffset="-1713.44">5149 7227 163 0,'-6'0'108'15,"1"-11"-2"-15,-1 11 0 0,0-13-2 16,2 13-87-16,4 0-10 0,-7 0-1 16,7 0-2-16,-5 0-4 0,5 4 0 15,0 5-1-15,0 4 0 0,0 6 1 16,0 5-1-16,0 6 0 0,1 4 0 0,3 4 1 16,0 2 0-16,-1 2 1 0,0-1 0 15,1 1-1-15,-1-3 1 0,-1-3 0 16,1-1 1-16,-3-2 0 0,1-3-1 15,0-2 0-15,-1-3-1 0,0-4-1 16,0-1-1-16,0-4 0 0,0-2-1 0,0-1-3 16,-5-5 0-16,5 1-4 0,0-3-4 15,-7-1-4-15,7-1-16 0,-6-4-36 16,6 0-30-16,-7 0-1 0,2 0 0 16</inkml:trace>
  <inkml:trace contextRef="#ctx0" brushRef="#br0" timeOffset="-1046.83">4946 7641 211 0,'-4'-14'84'16,"4"1"-4"-16,-7 0-5 0,7 2-19 16,0 3-27-16,0 1-24 0,-4 7 1 15,4 0-2-15,1 0-4 0,-1 0 1 16,1 0 0-16,1 6 1 0,1 2 0 15,1 2 3-15,0 3 0 0,1 2 1 0,1 1 2 16,0 3-2-16,2 1 0 0,0 1 2 16,1 1-3-16,-1 1 0 0,3-1 0 15,-1 0-2-15,-1 0 0 0,3-2-1 0,-2 0 1 16,1-2 1-16,0 0-1 0,0-2-2 16,-1-2 1-16,1-1 0 0,-3-1 1 15,1-3 1-15,-2 1 4 0,1-3 2 16,-3-1 3-16,1-1 1 0,-2-2-6 15,0-3 7-15,-1 0 1 0,1 0-2 0,-2-8 0 16,2 1-7-16,0-4-1 0,0-2-1 16,1-2-3-16,1-3-2 0,3-2 0 15,-2-2 0-15,3-4-1 0,1 0 1 16,1-4-3-16,0 2 4 0,1-1-1 16,0 1 0-16,0 2 0 0,-2 1 1 0,0 1-1 15,-2 2 0-15,0 1 0 0,-1 4-1 16,0 1 2-16,-2 2-1 0,0 2 1 15,-1 1-1-15,-2 1 0 0,0 0 0 16,1 2 1-16,-3 0-1 0,1 8 0 16,2-13 1-16,-3 13-1 0,0-10 1 15,2 10 0-15,-2-10-1 0,-1 10 1 0,0-7 0 16,0 7 1-16,0 0-1 16,0 1 1-16,-5 1-2 15,5 0-1-15,0 0 2 0,-7 0 0 16,7 0 0-16,-4-1 1 0,4 1 0 15,0 0 1-15,-6-2-5 0,6 1 3 16,0-1 1-16,0 1 3 0,-5-1-3 0,5 0-1 16,0 0 0-16,0 1 1 0,0-1-1 15,0 0-1-15,0 1 1 0,0 0 0 16,-4 1 0-16,4-1-1 0,0 0 0 16,0 0-2-16,0 0-4 0,0 2-8 0,0 3-11 15,0 4-16-15,-3 5-80 0,3 3-5 16,-6 2-1-16,6-1 0 0</inkml:trace>
  <inkml:trace contextRef="#ctx0" brushRef="#br0" timeOffset="7262.29">5716 9215 186 0,'-7'0'75'0,"7"0"-8"16,0-9-16-16,-7 9-13 0,7 0-16 15,0-7-14-15,0 7-7 0,-3 0 1 0,3 0 1 16,0 0-1-16,0 0 1 0,0 0-2 16,0 0 4-16,-5 0-3 0,5 0 0 15,0-9-1-15,0 9-2 16,0 0 0-16,0 0 0 16,0 0-4-16,0 0 4 15,0 0 2-15,0 0 2 0,0 0-1 16,0 2 1-16,0-1 1 0,0 1-2 15,0-1 1-15,0 1-1 0,-4-1 1 16,4 0-1-16,0 1 0 16,0 0 2-16,0 1-1 0,0 1 2 0,0 2 2 15,0 1 0-15,0 1-1 0,3 2 3 0,-3 4-2 16,1 1 1-16,1 4-1 0,0 3-1 16,-1 2 0-16,0 1-4 0,3 2 1 15,-3 1 0-15,3 0 0 0,-2-1-1 16,3 0 0-16,-3-3-1 0,2 1 0 15,-2-2-1-15,1-3 1 0,2-4 2 16,-3-2 0-16,2-3 2 0,1-4 3 0,0-2-1 16,-1-2 1-16,0-3 0 0,1 0 0 15,0 0-2-15,1-12 0 0,1 0 1 16,-1 0-4-16,3-6-2 0,-1-3-1 16,3-1 2-16,0-3-1 0,-1 0-1 15,2-3 1-15,0 1-1 0,1-2-1 0,1 1 1 16,-2 1 0-16,3 0 0 0,-1 2 1 15,2 0-1-15,-2 3 1 0,3 0 0 16,-1 0-1-16,3 0 1 0,1-1 0 16,-3 1 0-16,5-1 0 0,-2 1-1 15,1-2 0-15,1 1 0 0,-2 0 0 0,0 0 0 16,2 1 0-16,-4 1 0 0,-1 2 0 16,0 3 0-16,-4 0 0 0,0 2 0 15,-4 4 0-15,1 1 0 0,-5 9 1 16,2-13-1-16,-2 13 0 0,-3 0 0 15,1-7 2-15,-2 7-4 0,0 0 2 0,0 0 2 16,-1 0-1-16,0 0 2 0,1 1 0 16,-1-1 1-16,0 0 1 0,0 0 1 15,0 0-2-15,0 0 1 0,0 0 0 0,0 0 2 16,0 0-5-16,-4 0-1 0,4 0 0 16,0 0 0-16,0-8 0 0,-5 8 1 15,5 0-1-15,0 0 0 16,0 0-3-16,-5 0 3 15,5 0 0-15,0-8-1 0,0 8-1 0,0 0 0 16,0 0-4-16,0 0-5 0,0 0-10 16,1 0-23-16,0 3-72 0,-1 4-1 15,0 0-1-15,0-2-1 0</inkml:trace>
  <inkml:trace contextRef="#ctx0" brushRef="#br0" timeOffset="14671.5">2508 5205 218 0,'-9'0'89'0,"2"-12"-14"0,-3 4-5 16,1-1-14-16,-1-1-36 0,0-1-14 15,1 0 0-15,0 1 0 0,2 1-3 0,1 1-2 16,0 8-1-16,6-12 1 0,-6 12 0 15,6 0 0-15,0 0 1 0,0 4 2 16,2 1-2-16,3 2 1 0,2 3 1 16,-1 2-1-16,4 0 0 0,-1 3 1 0,4-3 0 15,-1 2 1-15,1-1-1 0,3-1 1 16,0-1 0-16,2 1 1 0,0-3-1 16,4-2 3-16,0-1-2 0,2-1-2 15,3-3 0-15,-1 0-1 0,2-2 1 16,3 0-1-16,-1 0-1 0,2 0 1 15,0-11-2-15,1 11-1 0,0-14 1 0,1 5 1 16,-1 0-1-16,-2-1-1 0,2-1 0 16,0 2 1-16,-2-4 1 0,1 1 0 15,2-1-2-15,0 1-1 0,1-1 0 16,0 0-4-16,3 0-6 0,0-1-7 16,2 0-49-16,1 0-42 0,-1 0-3 0,5-1 0 15</inkml:trace>
  <inkml:trace contextRef="#ctx0" brushRef="#br0" timeOffset="15871.67">10808 2857 158 0,'-21'48'102'0,"-1"2"1"0,-2 2 1 0,-3 3-7 16,0-1-87-16,0 1 1 0,-1-1-4 15,2-4-1-15,1-4-2 0,2-5-4 16,1-5 0-16,5-3-3 0,1-2-1 0,5-3-7 15,3-6-5-15,8-6-20 16,0-6-41-16,0-7-23 0,5-3-3 0,3 0 3 16</inkml:trace>
  <inkml:trace contextRef="#ctx0" brushRef="#br0" timeOffset="16164">11009 2877 157 0,'15'-10'91'16,"-3"2"-3"-16,-1 8-13 0,-1-8-18 15,-2 8-19-15,0 0-30 0,-3 3 2 16,-1 2-7-16,-3 5 5 0,0 2 1 16,-1 6 2-16,0 4-1 0,-5 5 0 15,-1 2-1-15,-2 5 0 0,-2 3 1 0,0 3-4 16,-3 2-3-16,-1 2 0 0,-1 1-1 15,2-1 0-15,-5 1-2 0,4-1 2 16,-2-1-3-16,2-3 0 0,0-3 0 16,3-2-1-16,0-4-2 0,2-3-1 15,2-5-3-15,2-2-4 0,0-4-1 0,5-3-6 16,-5-6-15-16,5-4-54 0,0-4-14 16,0 0 1-16,0-10 2 0</inkml:trace>
  <inkml:trace contextRef="#ctx0" brushRef="#br0" timeOffset="16703.3">10942 2663 173 0,'2'-12'61'0,"-2"12"-7"15,0 0-5-15,0-7-5 0,0 7-7 0,0 0 0 16,0 0-8-16,0 0-9 0,-5 1-15 16,5 2 0-16,0-3-1 0,-5 2-1 15,5-1 2-15,0 1 0 0,-5 2 2 16,5 2 0-16,-5 0 1 0,5 3 0 0,-9 4 1 15,4 3 0-15,-2 3 1 0,-1 3 1 16,-3 1-4-16,0 5-2 0,-1 1 0 16,-3 2-2-16,1 3 0 0,-2-1-1 15,1 2 0-15,-1-3-2 0,2-1-1 16,-1-2-2-16,3-1 1 0,0-4-4 16,3-1-5-16,1-3-3 0,1-4-3 0,3-3-12 15,4-2-21-15,-6-3-31 0,6-2-19 16,0-2-2-16</inkml:trace>
  <inkml:trace contextRef="#ctx0" brushRef="#br0" timeOffset="17071.57">11104 2830 214 0,'7'-10'101'0,"-1"10"-2"16,0-10-4-16,0 10-57 0,0-11-33 15,-1 11-2-15,0-8-3 0,0 8 1 16,0 0-2-16,-1 0 4 0,3 0-3 16,-5 0 4-16,0 7 2 0,-2 8 3 15,0 3-1-15,0 5 3 0,-4 4-1 0,-4 6 2 16,1 3 0-16,-3 6-1 0,-3 1-2 15,-1 3 0-15,-1 0-1 0,-1 0-2 16,-2 0-1-16,2-2 1 0,-2-2-3 16,5-4-1-16,-3-3 0 0,5-1 0 15,0-6-2-15,3-2 0 0,0-4 1 0,3-3-1 16,5-3 0-16,-6-3-3 0,6-1-1 16,0-2-6-16,0-2-4 0,-3-1-6 15,3 0-6-15,0-3-22 0,0 0-55 16,0-2-10-16,0 0 1 0,-8-2 3 15</inkml:trace>
  <inkml:trace contextRef="#ctx0" brushRef="#br0" timeOffset="18620.59">5474 9088 208 0,'0'-13'76'0,"0"6"-1"0,0-1-8 0,0 1-23 16,0-2-26-16,-5 3-16 0,5 6 3 16,0-13-2-16,0 13 2 0,0-7 1 15,0 7 0-15,0 0 3 0,0 0-2 16,3 0 1-16,0 0 4 0,1 4 0 15,1 6 0-15,1 3 1 0,0 3-1 0,4 5-2 16,-3 4 0-16,2 3 0 16,1 4-3-16,1 2-3 0,0 3 0 0,3 0-1 15,-2 1-1-15,2-1 0 0,0-2 0 16,3-4 2-16,-3-4 0 0,4-6 1 16,1-7 0-16,3-9-1 0,1-5 2 0,1 0-6 15,3-14 7-15,2-4-1 0,0-8 2 16,4-5-3-16,1-6-1 0,3-5 2 15,0-3-1-15,0-4 1 0,0-2-1 16,3-2-2-16,-4 1 1 0,1 1-1 16,-2 1 0-16,-1 3 1 0,-3 2-2 0,0 2 0 15,-3 4-1-15,-4 2 0 0,-1 4-1 16,-4 3 1-16,0 4-1 0,-5 4 2 16,-1 2-1-16,-2 4 1 0,-3 3 0 15,0 3 1-15,-3 2 0 0,-1 8-1 16,-1-10 1-16,0 10 1 0,-3 0 0 0,0 0-3 15,0 0 0-15,0 0 1 0,0 0 1 16,0 0-1-16,0 0-1 0,0 0 0 16,0 0-2-16,0 0 4 15,0 0-4 1,0 1 0-16,0-1 0 0,0 1 1 16,0-1 1-16,0 0 0 0,0 0-4 15,0 0 4-15,0 0 0 16,-4 0-2-16,4 0 0 31,0-7 1-31,0 7-1 16,0 0 2 15,0 0 1-15,0 0 0-16,0 0 0 15,0 0 0-15,0 0-1 0,0 0 0 16,-4 0-2-1,4 0 2 1,0 0 0-16,-4 0 0 16,4 0 0-16,-5-9-1 15,5 9 1-15,-6 0 0 16,6-9-1-16,0 9 1 0,-6 0 0 16,6-9-1-16,0 0 0 15,0-2 0-15,0 11-1 0,0-10-2 16,0 10-1-16,0-8-5 15,2 8-4-15,-1 0-3 0,2-8-6 0,-2 8-9 16,1 0-12-16,2 1-52 0,-2 1-28 16,1 3 2-16,-3 3 2 0</inkml:trace>
  <inkml:trace contextRef="#ctx0" brushRef="#br0" timeOffset="19031.37">6632 9190 217 0,'4'10'100'0,"1"0"-1"0,-2-5-3 15,1-1-55-15,0-4-41 0,1 0-15 0,-1 0-48 16,0-12-37-16,0 2 0 0,-3-5 0 16</inkml:trace>
  <inkml:trace contextRef="#ctx0" brushRef="#br0" timeOffset="21726.79">5166 4604 214 0,'-6'7'98'16,"-1"-2"-1"-16,2-3-18 0,0-1-39 15,1 0-33-15,4-1 0 0,-7 0-2 16,7 0-1-16,-7 0-1 0,7 0-2 15,0 0 0-15,0 0 1 0,0 1-2 16,0 5-2-16,6-1 1 0,0 4 2 16,0 0-1-16,2 2 0 0,2 1 0 15,0 2 0-15,2 2-1 0,1 1 0 16,1 2 1-16,0 1 2 0,1 0 3 0,2 0-1 16,-3 1 0-16,3 0 0 0,-1-2 2 15,2 0-2-15,-1 0 0 0,3 0 0 16,3-2 0-16,-1-2-3 0,4-1-1 15,2-3 1-15,1-1-1 0,3-3 0 16,2-2 0-16,1-3 0 0,4-2 0 16,0 0 1-16,2 0-1 0,3-11 0 0,1 2 1 15,2-5-2-15,0-1 1 0,2-4 1 16,-2-3 0-16,2-2 0 0,-4 0 1 16,1-2-1-16,-1-1 1 0,-2 2 1 15,-1 2-1-15,-3 0 1 0,1 4 1 0,-4 4-2 16,-1 1 0-16,-2 5-1 15,0 9 0-15,-3 0 0 0,2 0 1 0,-3 0-2 16,1 0 0-16,-1 8 0 0,2 3-2 16,-1 0 2-16,2 2 1 0,-2-3-1 15,1 3 0-15,0-4 0 0,0-2 0 0,1-2 1 16,-1-3 0-16,2-2 1 0,0 0 1 16,2 0-1-16,3-9-1 0,1 0 1 15,2-2 0-15,4-3-1 0,-1 0 0 16,-1 0 0-16,5 1-1 0,-1 3 1 15,0 10 0-15,2-10 2 0,-2 10 0 0,2 2 2 16,-1 3 0-16,1 5 1 16,-3 4-1-16,0 4 0 0,0 4 0 0,0 3 0 15,0 1-1-15,2 4-1 0,-1-2-2 16,4-1-1-16,-1-1 1 0,3-5 0 16,1-1 0-16,3-4-1 0,0-3 2 15,0-5-2-15,0-1-2 0,0-3 2 0,2-3-1 16,1-1 4-16,2 0-5 0,1 0 2 15,0-11 0-15,1 11 2 0,1-12-2 16,-4 12 0-16,0 0 1 0,-1 0 0 16,-1 0 2-16,1 0-1 0,-4 2 2 0,1 6 3 15,-3 4-1-15,-1 2 0 0,-4 2 1 16,-2 4-1-16,-3 2-1 0,0 2 1 16,-2 1-4-16,0 0-2 0,1-2 0 15,0-2-5-15,3-4-3 0,1-6 0 16,3-2-2-16,1-6-1 0,4-3 1 0,2 0-3 15,0-8 2-15,5-2 3 0,-1-3 3 16,3-1 4-16,1-2 1 0,-1 0 1 16,0 2 4-16,-2 3 0 0,-4 2 2 15,-2 9 0-15,-3 0 0 0,-3 0 2 16,-1 2-3-16,-3 9 1 0,-1 5-1 0,-2 3-2 16,1 4-1-16,-4 4-1 0,0 2 1 15,2 2-2-15,-2 0 0 0,1-1-1 16,2-2 1-16,1 0-1 0,0-4 0 0,3-1 0 15,1-3 0-15,1-3 0 0,1-2 0 16,0-2 0-16,-1-3 0 0,0 0 0 16,-2-1-1-16,0-1 1 0,-2 1 0 15,0 0 0-15,-2 2 2 0,-2 3 1 16,0 2 3-16,-4 3 0 0,0 3 1 0,-1 3 1 16,-4 3-1-16,2 2 1 0,0 2 0 15,1 1-1-15,0 2-3 0,0 0-3 16,2 0 0-16,1-2-1 0,2-2-1 15,1-2 0-15,2-4-1 0,2-3 0 16,-1-4-1-16,4-3-1 0,1-4 2 0,0-4 1 16,-1-2-1-16,1-3 1 0,-1-2 0 15,-1 1 0-15,-1-1 2 0,-3 0 0 16,0 0 0-16,-1 0 0 0,-4 0 0 16,-1 0-1-16,-1 4 3 0,-3 1-1 15,-2 2 0-15,0 2-2 0,-1 1 0 0,1 2 2 16,-1 1-1-16,0 0-1 0,0 0 0 15,0 0 1-15,1-1-1 0,0-1 0 16,0-3 0-16,-1-1 0 0,1-2-2 16,-1-1 0-16,1-2 2 0,-3-1-2 15,0-1 1-15,-2 0-1 0,0 0 0 0,-3 0 0 16,-1 0 4-16,0 0-4 0,-2 0 2 16,-1-7-2-16,-1 7 1 0,-1 0 0 15,-2 1-1-15,-1 2-2 0,0-1 1 0,-2 2-5 16,0 2-9-16,-2 0-5 0,-1-1-12 15,-1 4-44-15,0-3-47 0,-2-1 3 16,1-2 0 0,-3-3 1-16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1T02:41:35.9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742 1389 189 0,'-10'6'104'0,"-1"1"-10"0,3-1-4 16,-2-1-22-16,-1 0-41 0,1 1-13 16,2-3 0-16,-1 0-3 0,2 1 0 15,1 1-3-15,1 0 3 0,5 0 0 16,-6-1-3-16,6 0 2 0,2-2-3 0,3-2 1 15,4 0-1-15,4 0-1 0,3-13-1 16,3 4-5-16,3-3-2 0,0-1-4 16,2-1-4-16,2-1-8 0,-2 1-3 15,-2-1 0-15,1 0-2 0,-1 0 1 0,-5 3 0 16,-3-1-1-16,-3 2-4 0,-2 4-24 16,-6 7-34-16,-1-11-15 0,-2 11 5 15</inkml:trace>
  <inkml:trace contextRef="#ctx0" brushRef="#br0" timeOffset="665.16">850 1024 140 0,'-5'-5'85'0,"5"5"-6"0,0-13-16 0,0 13-11 16,0-8-15-16,0 8-14 0,0 0-10 16,0 0-10-16,0 0 1 0,0 0 3 15,0 4-1-15,0 3 2 0,1 3 2 16,4 5-1-16,-1 6 1 0,0 4 0 0,3 7-2 16,0 3-2-16,0 7-1 0,0 7-3 15,2 5 0-15,-2 7-2 0,3 6 0 16,-4 4-1-16,1 0 1 0,-2 2 0 0,-1-1 0 15,-3-3 1-15,0 0 0 16,-1-5 3-16,0-3-2 0,-5-5 2 0,2-4 1 16,-3-7 0-16,-1-6-2 0,1-7 1 15,-2-7-3-15,2-3 0 0,0-6-1 16,-2-3-2-16,1-6 0 0,1-4-2 16,0-3 0-16,1 0-1 0,-1 0 0 15,2-16 0-15,-3 3 2 0,2-4 0 0,1-4 1 16,-4-1-1-16,1-4 3 0,0 0 0 15,-1-3 1-15,1 0 2 0,1 1-2 16,-1 2 0-16,2-1 1 0,-1 3 0 16,6 3 2-16,-5 4 0 0,5 0 3 15,0 3 0-15,1 3 1 0,3-2 3 0,2 4 0 16,4-1-1-16,1-1 1 0,2 0-1 16,4-1-4-16,0-1-4 0,2-2-2 15,2 1-3-15,1 1-5 0,0 0-11 16,-2-1-4-16,0 0-24 0,-2 2-54 0,-1-1-17 15,-5 2 1-15</inkml:trace>
  <inkml:trace contextRef="#ctx0" brushRef="#br0" timeOffset="1247.95">1168 1038 140 0,'0'-7'110'16,"-8"7"-1"-16,8-8-2 0,-7 8-31 0,7 0-36 15,-6-8-34-15,6 8 2 0,0 0-5 16,0 0-3-16,0 2 0 16,0 2-1-16,3 1 2 0,3 2 0 15,0-1-1-15,1-1 1 0,3 1-2 16,1-1 2-16,0-1 0 0,0 0 0 0,2 0-1 15,-1-2 2-15,1 1-1 0,-1-2-1 16,-1 0 2-16,0 1 0 0,-2-2-1 16,-3 4 0-16,-1-1-1 0,-4 5 2 0,-1 2-1 15,0 3-1-15,0 4-1 0,-7 5 1 16,-2 5-2-16,-3 2 0 0,0 3 2 16,-3 1 1-16,-3 3 2 0,1-1-2 15,1 0 0-15,-1-3 0 0,4-2 2 16,2-2 0-16,3-4 0 0,3-6-2 15,5-5 2-15,0-5-3 0,1-8 2 0,4 0 0 16,6 0 0-16,1-13 2 0,5-2-2 16,0-3 0-16,3-3-2 15,1-1 0-15,1-3-2 0,-1 1-2 0,-2-1-2 16,-1 0-5-16,-1 3-4 0,-2 1-13 0,-2 2-24 16,-2 3-43-16,-2 0-14 0,-1 4 0 15</inkml:trace>
  <inkml:trace contextRef="#ctx0" brushRef="#br0" timeOffset="1614.71">1341 1155 194 0,'-7'0'81'16,"3"0"-8"-16,4-8-8 0,-7 8-13 15,7 0-19-15,-5-8-16 0,5 8-9 0,0 0-1 16,0 0 0-16,0-9 0 0,0 9-3 15,0 0 0-15,0 0-2 0,0 0-1 16,3 0 3-16,-2 0-2 16,3 0 1-16,-2 4 1 0,3 4 3 15,0 2 1-15,1 3 0 0,0 5 2 0,0 4 0 16,0 6 1-16,0 6 0 0,2 8-2 16,1 8 1-16,-4 8-3 0,2 9 0 15,0 6-2-15,-2 2-1 0,0 3-1 16,0 3-2-16,0 0 0 0,-3-2 1 15,2-2-2-15,-3-3 2 0,1-7-1 0,0-4 0 16,-2-9-1-16,0-9-1 0,0-9-4 16,0-11 0-16,0-8-1 0,0-9-4 15,0-8-5-15,-6 0-5 0,6-8-12 16,0-6-34-16,0-6-38 0,-5-6-11 0,5-4 3 16</inkml:trace>
  <inkml:trace contextRef="#ctx0" brushRef="#br0" timeOffset="2330.71">1406 1815 140 0,'-6'-17'108'15,"6"-1"0"-15,-5 1-1 0,5 7-25 16,-5 10-37-16,5 0-39 0,-10 0-2 16,4 0-4-16,-4 12 0 0,1 6 0 15,-2 6 0-15,-4 5 0 0,2 4 0 0,-4 5 1 16,1 0 0-16,-1 1 1 15,1-1-1-15,1-1 1 0,0-5-1 0,2-3-1 16,2-7 0-16,0-6 0 0,6-7 0 16,5-5-2-16,-6-4 1 0,8 0 0 15,2-8-1-15,1 8 2 0,3-10 0 16,1 10 1-16,-1 0-1 0,2 0 1 16,1 0 1-16,-1 0-1 0,2 0-1 15,-3 5 2-15,1 3-1 0,1 4 0 16,0 2 4-16,-2 0-5 0,0 2 0 15,1-1-1-15,-3-1 1 0,2-5 0 0,-2 1-1 16,-1-5-1-16,-2-3 0 0,-2-2 0 16,1 0-2-16,-3-10 5 15,0 10 0-15,-4-15 1 16,4 6 0-16,-6 1 2 0,6-4-1 16,0 1-1-16,0-3 1 0,0-3-1 0,1 0-1 15,4-1 0-15,3-3-1 0,3-3 1 16,1-4 0-16,4-1 3 0,1-5 2 15,4 0 1-15,0-4 0 0,2-1 0 0,1-1 1 16,0 3-5-16,0 1-2 0,-2 3-1 16,-1 7 0-16,-2 3-5 0,-4 7-7 15,-3 6-4-15,-1 10-4 0,-5 0-1 16,-5 4-1-16,-1 6 5 0,0 4 3 16,0 4 1-16,-8 2 5 0,-1 2 1 0,1 1 7 15,-2-2 2-15,-1 2 1 16,0-7 1-16,3-1 1 0,0-6-2 0,0-5 1 15,4-4 2-15,4 0-1 0,0-8 1 16,0-2 1-16,0-1 1 0,3-4 2 16,3 0-3-1,-1-1 3-15,1-1-2 0,0 1-1 0,0 0 0 0,1 3-1 0,-1 3 0 16,0 10-1-16,0-10 1 0,-1 10 1 16,-1 5-4-16,-3 5 1 0,-1 8 0 15,0 10 0-15,0 4-1 0,-7 10-2 16,-1 2-1-16,0 6 0 0,-4 0-4 0,2 2 0 15,0 0-1-15,1-2-5 16,-1-2-4-16,1-5-9 0,0-7-19 0,2-7-39 16,0-7-25-16,1-9-2 0,3-9-2 15</inkml:trace>
  <inkml:trace contextRef="#ctx0" brushRef="#br0" timeOffset="3164.21">2082 1342 163 0,'1'6'107'16,"-1"2"-1"-16,0 0-10 0,0 5-17 15,0 2-18-15,0 5-37 0,-7 3-7 0,1 5-4 16,0 6-1-16,-3 4-3 16,-2 4-4-16,0 4-2 0,0 4-2 0,-2 0-1 15,0 0-2-15,-3 0 2 0,1-2-2 16,0-2 1-16,0-6-1 0,2-2 0 15,0-8-5-15,1-9-1 0,3-11-1 0,-1-10-1 16,4 0-1-16,1-14-1 16,-1-10 2-16,6-12-1 0,-5-10 2 0,5-10 2 15,0-7 3-15,0-10 1 0,0-5 4 16,0-4 0-16,2-5 1 0,0-2 0 16,-1 0 1-16,0 3-1 0,1 4 1 0,1 4 0 15,-2 4 1-15,0 8-2 0,3 7 1 16,-2 6 0-16,2 6-1 0,0 7 1 15,1 6 1-15,-1 5-1 0,4 9 2 16,-2 3-1-16,1 6 0 0,3 11 0 16,-1 0 2-16,1 0-1 0,1 0 0 0,1 10-1 15,0 8 2-15,2 5 0 0,-2 8 3 16,4 5 1-16,-2 8 2 0,4 8-1 16,2 6 1-16,0 9 1 0,2 5 0 15,0 8-1-15,2 9-3 0,2 4-1 16,-2 3-3-16,3 1-1 0,-3 1 1 15,3-2 0-15,-3-1-2 0,2-4 1 0,-2-5 2 16,-2-4 0-16,-3-6 1 0,-1-8 1 16,-3-6-1-16,1-7 0 0,-4-9-2 15,-1-7 0-15,0-3 1 0,-3-5-2 16,1-3-1-16,-3-3-2 0,1-4-1 0,-2-2 1 16,0-2 0-16,-3-3-1 0,2-2-3 15,-3-2-4-15,2-1-12 0,-2-5-17 16,-1-4-43-16,0 0-56 0,0-10-1 15,0-8-2-15,-5-7 1 0</inkml:trace>
  <inkml:trace contextRef="#ctx0" brushRef="#br0" timeOffset="4212.18">2780 1517 171 0,'1'-10'104'0,"1"3"0"16,1 7 0-16,2-11-15 0,-3 11-80 15,0 0-7-15,1 0-1 0,1 0-1 0,-2 0-1 16,3 2 1-16,-1-2 1 0,0 3-2 15,5-2-1-15,-2 4-4 0,3-2-5 16,1 1-16-16,-2 1-55 0,2-1-21 16,-1 0 0-16,0-1-1 15</inkml:trace>
  <inkml:trace contextRef="#ctx0" brushRef="#br0" timeOffset="4355.71">2811 1888 151 0,'-5'18'119'16,"2"-3"4"-16,3-4 0 0,0-1-2 16,0-2-27-16,0-3-94 0,1 0-8 0,4-2-17 15,3-2-12-15,3 0-52 0,0-1-29 16,2-8-6-16,1 8-1 0</inkml:trace>
  <inkml:trace contextRef="#ctx0" brushRef="#br0" timeOffset="4662.25">3604 1354 170 0,'6'0'116'0,"-2"-10"-1"16,-2 10 0-16,0 0 1 0,2 0-76 16,-2 7-34-16,0 2-5 0,-1 5-1 15,-1 4-4-15,0 4-2 0,0 3-2 16,0 1-1-16,0 4-3 0,0 2-1 0,0 3 0 16,0-1-4-16,-5 1 1 0,5-3 0 15,0-3-7-15,0-4-27 0,-7-5-43 16,7-8-10-16,-10-5 1 0</inkml:trace>
  <inkml:trace contextRef="#ctx0" brushRef="#br0" timeOffset="5078.5">3473 1226 211 0,'0'-26'104'0,"1"4"-1"15,3 6 3-15,0 3-60 0,3 4-39 0,1 9 2 16,3-7-4-16,0 7 1 0,2 0-2 15,2 2-1-15,3 2 1 0,-1 1-1 16,5 3 0-16,1 3-2 0,0 0 0 16,0 4-3-16,0 1 4 0,0 2-1 15,-3 1 1-15,-2 3-1 0,-4 1-1 0,0 2 0 16,-7 3 1-16,-2 2-1 0,-3 1 0 16,-2 2 0-16,0 2 0 0,-5 0-1 15,-1 0 1-15,-2-2 1 0,-2-2 3 16,2-3-2-16,-2-5 1 0,-2-6 0 15,3-6-1-15,2-8 1 0,2-3-2 0,5 0 0 16,0-15-1-16,0-1 0 0,0-7-2 16,4-6 1-16,3-2 0 0,3-3 0 15,1 1 3-15,1 2-1 0,2 3 2 16,0 4 0-16,3 7 2 0,-3 7-2 16,1 10 1-16,-2 0-1 0,-2 7 1 0,-1 9 0 15,-2 8-3-15,0 8 0 0,-3 5-1 16,-2 5 0-16,2 2-2 0,-4-2 1 15,2 0-6-15,-2-1 0 0,0-5-7 16,0-6-5-16,0-7-3 0,2-9-11 16,2-8-27-16,0-6-33 0,3 0-17 0,2-18 3 15</inkml:trace>
  <inkml:trace contextRef="#ctx0" brushRef="#br0" timeOffset="6510.06">4291 1085 128 0,'0'-9'106'0,"0"9"1"16,-7 0 2-16,3 0-1 0,-2 5-67 16,-4 5-39-16,0 1-1 0,-1 4 0 15,-1 2 0-15,-1 1 0 0,1 1-1 0,-3-1 0 16,6 1 2-16,-2 3-3 0,3-1 1 16,2-1 0-16,6 1 1 0,-5-1 0 15,5-2 3-15,2-1-1 0,0 0 0 16,2 0 0-16,3 0-3 0,3 2 3 0,-2 1 0 15,1 3 0-15,-2 1 1 16,1 2-2-16,-3 3-3 0,0-1 1 0,-2 2 0 16,-3 1-2-16,0-1-1 0,0 0 0 15,-5-3 0-15,0-1-1 0,-1-3 1 16,0-2 0-16,-3-2 1 0,1-3 2 0,0-3 2 16,0-2 0-16,1-3 1 0,2-2 0 15,5-4 0-15,-6 0-1 0,6-2 1 16,1 0-3-16,3 0 2 0,1-10-1 15,2 3-1-15,6-3 1 0,1-2-1 16,4-4 0-16,1-4 4 0,5-3-4 0,3-4 0 16,3-4 1-16,2-4-1 15,2-2 0-15,0-3 0 0,1 1 0 0,-2-1 0 16,1 1 0-16,-5 2-3 0,-2 3 3 16,-3 2 0-16,-5 6-2 0,-5 3 1 15,-6 7 0-15,-4 4 1 0,-4 12 2 0,0 0 1 16,-10 0 2-16,1 0 2 15,-5 8 1-15,-2 5 1 0,-2 3 0 0,1 2 3 16,0 4-1-16,4 1-1 0,-2 5-1 16,7 0-3-16,0 3-2 0,8-1 0 15,0 2 1-15,0 0-2 0,0-1 0 0,5-1-3 16,4 0 0-16,2-3 0 16,1-1-1-16,4-2-5 0,-3-5-4 0,3-3-5 15,-2-5-7-15,0-7-4 0,2-1-3 16,-4-3 0-16,0 0-1 0,-1-17 1 15,0 1 7-15,0-3 4 0,-4-6 7 0,3-4 8 16,-3-3 6-16,0-3 6 0,0 0 1 16,0 0 4-16,-3 0-2 0,4 0 0 15,-2 4 0-15,-1 4-3 0,1 2 2 16,0 6-2-16,1 5-1 0,-1 5-1 16,1 9 1-16,1 0-1 0,-1 0 1 0,-1 7 0 15,0 6 0-15,-1 4-4 0,0 6-3 16,-4 3-1-16,0 5 0 0,-1 2-2 15,0 3-2-15,0 1 4 0,-8-4 1 0,3 1 4 16,-3-4 1-16,-1-4 11 16,0-4 0-16,1-4 0 0,-4-6 1 0,4-8 0 15,1-4-3-15,2 0-2 0,5-14-4 16,0-4-3-16,0-7-6 0,3-5-2 16,4-4-1-16,6-4 0 0,2-1-1 15,4-1-2-15,2 0-5 0,3 0-4 0,2 2-5 16,2 3-3-16,-1 5-7 0,0 3-2 15,-1 4-10-15,-3 3-15 0,0 4-13 16,-3 3-13-16,-4 1 4 0,-1 3 24 16,-4 9 32-1,-3-11 26-15,-2 11 8 0,-2 0 14 0,0-7 17 0,-3 7 15 16,-1 0 23-16,1 0 0 0,0 1-19 0,2 2-27 16,-1 2-19-16,3 2-6 0,1 0 1 15,4 0-3-15,1 0 0 0,2-2-4 16,4-1-2-16,4-2 1 0,-1-2-2 15,6 0 0-15,2 0-3 0,1-12-1 16,0-1-4-16,4-3 0 0,-3-3-5 16,0-3-2-16,-2-5 0 0,-2 0-2 0,-7-3 2 15,-2-1 1-15,-7 1 1 0,-4 3 5 16,-5 3 1-16,-1 0 8 0,0 7 5 16,-13 2 1-16,2 6 5 0,-6 9 3 15,-2 0 1-15,-2 0 2 0,-2 0 1 16,0 8-1-16,1 8-2 0,0 7 0 0,3 3-1 15,2 8-2-15,1 2-1 0,4 5-3 16,1 3 1-16,5 4-3 0,0 1 0 16,6 3-2-16,-8 1-1 0,8 1-1 15,0-4 1-15,3-1-2 0,0-5-2 16,5-7 0-16,4-7-9 0,2-10-7 0,6-10-10 16,3-9-21-16,6-1-52 0,3-11-25 15,6-8-3-15,1-7 0 0</inkml:trace>
  <inkml:trace contextRef="#ctx0" brushRef="#br0" timeOffset="7409.53">3643 2356 196 0,'0'0'105'0,"-8"0"2"16,8 0-3-16,-8-7-43 0,8 7-53 0,-6-8-3 15,6 8-1-15,-6-8-1 0,6 8 0 16,0-8-2-16,0-2 0 16,0 10 1-16,3 0 1 0,6 0 1 0,-2-6 3 15,3 6 0-15,3 0 2 0,2 0 0 16,3 0 1-16,2 0-2 0,4 0 1 15,0 0-3-15,4 0 0 0,2 3 0 16,2-1-1-16,2 0 0 0,2 2 1 16,2 0 1-16,2-1 1 0,2-3 5 15,7 0 1-15,1 0 1 0,3 0 0 16,3 0 0-16,0 0 0 0,1 0-3 16,0-9 0-16,2 9-1 0,1 0-5 15,1-10-2-15,-1 10 1 0,2-9-2 0,-1 9 0 16,-2 0 1-16,-2-7 1 0,-3 7 0 15,-6 0 1-15,1 0 1 0,-3 0-1 16,-1 0 2-16,-5 0-1 0,0-9 2 16,-1 9-1-16,-5 0 2 0,-2-10-2 15,-2 10 0-15,-2-11 0 0,-4 11 0 0,0-11-2 16,-2 11 1-16,-1-12-3 0,-4 12-1 16,-2-9-3-16,-1 9-3 0,-2-8-10 15,-1 8-18-15,-5 0-31 0,-1-9-83 16,-3 9-7-16,-2-10-1 0,0 3 0 0</inkml:trace>
  <inkml:trace contextRef="#ctx0" brushRef="#br0" timeOffset="12387.03">1379 3406 176 0,'1'-12'97'0,"0"-4"-1"0,2 4-32 15,-2-2-25-15,-1 1-28 0,0 1-6 0,0 1-2 16,0 1 2-16,0 2-2 0,0 8-1 16,-5-12 0-16,5 12 2 0,0 0 3 15,0 0-1-15,0 2 0 0,1 5 0 16,3 4 1-16,-3 7-1 0,3 4 1 15,-2 10 1-15,2 7-5 0,-3 8-3 0,4 5-1 16,-3 3 2-16,1 4 0 16,-2 2-1-16,3-1 0 0,-3 0 3 0,-1-3-1 15,0-2-4-15,0-6 7 0,0-7 0 16,0-6 0-16,-5-11-2 0,5-10 0 16,-10-10 1-16,4-5 0 0,0 0-3 0,-1-20 0 15,0-2-1-15,-3-8-2 0,1-5 1 16,1-8-3-16,-3-3 2 0,1-4 0 15,3-4 1-15,-3-2-1 0,4-1 1 16,3 0 0-16,3 1 0 0,0 0 0 16,0 4 2-16,1 2-1 0,5 3 1 15,2 4 1-15,5 4 0 0,0 3 1 16,5 6-1-16,4 3 0 0,3 7 4 0,1 6-1 16,3 14-1-16,1 0 2 0,1 0-3 15,-2 6 0-15,-1 11-1 0,-1 14 1 16,-6 8 0-16,-2 14-3 0,-5 9 2 0,-4 9-2 15,-4 4 2-15,-6 5-4 0,0 3 6 16,0-2-1-16,-11-2 1 0,0-5 0 16,-3-3 0-16,-2-9 1 0,-4-7-1 15,1-11-3-15,2-12-5 0,-1-13 4 16,1-12-12-16,1-7-8 0,4 0-21 0,0-12-56 16,2-6-15-16,4-4-1 0,6-5 1 15</inkml:trace>
  <inkml:trace contextRef="#ctx0" brushRef="#br0" timeOffset="12771.58">2060 2798 219 0,'2'-17'101'0,"1"2"1"15,-2 1-21-15,0 3-34 0,2 3-32 16,-2 8 1-16,3-8-2 0,-1 8-1 15,4 0 1-15,-1 0-1 0,3 3 0 0,2 3-3 16,1 3-1-16,0 2-3 0,4 3 0 16,0 3-6-16,2 2-4 0,0 2-12 15,-2 2-17-15,1-1-55 0,-1 2-25 16,-3-1-1-16,-3-2 0 0</inkml:trace>
  <inkml:trace contextRef="#ctx0" brushRef="#br0" timeOffset="13071.31">2122 2999 221 0,'-11'0'104'0,"0"0"1"15,1 2-6-15,4 3-50 0,6 0-43 16,-4 1-1-16,4-1-2 0,2 1-3 16,1 5 0-16,2 0-4 0,1 5-1 15,0 0-1-15,3 7-3 0,-3 3 1 16,0 0 0-16,-2 4 2 0,-1-1-1 0,1 1 4 15,-4 0 5-15,0-1 4 0,0-3 0 16,0-1 3-16,-5-5 1 0,5-3 2 16,0-8-1-16,0-4 1 0,0-5-1 15,5 0-3-15,6-9 3 0,1-4-1 16,6-3 5-16,3-4-1 0,3-2 1 0,5-6-2 16,3-1-1-16,1-3 0 0,1 0 0 15,1-1-6-15,-1 2-3 0,1 1-3 16,-5 2-3-16,-3 3-5 0,-1 3-7 0,-6 2-7 15,-2 3-7-15,-3 0-19 16,-7 3-40-16,1-1-29 0,-7 2-1 0,-1 0 2 16</inkml:trace>
  <inkml:trace contextRef="#ctx0" brushRef="#br0" timeOffset="13270.72">2555 2773 133 0,'-8'-16'99'0,"-2"2"0"0,1 2-8 0,2 2-11 15,1 10-32-15,-1-7-33 0,2 7-1 16,0 3-1-16,5 7 0 0,-6 6 0 15,6 7-1-15,-6 5 2 0,6 8-1 16,-5 8 1-16,-1 5-3 0,0 10-2 0,0 5-2 16,-1 9 1-16,-3 7-3 15,-1 6-2-15,-1 3 0 0,-3 1-3 0,2-4 0 16,-3-1-5-16,3-6-3 0,-3-6-6 16,3-9-8-16,-2-8-20 0,3-10-50 15,1-12-26-15,0-10 0 0,4-14 2 16</inkml:trace>
  <inkml:trace contextRef="#ctx0" brushRef="#br0" timeOffset="13437.05">2401 3513 151 0,'21'-26'105'16,"-1"7"2"-16,2 7 2 0,1 12-11 0,-2 0-25 16,2 0-46-16,0 8-3 0,-1 8-4 15,1 7-4-15,0 4-6 0,2 3-8 16,1 2-2-16,-1-1-7 0,1-1-14 15,-1-2-8-15,1-4-21 0,-1-3-42 16,-2-6-28-16,-2-7-3 0,0-5 2 0</inkml:trace>
  <inkml:trace contextRef="#ctx0" brushRef="#br0" timeOffset="14118.98">3024 3020 195 0,'6'-22'113'0,"1"-3"-3"15,0 3 2-15,2-1-6 0,-1 4-98 0,3 1-2 16,-1 3-5-16,2-1-1 0,3 5 1 16,-1 1 0-16,3-1 1 0,1 11 2 15,2-9 0-15,3 9 3 0,0 0-2 16,0 0 0-16,0 0 2 0,-1 1-3 15,0 4 0-15,-5 0-1 0,-2 3 0 0,-2 2-3 16,-5 1 0-16,-2 6-3 0,-5 2 1 16,-1 4-2-16,0 3-1 0,-9 4 0 15,-1 3 0-15,-3 3 1 0,-3 1 3 16,-3 0 3-16,0 1-1 0,0-4 0 16,1 0 2-16,-1-4 0 0,4-3 1 0,2-7-2 15,5-4 0-15,3-8-1 0,5-7-1 16,0-1-2-16,4 0 2 0,3-14 3 15,5-2-3-15,4-6 2 0,1-5-2 16,4-3 1-16,0-5-1 0,2-4-1 16,-1-3-3-16,0-5 0 0,0-1-5 0,-2-1-4 15,-2-1 3-15,-4 1-4 0,0 1 1 16,-5 1 1-16,0 2-1 0,-3 3 3 16,-4 1 2-16,-1 3 3 0,-1 4 0 0,0 4 2 15,-4 1 3-15,-4 7 0 16,1 1 1-16,-1 4-1 0,-4 2 2 0,1 4-1 15,0 0 1-15,-4 3 0 0,3 8 2 16,0-13-2-16,0 13 0 0,1-7 0 16,0 7 1-16,1 0 2 0,3 0-1 15,2 4 2-15,5 3 2 0,-7 6 0 16,7 6 1-16,0 8 1 0,1 9 2 0,2 11-2 16,0 8-3-16,1 9 1 0,-3 8 0 15,2 10-2-15,0 10-2 0,-2 10 3 16,-1 7-1-16,0 5 2 0,0 2-1 0,0-2 5 15,0-1-4-15,0-5 1 0,-5-9-1 16,5-9 4-16,-6-8-6 0,6-8 1 16,-6-10-5-16,6-8-2 0,-3-11-3 15,3-13-10-15,-5-9-2 0,5-10-9 16,-6-10-10-16,6-3-23 0,-9 0-40 0,9-19-28 16,-5-5 1-16,5-6 4 0</inkml:trace>
  <inkml:trace contextRef="#ctx0" brushRef="#br0" timeOffset="14722.28">3669 2444 128 0,'-4'0'100'16,"4"2"-3"-16,0-2 3 0,-5 2-18 15,5-1-50-15,0-1-27 0,0 1-3 0,0 0 1 16,1-1 2-16,1 0 1 0,3 0 0 16,3 0 0-16,1 0-1 0,2-9 1 15,3 9 0-15,1-9 1 0,1 9-3 16,2-6-1-16,0 6-1 0,1 0-2 16,-1-10-1-16,-1 10 0 0,0 0 2 0,-4 0-3 15,0 0-2-15,-2 4-2 0,-3 1 2 16,0 2 0-16,-4 2 0 0,-2 0 1 15,-2 2-2-15,0 2 1 0,0-1-2 16,-3 1-2-16,-2 0 0 0,-1 1-5 16,-2-2-8-16,0 0-34 0,-1 0-41 0,0-1-5 15,-2-2 1-15</inkml:trace>
  <inkml:trace contextRef="#ctx0" brushRef="#br0" timeOffset="15617.79">3550 2988 222 0,'-3'4'109'0,"3"-1"0"0,-8-3-2 15,8 0-59-15,-4 0-41 0,4 0 0 16,0 0 0-16,0-8-2 16,0 8 2-16,0-9 2 0,1 9-2 0,5-12 1 15,4 12 1-15,3-16 3 0,2 7 2 16,4-4-1-16,4 1-3 0,5-5-2 16,0-2-1-16,6-4-1 0,1 1 1 0,3-3-3 15,-2-1-1-15,3 0-1 0,0-1-1 16,-4 2-1-16,0 1 0 0,-2 2 0 15,-4 3 1-15,-2-1-1 0,-5 4 0 16,-4 4 2-16,-2 2-2 0,-5 10 0 0,-4 0-3 16,-3 0 1-16,-3 0-3 0,-1 1 0 15,0 8-4-15,-6 3 1 0,0 0-3 16,-3 3-2-16,-2 2 0 0,0 3 2 16,-3-1-2-16,0 2 3 0,0 1 0 15,-5 2 2-15,1-2-2 0,-1 0 4 0,-2 0-1 16,-1 0 3-16,2 1 1 0,-3-2 3 15,1 1 2-15,0 0-1 0,-1 1 1 16,2 0 3-16,1 1 2 0,4 3-2 16,-2 2 1-16,4 3 2 15,0 2-2-15,4 4 0 0,3 0-2 0,2 7 0 16,5 0 0-16,-6 2-1 0,6 1 1 16,0 0 0-16,0 1-2 0,1-2 0 15,1-2-1-15,0-4 1 0,-1-4-1 0,0-6-1 16,0-4-1-16,2-8-1 15,-3-8-1-15,1-11-3 0,0 0 0 0,2-8 0 16,-2-9 0-16,1-8-1 0,3-7 1 16,0-4 4-16,3-5-2 0,1-2 4 15,1-1-2-15,3-1 2 0,0-1 0 0,3 3 2 16,0 1 2-16,2 5-1 0,2 5 1 16,-1 5-1-16,3 5 3 0,-3 7-1 15,3 5 3-15,0 10 0 0,1-7 0 16,-4 7 0-16,2 1 0 0,0 3 2 15,-4 2-4-15,1 4 1 0,-3 1-2 0,-2 6 0 16,-5-1-4-16,-3 5-1 0,-1 4-1 16,-4 2-1-16,0 2-2 0,-6-1-3 15,-2 3 2-15,-4-1 0 0,-2 0-3 16,-3 1-1-16,-2-3 3 0,-4-2 0 16,-2-2 2-16,1-4 2 0,-1-2-1 0,0-4 3 15,3-3-1-15,3-2 2 0,2-5 0 16,2-2 1-16,5-2-1 0,4 0 0 15,6-10 0-15,0 1-2 0,0-3 2 0,6-2-2 16,4-3 0-16,6-2 1 16,0-3 0-16,6-3-1 0,-1 0 0 0,4-6-2 15,-2 1-4-15,0-1-3 0,0-2-9 16,-5 1-12-16,0-2-40 0,-2 1-38 16,-5-2-2-16,-1 3-1 0</inkml:trace>
  <inkml:trace contextRef="#ctx0" brushRef="#br0" timeOffset="15834.71">3999 2760 167 0,'-9'-16'98'0,"-2"3"0"15,1 3-7-15,3 10-29 0,1-7-43 16,6 7-11-16,-6 4 0 0,6 5 2 16,0 8 1-16,0 6 4 0,0 8 2 15,1 6 2-15,0 8 1 0,2 8-1 16,-2 9-2-16,1 9-3 0,-1 5 0 0,2 7-4 15,-2 0-5-15,1 1-5 0,1-3 0 16,-1-3-7-16,2-5-15 0,1-6-26 16,0-12-65-16,2-8-6 0,-1-11-2 15,1-12 0-15</inkml:trace>
  <inkml:trace contextRef="#ctx0" brushRef="#br0" timeOffset="16379.05">4642 2593 189 0,'1'5'104'0,"0"-1"2"16,0 2 3-16,3-2-40 0,0 0-54 0,-1 1-9 15,3-2-1-15,4-1 0 0,-2-2-2 16,2 2-3-16,2-2 0 0,0 3-7 16,3-1-14-16,0 2-32 0,-3-3-49 0,2 3-6 15,-2-2 0-15</inkml:trace>
  <inkml:trace contextRef="#ctx0" brushRef="#br0" timeOffset="16550.43">4654 2868 176 0,'-16'25'109'0,"-2"0"-1"0,3 1 1 16,2 0-13-16,2 0-87 0,1-1-6 15,7 0-3-15,3-3-2 0,0-3-8 16,0-3-5-16,3-1-16 0,4-1-38 0,1 0-36 15,0-1-1-15,3 2 0 0</inkml:trace>
  <inkml:trace contextRef="#ctx0" brushRef="#br0" timeOffset="16682.84">4653 3292 142 0,'0'14'106'0,"0"0"-3"16,0 0-1-16,-8 0-15 0,8-2-29 0,-6-1-39 16,6-4-2-16,-7 0-2 0,7-4-2 15,0-3-1-15,0 0-4 0,1 0-6 16,4-14-2-16,0 2-6 0,2-5-6 15,3-3-13-15,1-1-30 0,0-5-52 16,1-4-8-16,0-1-1 0,3-2 0 0</inkml:trace>
  <inkml:trace contextRef="#ctx0" brushRef="#br0" timeOffset="17300.22">4837 2874 195 0,'5'-17'104'0,"0"3"-3"0,1-1-10 15,-1 1-23-15,1-1-47 0,1-2-9 16,4-2-3-16,0 0-7 0,2-4-1 15,3 1 0-15,0-4 1 0,3 1 0 16,1 0-1-16,-1 0-1 0,3-2 0 16,1 4-3-16,-4-2-2 0,2 3-1 0,-2 3-3 15,-3 3 1-15,0-1-3 0,-5 2 1 16,-3 4-1-16,-1 0 1 0,-3 3 3 16,-3 8 5-16,-1-6 2 0,0 6 4 15,-5 0 3-15,-2 1 3 0,-1 7 3 16,-3 2 0-16,-4 5 1 0,1 5 1 0,-4 5-2 15,-2 6-3-15,1 4 1 0,-2 3-5 16,3 3 1-16,0 0-5 0,4-2-1 16,2-1-1-16,4-3 0 0,3-4-1 15,5-4 0-15,0-4 1 0,0-6-4 16,5-6 2-16,5-4-1 0,3-5 2 0,0-2 0 16,7 0 3-16,-3 0-1 0,1 0 0 15,-1 0 2-15,0 0-1 0,-6 3 1 16,0 7 0-16,-7 6-1 0,-2 6 0 15,-2 8 0-15,0 7 0 0,-12 4 1 0,-1 6-2 16,-5 3 2-16,0 2 2 0,-3 0 1 16,1 0 1-16,-2-4-1 0,-1-5 0 15,2 0 0-15,2-7 0 0,1-5 1 16,3-5-2-16,3-6-2 0,6-6-1 16,6-6 2-16,0-6-2 0,0-2 0 0,6 0-2 15,6-13 0-15,1 0-2 0,4-1-4 16,2-3-3-16,-1-2-4 0,4-3-3 15,-2-1-5-15,3-4-2 0,0-2-1 16,-1-1 3-16,0-2 3 0,0 0 4 16,-4 1 5-16,0 3 5 15,-3 3 5-15,-3 2 7 0,-2 5 11 0,-1 5 3 0,-1 4 5 16,-3 9 1-16,-3 0 5 16,-1 5 0-16,-1 9-1 0,0 5-3 0,0 10 0 15,-6 7-16-15,6 4-11 0,-7 9-2 16,7 5-16-16,-6 6-23 0,6 1-74 15,0 3-24-15,-5-4 3 0,5-3-2 0</inkml:trace>
  <inkml:trace contextRef="#ctx0" brushRef="#br0" timeOffset="17916.77">6311 2743 205 0,'6'1'95'16,"2"0"-11"-16,2 2-19 15,1-2-23-15,0 3-20 0,1 2-7 0,-2 4 0 16,-2 3-2-16,0 5 1 0,-3 5 0 15,-1 5-1-15,-3 2 0 0,-1 5 0 16,0-1-1-16,-5 2-1 0,2-2-2 16,-2-1 0-16,-2-2-2 0,1-2-1 15,1-5-1-15,5-6-3 0,-5-4-1 0,5-8-1 16,0-4 0-16,5-2-3 0,1 0-1 16,6-16-3-16,1 3-1 0,4-5-3 15,1-1-4-15,3-1-6 0,0-2-12 0,-1 2-40 16,0-2-32-16,-2 2-8 15,-1 3 0-15</inkml:trace>
  <inkml:trace contextRef="#ctx0" brushRef="#br0" timeOffset="18349.04">6501 3282 165 0,'-12'27'99'0,"0"1"-1"16,0-3-3-16,-2-3-36 0,2 0-43 15,-1-3-13-15,0-2-2 0,-2-4-1 16,0-2 0-16,1-6 1 0,-2-1 0 0,0-4 3 16,-1 0-2-16,0 0 1 0,-1-11-1 15,-1-2 0-15,2-6 0 0,-3-5 0 16,2-6 1-16,0-5-1 0,1-7-1 16,0-4 2-16,5-5 0 0,0-2 0 0,5-4 0 15,7-3 2-15,0-1-1 0,0-2-1 16,4 1-1-16,7-1 0 0,5 1-1 15,6 3 0-15,1 2 5 0,7 3 1 16,5 4 0-16,3 9 1 0,2 5 0 16,4 8 1-16,1 6 0 15,0 11 1-15,-1 11 2 0,-2 0-4 0,-1 7-1 0,-2 12-1 16,-5 13-1-16,-6 11-1 0,-3 10 0 16,-5 9-1-16,-7 8-1 0,-6 6-1 15,-6 3 0-15,-1 2-2 0,0-1 1 16,-16 1 1-16,0-5-1 0,-5-4 3 0,-2-2-2 15,-3-8 1-15,-3-9 1 0,-1-10-5 16,1-9 1-16,-2-8-4 0,4-11-7 16,0-9-7-16,4-6-5 0,3 0-20 0,3-15-45 15,4-4-29-15,3-6-1 16,4-2 2-16</inkml:trace>
  <inkml:trace contextRef="#ctx0" brushRef="#br0" timeOffset="19198.4">7121 2376 127 0,'4'-7'103'0,"2"-3"-1"0,0 0 2 16,1-1-9-16,1 0-62 0,4 0-27 16,0 1 2-16,4 0-1 15,-2 3-1-15,3-1 1 0,2 8 1 0,0-8-2 16,2 8 3-16,0 0 0 0,1 0 1 16,0 0-2-16,-1 1 0 0,1 2-2 15,-4 0 0-15,-2 1-2 0,-3 1 0 0,0-1-2 16,-5-1 0-16,-2 4-2 0,-6 2-1 15,0 3 0-15,0 4-3 0,-10 4 0 16,-2 7 0-16,-5 4-2 0,-4 6 1 16,-3 3 2-16,-2 1-1 0,-2 1-1 15,2 1 3-15,-2-1 2 0,4 0 2 0,2-4 0 16,1-4 2-16,8-8-1 0,2-6-2 16,11-8 0-16,0-11 0 0,0-1 0 15,7 0 1-15,6-22-1 0,6 0 0 16,3-4-1-16,2-6-1 0,2-1-1 15,0-2-1-15,0-3-8 0,-2-1-5 0,0 1-8 16,-2 0-21-16,-4 3-36 0,-3 5-26 16,-4 5-2-16,-3 3 0 0</inkml:trace>
  <inkml:trace contextRef="#ctx0" brushRef="#br0" timeOffset="19399.14">7351 2428 178 0,'-17'14'96'16,"3"-1"-3"-16,0 2-6 0,4 5-25 15,2 3-34-15,-2 7-13 0,4 5-6 16,0 9 1-16,6 6 0 0,-6 8 0 16,1 7-3-16,-2 7-1 0,-2 9 0 0,2 6-4 15,-5 5 0-15,1 3 0 0,0-1-1 16,-4-5-1-16,1-3-2 0,0-9-4 16,0-8-3-16,2-10-1 0,1-10-6 15,3-14-11-15,2-13-35 0,6-14-36 16,0-8-6-16,0 0 0 0</inkml:trace>
  <inkml:trace contextRef="#ctx0" brushRef="#br0" timeOffset="20013.68">7208 3405 205 0,'15'-54'98'0,"0"2"0"15,2 4-4-15,-1 6-31 0,2 0-44 0,-1 5-9 16,2 2-2-16,0 3-2 16,1 4 1-16,1 1 4 0,-2 2-3 0,2 5 0 15,1 1-2-15,-2 3 4 0,1 5-3 16,-3 11 1-16,-3-8-4 0,-2 8-2 15,-4 4-2-15,-7 6-2 0,-2 7 0 0,0 4 0 16,-5 5-5-16,-3 4 2 16,-6 2 0-16,0 2 0 0,-7 0 3 0,0-2 1 15,-1-1 2-15,-1-5-1 0,2-4 2 16,2-2 3-16,4-8-2 0,4-5 0 16,2-4-1-16,9-3-1 0,0-15-1 15,7 5 1-15,3-3-2 16,4 1 0-16,1-2 0 0,2 2 0 15,2-1 2-15,-1 2 0 0,-2 2 1 16,0 1 2-16,-3 8 0 0,-2-11 0 16,-2 11 0-16,-3 0 1 0,-3 0 1 0,-3 0-2 15,0 4-2-15,0 5-2 0,-10 4 0 16,-1 3-3-16,-3 3 1 0,-3 4-1 16,0 1 1-16,-3 3-1 0,2-2 1 15,0 3 1-15,1-2 2 0,5-1 2 16,1-5 2-16,4-2-1 0,7-7 0 15,0-6 0-15,0-5-1 0,7 0 0 0,4-8-1 16,6-6-1-16,3-7-1 0,3-5 0 16,3-3 0-16,2-7-1 0,-2-2-2 15,0-5-4-15,1 0 1 0,-3-2-4 16,-2 1 0-16,-5 4 0 0,-3 3 0 0,-3 4-1 16,-5 5 0-16,-3 6 4 0,-3 10 3 15,0 12 3-15,0 0 3 0,-9 0 3 16,0 9 3-16,-5 14-1 0,0 9 2 15,-4 10 2-15,0 8-1 0,-2 8-1 16,3 5-1-16,0 3-1 0,3 2 0 0,2-1 1 16,4-3 0-16,3-6 0 0,5-7 0 15,0-10 1-15,1-11-1 0,6-12 1 16,6-12-7-16,4-6-2 0,4 0-6 16,5-24-12-16,5-6-23 0,5-12-67 15,0-11-19-15,3-9 1 0,1-5 3 0</inkml:trace>
  <inkml:trace contextRef="#ctx0" brushRef="#br0" timeOffset="20913.29">8012 2613 188 0,'-7'5'111'15,"7"-2"0"-15,-5 1-2 0,5-3-21 16,0-1-70-16,1 0-8 0,2 0-7 15,4-8-3-15,2 0 0 0,3-2 1 0,0-1-1 16,4 0 1-16,-1 3 0 0,4 0-2 16,-2 8 1-16,1-11 0 0,0 11 0 15,-3 0 1-15,-2 0 0 0,-3 1 0 16,-4 7 0-16,-4 8-1 0,-2 4-1 16,0 5 1-16,-8 5-2 0,-4 4 0 0,-3 4-1 15,-4 5 1-15,-3 1 4 0,-6 3-2 16,0 2 3-16,-3-2 0 0,2-2 1 15,3-2 2-15,1-6-1 0,6-2 1 16,4-9 1-16,7-6-4 0,8-7-2 16,0-8 0-16,0-5 0 0,8 0 0 0,7-16-1 15,6-4 0-15,3-8 1 0,6-4-1 16,2-8-2-16,2-2-3 0,-1-3-3 16,-3-2-4-16,-1-1-5 0,-4-1-7 15,-3 3-5-15,-6 2-20 0,-4 2-24 0,-5 5-17 16,-4 4-7-16,-3 3-2 0</inkml:trace>
  <inkml:trace contextRef="#ctx0" brushRef="#br0" timeOffset="21193.64">8192 2466 140 0,'-14'-10'83'0,"0"2"9"0,1-1-8 15,-2 0-13-15,4 2-23 0,-1-3-35 0,2 2-2 16,2 1-3-16,2-3 0 0,0 10 0 16,6-8 1-16,-6 8 2 0,6 2 1 15,0 4-1-15,0 7-1 0,2 9 1 16,2 11-1-16,0 9 1 0,0 11-3 15,0 6 0-15,-1 9-4 0,-1 9-1 16,0 6 0-16,-1 7-1 0,-1 4 4 0,0 4 4 16,0 2 4-16,-3-1 1 0,-2-5 5 15,-1-4 4-15,0-11 4 0,-3-8 1 16,1-10 0-16,0-9-3 0,-1-9-4 0,-2-11-4 16,1-11-1-16,-2-12-6 0,1-9-8 15,-1 0-3-15,-3-14-8 0,1-8-9 16,-1-10-8-16,2-7-10 0,-2-8-8 15,4-4-7-15,3-4-15 0,2-3-54 16,6-2-22-16,0 1 4 0,0 0 8 0</inkml:trace>
  <inkml:trace contextRef="#ctx0" brushRef="#br0" timeOffset="21765.71">8625 2142 198 0,'1'0'98'0,"1"0"1"16,1 0-3-16,1 0-56 0,3 0-39 15,0 0 1-15,2 0-1 0,1 0 1 0,1 0 1 16,1 0 3-16,1 0-1 0,0 0 0 16,0 3 2-16,0 1-1 0,-2 3-1 15,0 1 2-15,-6 3-1 0,-3 1-1 16,-2 3-1-16,0 3-1 0,-7 3 0 16,-3 1-1-16,-3 4-1 0,-7 0 0 0,0 5 1 15,-3-1 5-15,-5 1 1 0,1 1 1 16,0-2-1-16,2 0 0 0,3-2 1 15,3-3 1-15,5-3-1 0,5-5 0 16,9-5-6-16,0-6-1 0,0-5-1 0,6-1 2 16,9 0-1-16,3-12-1 15,4 0 0-15,5-4-1 0,1-3 2 0,1 0-4 16,1-1 2-16,0-4 0 0,-3 2-6 16,-2-1-9-16,-3 1-7 0,-3 2-23 15,-4 1-55-15,-3 1-17 0,-2 3-1 0,-6 3 1 16</inkml:trace>
  <inkml:trace contextRef="#ctx0" brushRef="#br0" timeOffset="23127.98">8776 2325 147 0,'-6'0'94'16,"6"-9"0"-16,0 9-14 0,0-9-19 15,0 9-48-15,0-13-11 0,0 6-1 16,0 7 2-16,0-14 1 0,0 14 3 0,0-13-1 15,1 13 0-15,0-9 1 0,1 9-3 16,0-8 2-16,-1 8 1 0,0 0-3 16,-1 0-2-16,0-8-2 0,0 9 1 15,0 0 0 1,0-1 0-16,-5 1 0 0,5-1 0 0,0 0 0 16,0 0-1-16,0 1 1 0,0 1-1 15,-3-2 3-15,3 1-2 0,0 1-1 16,0 0 1-16,0 0 0 0,0 1 2 15,1-1-4-15,0 2 8 0,0 2 3 16,0 2 2-16,1 3-2 0,-1 5 2 16,0 2 0-16,0 7 1 0,1 4 2 0,-2 6-2 15,0 6-5-15,0 7-1 0,0 1 2 16,0 7-3-16,-5 2 2 0,5 5-1 16,-6 0 1-16,1 2-1 0,-1-1-1 15,1-1-2-15,0-2 1 0,0-5-2 0,0-5 0 16,2-6 0-16,3-6-2 0,-10-6 3 15,10-6-5-15,-7-6-1 0,7-5-3 16,-5-6 1-16,5-8-2 0,-5-2-3 16,5 0-3-16,-4-15-1 0,4-1 1 15,-6-8-4-15,6-6 4 0,-5-3 5 16,5-7 4-16,-6-3-2 0,6-3 5 0,-6-4 2 16,6 1 2-16,-6 0 0 0,6 2 1 15,-4 4 1-15,4 2-6 0,0 6 2 16,-5 5-2-16,5 8 0 0,-9 9-2 0,3 13-1 15,-1 0-2-15,-5 0 1 16,1 10 1-16,-5 7 0 0,0 5 4 0,-1 4-2 16,0 2-1-16,-2 1 1 0,2 0 0 15,-2 2 2-15,4-1-1 0,-2-2 0 16,4-3-1-16,3-3-1 0,5-3 1 0,5-2 0 16,0-4 2-16,0-1 0 0,2 1 3 15,7 1-1-15,0 2 2 0,1 1 0 16,2 5 2-16,0 2 0 0,-1 2 2 15,1 4 0-15,-2 3 0 0,-1 3-2 16,-2 2 0-16,0 2-1 0,-2-1 4 0,-3-2 0 16,0-2 0-16,-2-5-1 0,0-3-3 15,0-6-5-15,0-7-1 0,-5-9-1 16,5-5-4-16,-5 0-1 0,5-10-6 16,0-5-3-16,-5-7 1 0,5-6-2 15,0-4 2-15,2-3 3 0,0 0 3 0,3-2 2 16,-2 0 2-16,5-3 2 15,-1 1 1-15,4 3 0 0,1 3 1 0,2 2 0 16,1 4 1-16,1 3 1 0,0 4 0 16,-2 3 0-16,1 3 0 0,-3 2 1 15,0 5-1-15,-2 7-1 0,-4 0-1 0,-1 0 0 16,-5 0 0-16,0 5-2 0,0 5 1 16,-9 3 2-16,2 0 0 0,-3 2 0 15,-2-2 1-15,0 2 1 0,0-1 0 16,1 0 4-16,2-4-3 0,2-2 0 15,7-5-1-15,0-3-1 0,0 0 1 0,2-10-2 16,7-1-1-16,6-5 0 0,4-4 0 16,5-5-1-16,3-1 5 0,4-2 0 15,2-2 0-15,4-1 1 0,-1 0-1 16,1 0 0-16,-2 1 0 0,1 3 0 16,-4 3-4-16,-3 3 0 0,-5 3-3 0,-3 5-1 15,-4 0-1-15,-3 5 1 0,-4 0-1 16,0 8 1-16,-6-9 1 0,-1 9 1 15,-2 0 2-15,-1 0 1 16,-5 0 1-16,5 0 0 16,-5 0 1-16,5 2 0 0,-7 2 1 0,7 1-1 15,-5 3-2-15,5 2 1 0,-7 2 0 16,7 4-1-16,-7 3 1 0,1 1 0 16,-2 4-2-16,0 2 0 0,-1 3 5 0,0 1-5 15,-3 1 0-15,1 2 0 0,-4 0 0 16,0-1 1-16,0-3-1 0,-1 2 0 15,-1-4 1-15,2-1-1 0,0-4-5 16,0-3 2-16,1-3-2 0,1-3-5 16,2-3-3-16,1-4-9 0,1-5-1 0,3-1-2 15,0 0-1-15,6-8 1 16,-6-4 4-16,6 0 4 0,0-4 5 0,0-1 6 16,0-1 7-16,1 0 2 0,0 0 2 15,2 1 3-15,-3-2 3 0,2 2 0 16,2 0 2-16,1 2 1 0,1 2 1 0,0 2 0 15,5-1 1-15,0 4 0 16,0-1-1-16,4 1-3 0,-1 0 0 0,3 0-3 16,-2 0-4-16,2 0-2 0,-1 1-1 15,1 0-2-15,-3 7-2 0,1-12-3 16,-3 12-7-16,-2-9-10 0,-1 9-22 0,-5-11-51 16,-1 11-24-16,-2-7 1 0,-1 7-1 15</inkml:trace>
  <inkml:trace contextRef="#ctx0" brushRef="#br0" timeOffset="23444.75">9280 2399 134 0,'0'0'120'0,"0"-12"-2"0,0 12-1 16,0-9 0-16,0 9-55 0,0 0-50 0,0 0-2 16,0 0-4-16,0 0 0 15,2-9-5-15,4 9-3 0,1 0 2 0,1 0 0 16,4 0-1-16,2 0-1 0,0 2 2 15,3 1-2-15,-2-1-3 0,2 2-9 0,-2-2-9 16,-1 1-22-16,-3 0-58 0,-3 0-14 16,-2 1 1-16,-5 2 0 0</inkml:trace>
  <inkml:trace contextRef="#ctx0" brushRef="#br0" timeOffset="23612.47">9298 2599 185 0,'-14'20'117'0,"3"-2"1"0,2 0 2 0,-1-3-26 15,4 0-52-15,2-4-22 0,4-2-3 16,0-4-3-16,0 1-4 0,0-5-6 16,4-1-4-16,2 0-1 0,4 0-2 15,1 0-11-15,1 0-8 0,-1 0-11 0,0 2-27 16,-2 1-35-16,0 3-22 0,-2 4-1 16,-3 2 5-16</inkml:trace>
  <inkml:trace contextRef="#ctx0" brushRef="#br0" timeOffset="23763.29">9290 2971 230 0,'-14'27'118'0,"2"-3"-1"0,0-2-2 16,2-4-21-16,3-2-50 0,-1-5-15 16,4-5-4-16,4-5-6 0,0-1-3 15,0 0-3-15,4-15-8 0,4 0-5 16,3-7-4-16,5-1-11 0,2-4-11 16,2-4-9-16,1 0-2 0,3-2-12 0,2-2-49 15,-1-1-35-15,0-1 4 0,0 2 7 16</inkml:trace>
  <inkml:trace contextRef="#ctx0" brushRef="#br0" timeOffset="24476.68">9525 2510 191 0,'0'-16'123'0,"0"-3"1"16,0-3-1-16,5 0 1 0,5 0-80 16,3-1-29-16,2 0-7 0,4-2-5 0,2 1-2 15,4-2 0-15,3-2 0 16,1 4 1-16,1 0-1 0,3 0-2 0,1 0 0 15,1 0-3-15,-2 1-2 0,0-2-2 16,-4 2-3-16,-3-2 1 0,-3-2-5 16,-5 2-4-16,-2 0-4 0,-5 0 0 0,-5 2 0 15,-3 2 1-15,-3 1 1 0,0 2 6 16,-5 4 0-16,-2 3 5 0,-1 2 4 16,-2 9 7-16,-3 0 6 0,1 0 4 15,-1 1 4-15,1 11 1 0,0 7 1 16,-1 5-2-16,2 7 1 0,1 7 0 0,-1 3-3 15,2 5-4-15,0 4-1 0,2 1-4 16,1 1 0-16,1 0-2 0,5 0 2 16,-8-3-2-16,8-2 1 0,0-6 0 15,2-4 0-15,2-5 1 0,2-5-1 16,4-6-1-16,4-4 0 0,0-5-1 0,4-3 0 16,-1-1-1-16,2-3 1 0,-1 0 1 15,-2 2 0-15,-3 2 1 0,-5 4-1 16,-4 6 0-16,-4 5 0 0,0 6 0 0,-10 6 0 15,-3 3-1-15,-5 6 0 16,-5 3 0-16,-3 2 4 0,-5-1 2 0,0 1 2 16,-2-1-2-16,0-3 2 15,2-4-2-15,4-5 2 0,5-7-2 0,5-8 1 16,5-8-4-16,9-7-3 0,3-6 1 16,0-1-2-16,8 0 2 0,7-17-1 15,3 3-1-15,6-3 0 0,4-4 0 16,4-1-1-16,2-1-1 0,2 0-3 0,3-2-6 15,-2-1-3-15,1 2-6 0,-2 1-5 16,-1 0-4-16,-3 2-3 0,-3 1-8 16,-4 0-3-16,-4 3 10 0,-5 0 9 15,-2 2 7-15,-5 0 9 0,-1 2 5 16,-6-1 9-16,-2 1 6 0,0 0 13 0,0 1 5 16,-5 1-3-16,2 1-6 0,-4 1-3 15,3 2-2-15,-1 7 3 0,5 0 0 16,-7 0 3-16,7 0-1 0,0 9-1 15,-5 7 4-15,5 4 1 0,0 8 3 16,-6 6-2-16,6 7-3 0,-4 6-10 0,4 7-13 16,-6 6-2-16,6 8-24 0,-6 7-47 15,6 3-68-15,-7 0-3 0,2-3-2 16,-1-4 1-16</inkml:trace>
  <inkml:trace contextRef="#ctx0" brushRef="#br0" timeOffset="25129.03">9693 2853 225 0,'-8'0'105'16,"1"0"-2"-16,1 0-22 0,-1 0-34 0,3 0-38 15,-1-7 1-15,5 7 1 0,0-8 2 16,0 8 1-16,0-15 0 0,7 6 3 16,4-2-2-16,6 0 3 0,4-3 2 15,7 0-1-15,2-1-2 0,6-2-3 16,3 2-4-16,1-3 0 0,1 1-5 0,2-1 2 15,-1 2-3-15,-2 0-1 0,-1 2 0 16,-2 1-1-16,-6 1 1 0,-3 2 1 16,-4 1-2-16,-4 1 0 0,-3 0 0 15,-5 8-2-15,-2-13-1 0,-2 13-4 16,-2-13-8-16,-2 13-9 0,0-10-15 0,-4 10-36 16,0 0-56-16,0 0-2 0,0 0 1 15,-7 0 2-15</inkml:trace>
  <inkml:trace contextRef="#ctx0" brushRef="#br0" timeOffset="27990.44">2231 5220 180 0,'1'-18'99'0,"2"1"-1"0,-2 2-24 16,-1 0-20-16,1 1-31 0,-1 1-18 15,1 1-4-15,0 1 2 0,-1 4-2 16,0 7 1-16,0-10 1 0,0 10 0 16,0 0 0-16,0 3 1 0,-4 4 3 15,4 2-1-15,0 7 1 0,-6 3 0 0,6 7 1 16,0 5 2-16,-5 9-1 0,5 12 0 16,0 10-2-16,0 9-2 0,0 8 1 15,0 10-3-15,0 9 2 0,1 6-2 16,3 10 0-16,-2 3-2 0,4 2 0 15,-1-2 0-15,0-3 0 0,-2-5 0 0,2-8-1 16,-1-13 0-16,2-9-3 0,-1-10-1 16,-2-11-1-16,0-12-3 0,1-12-4 15,-2-12-3-15,0-17-5 0,1-5-16 16,-1 0-42-16,1-19-27 0,0-3-2 16,1-7 3-16</inkml:trace>
  <inkml:trace contextRef="#ctx0" brushRef="#br0" timeOffset="28855.15">2419 5370 170 0,'0'0'90'0,"-7"0"-8"16,2-7-5-16,0 7-20 0,0 0-30 0,0-8-22 15,1 8 1-15,-1 0-2 0,5-8-1 16,-9 8 3-16,9 0-1 0,-5 0 1 15,5-10 0-15,0 10-2 0,0 0 1 16,0-8 1-16,3 8-2 0,1 0 1 16,0-9-2-16,1 9-1 0,4 0-1 0,-1-9 0 15,2 9 2-15,2 0-2 0,-1 0 1 16,5 0 1-16,-2 0 0 0,4 0 1 16,2-7 3-16,3 7-1 0,1 0 2 15,5-7 0-15,2 7 2 0,1-13-1 16,4 3-2-16,1-1 2 0,2-4-2 0,4-1 0 15,-1-1-3-15,3-1-1 0,1-1 0 16,1 0-2-16,1 1 1 0,-1 0-2 16,-1 1 0-16,0 2 0 0,-1 3 0 15,0-1 0-15,-1 3 0 0,-4 1 0 16,2 0 0-16,0 0 0 0,-2 1 0 0,0-2 0 16,-1 1 0-16,0-2 0 0,-3-1 0 15,4 3 0-15,-4-2 0 0,1 1 0 16,-3 1 0-16,0 1 0 0,0 1 0 15,-4 7 0-15,-1-11 0 0,0 11 0 0,-3 0 0 16,-1-9 0-16,0 9 0 0,-6 0 0 16,3 0 0-16,-5 0 0 0,-1 0 2 15,2-7-1-15,-2 7-1 0,-1-7 0 16,1 7 0-16,0-12 0 0,0 12 0 16,-2-13 1-16,1 6-1 0,1 7 0 15,-4-14-1-15,-1 14 0 0,1-11 1 0,-1 11 0 16,-4-10-2-16,3 10 2 0,-4 0 0 15,-1 0-3-15,0 0 3 0,-2 0 0 16,2 0 0-16,-1 2 1 0,-2 4-1 0,2 3 0 16,1 2 2-16,-2 0-2 0,2 6 0 15,-1 2 0-15,3 5 0 0,-2 3 2 16,0 5-1-16,0 4 0 0,-2 4 1 16,0 4 1-16,-1 4 1 0,2 4 1 15,-3 3-2-15,-1 4 2 0,0 2-1 0,0 0 2 16,0 1-1-16,0 0 0 0,0-1 0 15,0-2-1-15,0-2 0 0,0-1 0 16,0-4 0-16,1-2 0 0,2-1-4 16,-1-5-1-16,3-2-5 0,0-4-7 15,1-3-11-15,-1-1-12 0,2-1-53 0,-2-3-32 16,-2-4-4-16,0-2 2 0</inkml:trace>
  <inkml:trace contextRef="#ctx0" brushRef="#br0" timeOffset="29538.02">2896 6620 207 0,'-12'0'94'0,"0"0"-12"16,-1 0-14-16,-3-7-27 0,2 7-20 16,-1 0-13-16,-1-11 1 0,1 11-1 15,2-12 0-15,1 12 0 0,-2-11 1 0,3 11-2 16,1-12-2-16,1 12 1 0,3-8-1 16,0 8-1-16,6-9 2 0,-5 9-2 15,5 0 1-15,1-7 0 0,3 7 1 16,1 0-1-16,2-9 2 0,3 9 1 0,6-11 0 15,-1 11 0-15,5-15-2 0,4 6-2 16,3-2 1-16,2-2-1 0,2 1-1 16,5-1 0-16,0-2-2 0,4 0 0 15,3 1 0-15,-1-1-1 0,4-1 0 16,-1 1 2-16,2 0-4 0,-2-2 6 0,4 2-6 16,-4-2 2-16,3 0 0 0,-1 0 0 15,0-1 0-15,0-1 2 0,3 0 1 16,-4 1 0-16,3-2 1 0,-4 2-4 15,2 3 3-15,-2 0 1 0,0 2 0 16,-2 1 0-16,2 3-1 0,-2 0-1 0,2 2-1 16,-3 7 2-16,1-12-1 0,-2 12-1 15,-1-9 0-15,-1 9 0 0,1-11 1 16,-5 4-1-16,-1-1 1 0,-1 1 0 16,-4-3 1-16,-1 0-5 0,-5-1-2 15,-1 0-5-15,-4-3-11 0,-5 1-19 0,-4 0-72 16,-2 0-8-16,-6 0-1 0,-1 0 0 15</inkml:trace>
  <inkml:trace contextRef="#ctx0" brushRef="#br0" timeOffset="30221.12">3402 4991 184 0,'0'-18'84'16,"0"2"-4"-16,0 1-10 0,0 2-21 16,0 2-25-16,0 3-20 0,0 8-2 15,0-8 0-15,0 8 2 0,0 1-1 16,0 4 2-16,0 3 2 0,0 5 3 0,3 3 0 15,-3 3 2-15,0 5 1 0,1 6 2 16,-1 5-3-16,0 8 2 0,0 6 0 16,0 10-2-16,0 10-1 0,0 5 2 15,0 7-1-15,0 4-1 0,0 2 0 16,0 1-2-16,0 1 1 0,0 0-2 0,0-5 2 16,0 0 1-16,0-6-4 0,0-5-1 15,0-8 2-15,0-11-3 0,0-8 2 16,0-8-2-16,0-8-1 0,1-5-2 15,0-7 2-15,1-6-6 0,-1-3 1 16,-1-6-7-16,0-3-6 0,0 0-4 0,0-10-9 16,1-2-7-1,-1-8-24-15,0-2-55 0,0-3-13 0,0-5 5 0,0-3 8 16</inkml:trace>
  <inkml:trace contextRef="#ctx0" brushRef="#br0" timeOffset="32934.9">2963 5213 185 0,'-10'18'83'0,"-3"3"-9"15,1 4-8-15,-4 5-11 0,0 4-21 16,-2 4-24-16,1 4-7 0,-4 3 0 16,2 4-2-16,-2-1 1 0,-1 0 0 15,3 0 1-15,-3-4 2 0,3-1 1 16,3-4-2-16,-2-3 2 0,4-7-2 0,0-2 0 15,3-7 0-15,1-6-4 0,2-5 4 16,2-6-2-16,6-3 0 0,0 0-4 16,0-14 3-16,0-2-1 0,2-5 1 15,5-7 0-15,4-5 0 0,1-4 0 16,3-5-1-16,1-5 1 0,4-3-1 0,0-4 2 16,3-3-1-16,1-1 0 0,0 0 0 15,2 2-1-15,-4 4 1 0,1 4 0 16,-4 7-1-16,-3 7 1 0,-1 10-1 15,-7 9 0-15,-2 15 1 0,-3 0-1 0,-3 3-1 16,0 16 1-16,-10 11 0 0,0 12-1 16,-4 14 2-16,-6 8 0 0,0 7 3 15,-5 3-2-15,0 3-1 0,-2 1 2 16,3-4 2-16,-2-3 1 0,2-3-2 16,2-8 0-16,4-6-1 0,0-6 0 0,2-10 1 15,4-11 0-15,1-9-1 0,6-12-3 16,5-22-1-1,5-4 0-15,5-8-2 0,3-8-4 16,0-6 1-16,3-8-4 0,5-6 1 16,1-6 2-16,1-5-1 0,0-4 2 0,2-1-1 15,2-1 4-15,-2 0 3 0,0 7 0 16,-3 2 1-16,-3 9 0 0,-2 8 2 16,-5 11-2-16,-3 13 0 0,-6 11 2 0,-3 15-4 15,-7 13-1-15,-3 16 0 16,-4 13-1-16,-6 10 2 0,-4 12 0 15,-5 3 1-15,-1 4 2 0,-3 2-1 16,-1 0 5-16,0-3-1 0,0-5 1 16,1-5 2-16,-1-8-3 0,5-7-1 15,5-11 1-15,1-9-3 0,3-15-2 0,7-9 0 16,4-4-1-16,2 0-2 0,7-15 1 16,0-2-2-16,0-6 2 0,5-5-1 15,1-5 0-15,2-5-1 0,2-5 2 16,3-5-1-16,2-3 1 0,2-4 1 15,-1-2 0-15,1-1 1 0,1-1 3 0,0 0-2 16,0 3 0-16,-2 4 0 0,0 4 0 16,-4 6 0-1,-2 9 0-15,-1 11 1 0,-6 22-2 0,-3 0-2 0,0 4-1 16,-11 17 2-16,1 17 0 16,-3 11 1-16,-5 10-1 0,-4 7 3 0,-1 6-1 15,-3 4 0-15,1 0 1 0,-2-1 0 16,3-3-1-16,2-3 0 0,-1-6 1 15,5-13 0-15,4-9-2 0,2-10 0 0,6-14-1 16,6-12 1-16,0-28 1 16,8-2-1-16,2-9 0 15,4-9 0-15,3-6 0 0,0-4-1 16,5-7 2-16,1-5-2 0,2-4 1 16,1-2 1-16,2 0-1 0,-2 2 1 0,1 3-2 15,-2 6 2-15,1 6 0 16,-7 10 0-16,0 11-2 0,-7 13 1 0,-3 12-1 15,-6 8 0-15,-3 8-1 0,-5 15 1 16,-6 16 1-16,-5 16-2 0,-7 11 1 16,-2 9 1-16,-7 7 2 0,-1 3 0 0,-1 1-1 15,0-3 2-15,0-2-2 0,3-5 1 16,4-10-1-16,4-7 0 0,6-12-1 16,5-12 0-16,6-17-1 0,6-14 0 15,4-11 0-15,3-11 1 16,7-9 0-16,4-6 1 0,2-8 0 0,4-5 0 15,3-7 1-15,2-4-1 0,1-5 1 16,3-2 0-16,0-3 0 0,2 1-1 16,0 1 0-16,-1 2 0 0,0 6 0 15,-1 5 0-15,-2 9-2 0,-5 8 1 16,-1 11-1-16,-7 14 0 0,-6 10-1 0,-6 3 0 16,-6 13 1-16,0 16-2 0,-6 14 1 15,-5 9 1-15,-6 9 1 0,-7 7 3 16,-4 3 4-16,-1 0-5 0,-4 1 1 15,1-4 1-15,1-3-2 0,0-6 3 16,4-8-2-16,1-8 0 0,4-10-3 0,5-14 1 16,4-10-3-16,5-10 3 0,8-10-1 15,0-9 0-15,4-8 0 16,6-8-1-16,7-9 1 0,0-6 2 16,6-9-2-16,1-4-1 0,3-6 0 15,1-1 2-15,0-1-1 0,2 3 1 0,-2 2-2 16,0 6 2-16,-3 5-2 0,-2 9 0 15,-3 10 0-15,-6 11 1 0,-5 16 0 16,-4 7-1-16,-5 8 0 0,0 19 1 16,-10 16 0-16,-2 14-1 0,-9 12 2 15,-4 9 0-15,-7 8 1 0,1 6 1 0,-5 3-1 16,1 1 0-16,1-4 0 0,1-2 0 16,3-8 1-16,3-10 2 0,3-10-5 15,6-18 0-15,5-15 1 0,5-15 0 16,8-14 0-16,4-15 0 0,5-13-1 15,4-11 0-15,6-12-3 0,3-7 4 16,2-7 0-16,1-5 0 0,0-4-1 16,2-4 0-16,1 0 2 0,0 1-2 15,0 3 2-15,-2 5-2 0,-1 6 0 16,-1 6 0-16,-1 9 0 0,-4 7-3 0,-4 9 2 16,-1 11 1-16,-4 10-1 0,-4 11 1 15,-3 1-2-15,-3 16 2 0,0 11 0 16,-5 14 0-16,-4 9 0 0,-5 9 0 15,-2 8-1-15,-5 6 1 0,-2 4 0 0,-1 3 0 16,-4 3 2-16,0-4-2 0,1-3 1 16,2-6 0-16,1-6 0 0,4-13 2 15,1-10-2-15,5-11 2 0,2-14-3 16,6-11 1-16,6-6 0 16,0-20-1-16,6-8 1 0,8-10-1 0,-1-8 2 15,8-9-2-15,-2-4-1 0,4-8 2 16,4-2-1-16,-3-1 1 0,3-1-1 15,-1 3 1-15,-1 6-1 0,0 4 1 16,-2 7-2-16,-3 8 2 0,-3 11-1 16,-4 14 0-16,-3 18 1 0,-4 0-1 15,-5 0 1-15,-1 18-1 0,0 13 4 16,-12 11-2-16,-1 9 2 0,-3 4-1 0,-5 3 2 16,1 3 0-16,-2-1-1 15,-1 0 0-15,0-3 0 0,1-6-1 0,4-5-2 16,1-8 1-16,3-10-1 0,6-9-1 15,2-12-1-15,6-7 2 0,2 0-1 16,5-23 1-16,3-3-1 0,5-8 0 16,3-7 1-16,5-7-2 0,-2-4 1 0,3-4 0 15,0-3 0-15,2-1 2 0,-2 2-2 16,-2 3-1-16,-2 4 1 0,-1 8 0 16,-6 9-1-16,-2 13 1 0,-1 14 0 15,-8 7 0-15,-2 6 0 0,0 13-3 16,-5 13 3-16,-3 11 1 0,-3 10-1 0,-6 8 1 15,1 3-1-15,-2 2 0 0,0 2 0 16,-2-1 0-16,4-3 0 0,2-7 0 16,2-9 0-16,2-11-2 0,4-11 0 15,6-12-1-15,0-14 2 0,0 0-1 16,2-10 0-16,7-10 0 0,2-10 1 0,1-6-1 16,2-6 1-16,1-4 2 0,1-4 0 15,0-1-1-15,-2-2-1 0,0 1 2 16,-1 1-1-16,-2 4 0 0,-1 4 0 15,-2 8 1-15,-2 4 0 0,0 8-2 0,-2 8 0 16,-3 15 1-16,0 0 0 0,-1 2-1 16,0 15 0-16,-5 7 2 0,0 10-1 15,-2 7 0-15,-1 6 1 0,0 2 0 16,0 2-1-16,1 1 0 0,-2-1 1 0,2-1-1 16,0-3 1-16,0-7-1 0,3-7 0 15,4-10-1-15,-5-12 0 0,5-11 2 16,0 0 0-16,5-9-1 0,1-12 0 15,1-10 1-15,3-6-1 0,3-7 0 16,2-5 0-16,2-5 1 0,-2-1-1 0,5-2-1 16,-2 0 1-16,1 5 1 0,1 4-1 15,-3 9 0-15,-1 13 0 0,-4 14-1 16,-6 12 1-16,0 4-2 0,-6 17 2 16,0 13-1-16,-6 15 1 0,-4 13-2 15,-2 12 2-15,-6 8 0 0,2 3-1 0,-5 1 1 16,2-2-1-16,2-4 1 0,1-7-1 15,3-14-1-15,3-14-2 0,4-15 1 16,6-17-1-16,0-13 1 0,1 0 1 16,5-18-1-16,4-11 2 0,3-11 0 15,4-11 2-15,2-6 1 0,0-5 2 0,2-3-2 16,-2 0 1-16,3-2-2 0,-2 3 1 16,0 4-1-16,1 6 0 0,-2 7 0 15,-2 8 0-15,1 10-1 0,-3 10-1 16,-2 12 0-16,-3 7-4 0,-5 5-5 15,-3 11-10-15,-2 11-46 0,0 8-46 0,-7 10-1 16,-3 7-1-16</inkml:trace>
  <inkml:trace contextRef="#ctx0" brushRef="#br0" timeOffset="35816.11">3260 4102 192 0,'2'-17'103'0,"-2"3"0"0,1-1-2 16,-1 1-40-16,0 4-49 0,0 10-3 16,0-8-6-16,0 8-1 0,0 6 0 15,-8 6 0-15,8 8 0 0,-8 5 2 0,4 7 0 16,0 6 0-16,0 5 0 0,-1 2 0 16,-1 5-1-16,2 1-1 0,-2 3-1 15,3 0 1-15,3-1-2 0,-8-3 0 16,8-3 0-16,-5-5-4 0,5-4-4 0,0-5-4 15,0-2-7-15,0-8-23 16,0-3-49-16,0-4-16 0,0-5 2 0,0-4-1 16</inkml:trace>
  <inkml:trace contextRef="#ctx0" brushRef="#br0" timeOffset="36132.83">3133 4611 126 0,'-5'-12'94'15,"-2"2"-5"-15,3 1-11 0,-1 2-6 16,5 7-26-16,-7-10-37 0,7 10 1 0,-4 0-1 16,4 1-2-16,0 7 1 0,0 2 0 15,3 4 1-15,0 3-1 0,1 1 2 16,2 4-4-16,0 1 0 0,4 3-1 16,-3-3 1-16,2 2 3 0,0-1-1 15,1-1 2-15,0-3 0 0,1-5 2 0,-3-2 0 16,2-4-1-16,2-4 2 0,-2-4-3 15,1-1-3-15,0 0-1 0,-2 0-1 16,1-14-1-16,1 5-2 0,-1-3-2 16,-2-1 1-16,2-2 0 0,1-5-1 0,-3-2 1 15,2-3-1-15,1-2-1 0,-1-2-2 16,1-2-7-16,1-2-6 0,0-1-6 16,2-1-15-16,0-2-51 0,3 0-30 15,-1 0-1-15,0 0 1 0</inkml:trace>
  <inkml:trace contextRef="#ctx0" brushRef="#br0" timeOffset="37114.33">3756 3685 136 0,'-5'-10'87'0,"5"1"-3"0,-5 9-7 16,5 0-14-16,-6 0-19 0,6 0-17 0,-6 4-16 15,6 11-3-15,-6 6 0 0,6 7-1 16,-9 6 0-16,5 7-2 0,-1 1 0 15,0 6-1-15,-1 2-3 0,1 3 0 16,-1 0 1-16,-1 1-1 0,2-2 1 16,-2-4 2-16,1-3 1 0,1-5-1 0,1-6 2 15,-2-6-1-15,2-6-1 0,-2-5 0 16,2-5 2-16,4-6-3 0,-7-3-2 16,7-3 0-16,-9 0 0 0,9 0 0 0,-6-11-1 15,6 1 0-15,0-1 1 0,0-4 0 16,0-1-2-16,0-3 0 0,0-1 0 15,4-3-1-15,2-2-1 0,1-1 1 16,2-1 0-16,1-2-1 0,2 0 1 16,0 1-1-16,2 0 2 0,0 1 1 0,3 1 1 15,-3 4 0-15,2 3 0 16,0 3 2-16,1 3 0 0,-4 4 0 0,2 9 1 16,-3 0 2-16,-2 0 1 0,-2 4-4 15,-3 7 1-15,0 5 0 0,-5 4 0 16,0 4-2-16,0 3 0 0,0 2 0 0,-8 2 0 15,1-1-3-15,1 0-1 0,-1-1 2 16,1-1 0-16,0-2 1 0,-3-3 0 16,4-5 0-16,5-4 0 0,-6-4-1 15,6-5-1-15,0-3 5 0,3-2-3 16,3 0 0-16,1-9 1 0,3-1-2 0,1-4 0 16,2-2 0-16,2-2 0 15,2-3-2-15,1-3 4 0,1-3-7 0,3-2 5 16,0-2 0-16,2-1 0 0,-1 0 1 15,0 0-1-15,-2-1 1 0,1 2-1 16,-6 2 1-16,2-1-1 0,-6 4 0 0,0 2 0 16,-5 3 0-16,-2 4 0 0,-2 5-1 15,-3 4 0-15,-8 8 1 16,0 5 1-16,-3 3 0 0,-1 5 1 16,-2 2-1-16,-1 3 3 0,1 3-3 15,0 2 1-15,0 0 0 0,2 2 0 16,3 1-1-16,-1 0-1 0,5-1 1 0,-1 1 1 15,6-3-2-15,0-1-3 0,0 0 3 16,1 0-2-16,5-3-3 0,0 0-5 16,3-2-3-16,2-2-6 0,1-2-6 15,0-2-18-15,2-5-1 0,0-4-7 0,3-2-30 16,-2 0-16-16,3 0 0 0</inkml:trace>
  <inkml:trace contextRef="#ctx0" brushRef="#br0" timeOffset="37481.32">4308 4052 200 0,'10'-20'95'0,"-3"2"-3"0,-1 2-7 16,-3 0-17-16,-3 6-26 0,0 0-29 16,0 10-3-16,-8-9-1 15,1 9-2-15,-2 0-1 0,-2 6 0 0,-3 4-1 16,0 3 0-16,0 4 0 0,-2 4-2 0,2 3 1 16,0 1-1-16,1 2 3 0,3 2-4 15,2 0-1-15,0-1 1 0,2-1-2 16,6-4 0-16,0-2 2 0,0-8-1 15,0-4 0-15,6-5 0 0,3-4-5 16,2 0 4-16,3-15 0 0,1 1-1 0,4-5 1 16,0-3 0-16,0-3-2 0,1-2-1 15,-1-1 1-15,1-1 1 0,-3 1 2 16,2 2 1-16,-4 3 2 0,-1 2 0 16,-3 3 1-16,-3 4 2 0,-2 6-1 15,-2 8 1-15,-4 0 2 0,0 0-3 0,0 7 0 16,-9 5-2-16,3 5 0 0,0-1-4 15,1 6 0-15,2 0-2 0,3 2-1 16,-5 0-6-16,5 0-6 0,0-1-3 16,3-2-6-16,2-4-7 0,3-3-23 15,2-6-27-15,3-3-28 0,2-2 0 16,1-3 3-16</inkml:trace>
  <inkml:trace contextRef="#ctx0" brushRef="#br0" timeOffset="37947.93">4654 4087 156 0,'17'-21'95'0,"-5"3"-2"15,1 0-1-15,-1-1-19 0,-2 0-31 0,1 2-32 16,-5-1-3-16,-1 2-1 0,-3 0 1 16,0 1-3-16,-2 1 2 0,0 0 1 15,-7 5 2-15,1 0 1 0,-2 9-1 16,-2 0 2-16,-1 0 0 0,-3 0-2 0,0 3 3 16,-3 8-1-16,0 6 1 0,-3 5-3 15,0 6 0-15,0 6 1 0,-2 4-2 16,3 2 1-16,0 3-2 0,2 2-2 15,4-1-1-15,1 1-2 0,6-4 0 16,6-2 0-16,-5-7-1 0,5-7-1 0,3-7 1 16,5-9-1-16,6-9 0 0,2 0-1 15,5-8 0-15,4-8 1 0,2-8-1 16,2-8-2-16,1-7-3 0,2-8 1 16,1-7-3-16,-1-7 0 0,1-4 0 15,0-3-1-15,-1-2 0 0,-3 1-2 16,-3 1 4-16,0 4 0 0,-5 4 3 15,-3 2 3-15,-2 6 0 0,-3 4 3 0,-3 8 0 16,-4 4 0-16,0 9 1 0,-5 6 2 16,-1 9-3-16,0 12 1 0,-6-8 1 15,1 8 0-15,-2 5 2 0,-1 6-2 0,-1 6 1 16,-1 4 1-16,0 8 0 0,-2 7 0 16,3 7 1-16,-4 7-1 0,-1 5-2 15,0 7-1-15,-1 4 0 0,1 2-1 16,0 4-2-16,3 0 0 0,0 0-4 15,-1-3-8-15,4-2-7 0,0-4-13 0,2-7-33 16,0-9-52-16,1-8-4 0,5-7-3 16,-5-10 5-16</inkml:trace>
  <inkml:trace contextRef="#ctx0" brushRef="#br0" timeOffset="38962.36">3758 4635 158 0,'-5'-8'99'0,"0"8"-6"0,5 0-5 0,-8-10-13 15,8 10-32-15,-7-11-27 0,7 11-3 16,-7-8 0-16,7 8-3 0,-3 0 0 16,3-9-4-16,0 9 0 0,-5 0-6 15,5 0 2-15,0 0 0 0,0-7-3 0,1 7 3 16,3 0-2-16,1 0 0 0,1 0 0 16,1 0 1-16,4 0-1 0,0 0 1 15,3 0 0-15,1-9-1 0,3 9 2 16,0 0-1-16,3 0 2 0,1-9 2 15,-1 9 0-15,0 0-3 0,2 0 4 0,-1 0 2 16,0 0 0-16,0-8 0 0,1 8-1 16,-1 0 1-16,0 0-1 0,2-8 0 15,1 8-1-15,1 0-2 0,1-11-1 16,2 11-1-16,0-9 1 0,3 9-1 16,-1-10-1-16,1 10 0 0,-2-10 0 0,2 10-1 15,-3-9 1-15,-1 9-1 0,-2 0 0 16,0-9-1-16,-4 9 1 0,-3 0 0 15,-1 0 1-15,-2 0-1 0,-1 0 0 16,-3 0 0-16,-1 0 1 0,-3 0-1 16,2 0 1-16,-4 0 0 0,2-6 1 0,-3 6 3 15,1 0 3-15,-2 0 0 0,1 0 3 16,-3-9 0-16,1 9-1 0,0 0 1 16,-2 0 0-16,1 0-2 0,-1 0-1 0,-1 0-3 15,0 0-2-15,0 0-2 16,0-8 1-16,0 8 0 0,0 0-1 0,0 0 1 15,0 0-7 1,0 0-3-16,0 0-8 0,0 0-12 16,0-8-16-16,0 8-67 0,-5 0-23 0,5 0-1 15,0-7 1-15</inkml:trace>
  <inkml:trace contextRef="#ctx0" brushRef="#br0" timeOffset="70933.66">2309 4066 156 0,'-9'0'72'0,"-2"2"-5"0,2 1-5 16,-2 0-11-16,-3 1-12 0,2 2-25 16,-1-3-5-16,1 3 4 0,-1-1-3 15,0 0-1-15,2 0-2 0,0 0 1 16,3-2 0-16,-1 0-2 0,2 0-1 0,0-1 1 15,3-1 2-15,4 0-2 0,-5 0 1 16,5-1 0-16,0 0-4 0,0 0 1 16,2 0-2-16,0 0-1 0,2-10 0 15,2 10 0-15,1-12-1 0,3 2 1 16,2-1 0-16,1-2-1 0,4-3 2 0,0-2 0 16,5-2 1-16,-1-1-1 0,3-2 0 15,1-1 0-15,1 0-2 0,1 2 1 16,-2 1 1-16,-1 2-2 0,1 1 1 15,-2 3 0-15,-3 1 0 0,0 4-1 16,-2 0 1-16,-2 10-2 0,-2-9 2 0,-2 9-1 16,-1 0 0-16,-2 0 2 0,-2 0-2 15,-1 0 0-15,-2 0 0 0,1 0 2 16,-5 0-1-16,-10 1-1 16,4 4-1-1,-3 0 1-15,-1 3 0 0,-1 0-2 0,-3 3 1 16,-2 1 1-16,2 1-1 0,-3 4 1 15,0-2 1-15,0 3-1 0,-1-1 0 16,2 0 0-16,1-3-1 0,3 0 1 0,1-2-1 16,3-4 0-16,3-1 1 15,5-5 0-15,1-2 1 16,8-10 0-16,2 2 1 0,2-4 0 16,4-3 1-16,3 0 0 0,2-2-1 15,4-2 0-15,1-2 0 0,0 1 0 16,3-2 0-16,0 2-1 0,-2-1-1 15,1 3-3-15,-1 1-7 0,-3 3-7 0,1 4-23 16,-4 10-64-16,-5-6-7 0,-1 6 0 16</inkml:trace>
  <inkml:trace contextRef="#ctx0" brushRef="#br0" timeOffset="83004.7">11569 2960 146 0,'0'0'91'0,"2"0"-8"16,-2 0-7-16,1 0-6 0,-1 0-10 15,1-9-18-15,-1 9-20 0,0 0-4 16,0 0-3-16,0 0-2 0,0 0-3 16,0 0-2-16,1 2-3 0,-1-2-2 15,0 0-1-15,0 1 0 0,0 0-1 0,0 0-2 16,0 1 2-16,0 1 0 15,0-1 1-15,0 2 1 0,0 2 1 0,0 3-1 16,0 0 1-16,0 3-1 0,0 2 0 16,-5 2 0-16,5 4 0 0,0 2 1 0,-7 3-2 15,7 3 0-15,-7 3-1 0,7 1 1 16,-7 1 0-16,7 0 0 0,-8 0 2 16,3 1 1-16,0-2-2 0,5-4 1 15,-7 0 0-15,7-3 2 0,-7-3 2 16,7-3-2-16,-4-1 0 0,4-5-1 15,0-2 2-15,0-3 0 0,-5-1 1 0,5-1-1 16,0-4-1-16,0-1 0 0,0-1-4 16,0 0 1-16,1 0-7 15,-1-6-7-15,0 6-8 0,1-10-12 16,-1 10-16-16,0-12-51 0,0 3-32 16,0 0 0-16,0-1 3 0</inkml:trace>
  <inkml:trace contextRef="#ctx0" brushRef="#br0" timeOffset="84354.89">11217 3649 211 0,'-6'4'96'15,"0"-1"2"-15,1 0-26 0,1-1-35 16,4 0-31-16,0 1 2 0,0-3 1 0,0 1 2 15,0 0 3-15,2 1-2 16,4 1 3-16,2-1 2 0,3 3-3 0,2 0-1 16,1 1-2-16,4 1-1 0,-2 0-2 15,3 1-1-15,1 2-3 0,-1 1 0 16,3-2-2-16,-1 3 1 0,0-1 2 0,0-3-1 16,0 2 1-16,-1-3 0 0,-1-2-1 15,0 1 1-15,-1-2-1 0,-1-3 2 16,-1 1-3-16,-2-2-1 0,-1 0 0 15,0 0-1-15,-2 0 0 0,-1 0 0 16,0-10-1-16,-3 10 0 0,-1 0 0 0,1 0 0 16,-4-8 0-16,1 8 0 0,-1 0 0 15,-1 0 1-15,0 0 1 0,-1 0-2 16,0 1 1-16,-1 0-1 0,0-1-1 16,0 0 2-16,0 0 0 15,1 0-2-15,-1 1 1 16,0-1-1-1,1 0 1 1,-1 0 1-16,0 1-4 0,1-1 5 16,-1 0-1-16,0 0-2 0,1 1 1 15,-1-1 0-15,1 0 1 0,1 0 0 0,-2 2 0 16,1-2-1-16,0 1 0 0,0-1-1 16,0 1 0-16,0 0 1 0,0 0 1 15,0 0-1-15,0-1-1 0,0 0 0 16,1 0 1-16,-2 0-2 0,1 0 2 0,0 0 2 15,0 0-1-15,0 0-1 0,1 0-1 16,-1 0 1-16,0 0 0 0,1 0 0 16,0 0-2-16,-2 0 2 0,1 0 0 15,0 0-1-15,0 0 0 0,0 0 1 16,-1 0-1-16,0 0 0 31,0 0 0-15,0 0-2-16,0-8 1 0,-4 8-1 15,4 0-2-15,-8 0 0 0,8 0 0 0,-8-8-1 16,2 8 1-16,0 0 1 0,0 0 2 16,-5-9-2-16,2 9 2 0,-1 0 0 15,-2 0 1-15,1-7 1 0,-2 7 3 16,1 0 1-16,0 0 1 0,-1 0 1 16,0-9 0-16,-1 9 2 0,2 0 0 0,0-11 0 15,0 11 0-15,0-9-4 0,0 9 2 16,1-12-2-16,2 12 1 0,-2-13-2 15,4 13-2-15,-1-12 0 0,1 12-1 16,2-10 0-16,-1 10 1 0,6 0 0 16,-4 0-2-16,4 0-1 0,3 0 1 15,3 0-1-15,2 0 0 0,2 1-1 16,3 1-1-16,1 0-1 0,3 0-1 16,-1 0-1-16,3 0 1 0,-2 0-1 15,2 1 3-15,-1-3 1 0,0 0 1 16,-4 0 4-16,0 0 1 0,-2 0 2 0,-2 0 2 15,-3 0-3-15,-3 0 1 0,-3 0 2 16,-1-8-2-16,0 8-1 0,-7 0-2 16,0 1-2-16,-5 0 1 0,-1 4 1 15,-5-2-1-15,-1 2 1 0,-4 1 0 16,-1 2-1-16,-2 0 1 0,-1 2 0 0,1-1 0 16,1 2-1-16,0-1-1 0,3 0 0 15,1-1 1-15,4 1 1 0,3-3-4 16,4 0 2-16,6-1-1 0,4-3 1 0,0 0 0 15,3-3 0-15,6 0 0 0,7 0-1 16,2 0-1-16,5-9-2 0,4 9-1 16,1-12-3-16,2 5 1 15,3-2 0-15,-1 0 0 0,0-1 1 0,0 1 1 16,-2-2 1-16,-3 2 3 0,-1 0 3 16,-5 2 1-16,-2 7 0 0,-4-14 2 15,-5 14-3-15,-3-8 2 0,-3 8 0 0,-3 0 1 16,-1 0-2-16,0 0-1 0,-5 0 0 15,5 0 0-15,-8 0-1 0,4 0-2 16,-1 0 1-16,1 0-1 0,-3 0-2 16,3 1 0-16,-1-1-7 0,5 1-5 15,-6 1-7-15,6-2-9 0,0 0-20 0,-5 0-43 16,5 0-27-16,0 0 1 0,-6 0-1 16</inkml:trace>
  <inkml:trace contextRef="#ctx0" brushRef="#br0" timeOffset="87153.86">9499 4161 135 0,'0'7'101'0,"0"6"-6"15,0 5-9-15,-6 5-11 0,6 8-17 16,-7 6-30-16,3 9-7 0,-1 7 1 0,2 6-1 15,-3 6 1-15,1 4 0 0,1 4 0 16,4 4-2-16,-8 1-2 0,8 2-1 16,-7 1-3-16,7 0-3 0,-4-1-2 15,4-2-4-15,0-6-4 0,-6-6-1 0,6-6-4 16,0-7-6-16,0-5-3 0,0-7-4 16,0-6-5-16,0-8-6 0,0-8-10 15,0-10-23-15,0-9-52 0,0 0-11 16,0-13 5-16,0-7 2 0</inkml:trace>
  <inkml:trace contextRef="#ctx0" brushRef="#br0" timeOffset="87818.69">9577 4391 135 0,'0'0'98'0,"0"-9"-6"0,0 9-6 15,0 0-12-15,0-9-15 0,0 9-16 16,0 0-25-16,0 0-3 0,1 0-2 16,2 0-2-16,3 2 2 0,-1 0 3 15,5 0-2-15,1 0-3 0,4 1-1 0,2-2 1 16,5 1-1-16,2-2 0 0,4 0-1 15,6 0 0-15,2 0-1 0,6 0-2 16,6 0 1-16,2-10 0 0,4 10-2 16,2-9 0-16,3 9-1 0,1-13 1 15,2 13 0-15,4-14-1 0,-1 14 0 16,2-12 1-16,-1 12 0 0,0-9 0 0,-1 9-2 16,-3 0 0-16,-1 0-1 0,-2 0 3 15,1 0-4-15,-3 0 0 0,1 0-1 16,-1 0 0-16,-2 0 0 0,-2 0 0 0,-4 0 0 15,-1 0 0-15,-3 1 0 0,-1-1-3 16,-3 1 3-16,-4 0 0 0,-2-1 0 16,-4 0 0-16,-4 0 0 0,-5 0 0 15,-2 0 1-15,-5 0 0 0,-3 0-1 16,-1 0 1-16,-4 0 2 0,-2 1-2 0,-2 0-1 16,-1 0 0-16,-1 0 0 0,-1-1 1 15,0 0 1-15,0 3-2 0,0-1 2 16,0 2-2-16,0 0 2 0,0 2 3 15,-4 4 5-15,4 2 2 0,0 4 0 16,-6 3 3-16,6 3 0 0,-5 7 4 0,5 4-8 16,-7 5 4-16,7 6 0 0,-8 4-4 15,8 3-2-15,-7 4-3 0,7 3 1 16,-7 2-3-16,7 1-1 0,-5 3-3 16,5-1 0-16,0 1-1 0,0-2-4 15,0-1 1-15,0-2-1 0,0-3-4 0,1-3-4 16,1-5-4-16,1-3-7 0,0-5-8 15,0-3-8-15,0-3-8 0,0-6-8 16,-1-5-33-16,1-7-50 0,-3-5-3 0,0-6 7 16,0-5 7-16</inkml:trace>
  <inkml:trace contextRef="#ctx0" brushRef="#br0" timeOffset="88749.62">9872 5543 188 0,'-7'0'102'0,"0"-8"-1"0,0 8 0 16,0 0-34-16,-2-7-66 0,1 7-1 16,1 0-1-16,-3 0 0 0,1-8-2 0,1 8 1 15,1 0 2-15,0 0 1 0,0 0 0 16,2 0 4-16,1-8 0 0,4 8 3 16,-7 0 4-16,7 0 0 0,-4 0 1 15,4-9 1-15,-6 9 3 0,6 0 2 16,-9-6-1-16,5 6-2 0,0 0 0 0,-1-8-3 15,-1 8 1-15,1 0-4 0,0-8 0 16,5 8-5-16,-5 0 0 0,5 0-1 16,0-8 0-16,1 8-3 15,2-10 4-15,2 10-4 0,3 0 2 16,1 0-1-16,0-9 1 0,3 9 0 0,1 0 0 16,0 1-2-16,3 1 3 0,0 0-1 15,2 0-4-15,1 3 3 0,1 2 1 16,3-3-1-16,4 0 0 0,3 0-1 15,1 0 0-15,4-1 2 0,1-1-3 16,4 0 0-16,1-1 1 0,1 0 0 0,2 0-2 16,0-1 1-16,2 0 1 0,-2 0 1 15,1 0 1-15,-2 0 0 0,-2 0 0 16,1 1 2-16,-5 1-1 0,-1 2 0 16,0 1 2-16,-1 1-2 0,-1 1-1 15,0 0-1-15,1 0 0 0,-2 0-1 0,1 0 1 16,-1-2 1-16,1 1-2 0,0-1-1 15,0 0 0-15,-1-1 1 0,1-1-1 16,-3-1 1-16,0 1-1 0,-1-3 0 0,-1 0 0 16,-1 0-1-16,-3 0 1 0,0 0 1 15,-2 0 1-15,-4 0-2 0,1 0 1 16,-2 0 0-16,0 0 1 0,-2 0 0 16,0 0-1-16,-1 0 0 0,1 0 0 15,-2 1 1-15,0 1-2 0,0-1 1 16,-1 1-1-16,0-1 0 0,-1 1 0 0,-2 0 2 15,-1 0 2-15,1-1 4 0,-4 0-1 16,0 1 0-16,-1-1 2 0,-2-1-5 16,0 1-4-16,-2-1-5 0,0 0-17 15,-1 0-29-15,0-8-72 0,0 1-23 16,-5-4 0-16,1 0 0 0,-3-3-1 0,-4-1 147 16,-1-2 0-16</inkml:trace>
  <inkml:trace contextRef="#ctx0" brushRef="#br0" timeOffset="90033.05">9264 1058 208 0,'5'-19'113'16,"1"1"0"-16,-1-1-1 0,-1 0-13 0,1 2-96 15,-1 2-2-15,1 5 3 0,-3 1-3 16,1 9-1-16,-1 0 1 0,-1 0 1 16,-1 0 2-16,0 10 2 0,0 10-3 15,0 6 3-15,-5 7 0 0,5 4-3 16,-8 6 2-16,2 3-1 0,-4 2-2 0,2 2-1 16,-3 2 4-16,-1-1-4 0,1-2 1 15,-1-4-1-15,2-3 2 0,2-3 2 16,1-5 3-16,1-5 4 0,6-3 2 15,0-6 5-15,0-4-2 0,0-6 4 16,7-5 1-16,3-5 0 0,4 0-2 0,4 0-1 16,5-12-5-16,1-1-4 0,3 0-1 15,4 0-5-15,0-2-3 0,2 1-1 16,0-1-4-16,-1 2-4 0,-1-1-7 16,-2 3-6-16,-3 0-4 0,-3 2-8 15,-2 9-10-15,-3-13-6 0,-4 13-20 0,-2-6-40 16,-4 6-25-16,-2-7 6 0,-2 7 3 15</inkml:trace>
  <inkml:trace contextRef="#ctx0" brushRef="#br0" timeOffset="90196.05">9712 1417 176 0,'2'0'117'0,"2"0"-1"16,-1 0-2-16,0-9-22 0,-1 9-44 15,-1 0-37-15,1 0-7 0,-2 0-4 0,0 2 0 16,0 2-6-16,0 2-5 15,0 2-4-15,-8 3-3 0,8 0-2 0,-9 1-3 16,4 1-7-16,1-4-14 0,-1 1-31 16,2-3-31-1,3-3 0-15</inkml:trace>
  <inkml:trace contextRef="#ctx0" brushRef="#br0" timeOffset="91195.74">9718 1185 208 0,'1'-14'110'0,"1"1"2"0,1 4 2 16,-2 9-36-16,3-12-62 0,-1 12-11 0,1 0 0 16,1-6-2-16,2 6 0 0,-1 0-3 15,3 0 4-15,-2 0-1 0,4 0-2 16,0 0 1-16,0 0 2 0,2 0-1 16,0 0 1-16,1 2 3 0,-1 0-1 15,-1 3 3-15,1-1 1 0,0 2 1 16,-3 2 0-16,-1 3 1 0,0 1-1 0,-5 2-1 15,-1 4-1-15,-2 2-1 0,-1 4-1 16,0 0-3-16,0 4-1 0,-8 1-1 16,3-1 0-16,-3-2 0 0,1 0 1 15,-1-2 0-15,-1-1 0 0,2-4 0 0,1-4-2 16,-1-6 2-16,7-5 1 0,0-4-2 16,0 0 0-16,0-14-2 0,4-2 1 15,5-4-1-15,2-5-1 0,3 0 1 16,1-4 1-16,2 1 1 0,1-1-3 0,2 2 1 15,-1-1 0-15,3 3 2 0,0 5 0 16,-2 4 4-16,0 7-1 0,-1 9 1 16,-3 0 2-16,0 0-2 0,-5 6 3 15,-3 7 0-15,-2 6 0 0,-1 5-2 16,-3 4-1-16,-2 2-2 0,0 4-1 0,0 0-2 16,0 1-1-16,-4-2 0 0,4 1 0 15,-8-5-1-15,8-3 0 0,-4-4-1 16,4-6-1-16,0-8-1 0,2-5-3 15,4-3 1-15,4 0-3 0,-1-19-2 16,6-1-1-16,1-6-2 0,4-7-3 0,2-6 0 16,1-5 1-16,3-4 1 0,1-5 1 15,2-2 3-15,0-2 2 0,0-2 3 16,-1 5 2-16,0 0 5 0,-6 3 4 16,1 2 0-16,-3 6 1 0,-4 4 0 15,0 4 0-15,-5 7-2 0,0 3 1 0,-5 9 0 16,-1 9 0-16,-5 7-2 0,0 3 2 15,0 10-1-15,-5 7 0 0,-1 10 0 16,-4 8 1-16,0 6 0 0,-2 8-2 16,-2 6-1-16,-1 5-1 0,-1 8 1 15,-1 3 1-15,-3 6-2 0,1 3-1 0,0-4 0 16,0-2 0-16,2-7 0 0,-1-4-1 16,3-8-3-16,3-6-1 0,1-7-3 15,0-7-3-15,5-8-1 0,1-8-2 16,5-10-3-16,0-9-2 0,0-3-1 15,4-7-1-15,2-8-2 0,4-8 2 0,3-5 3 16,0-7 1-16,4-4 5 0,1-5 3 16,2-2 6-16,1-4 4 0,4-1 5 15,-3 2 6-15,1 0 4 0,-2 4 2 0,0 5 2 16,-4 2 3-16,0 6 1 16,-2 4-2-16,-4 5-1 0,-1 6 0 0,-3 5-2 15,-6 12-3-15,-1 0-2 0,0 0-4 16,-6 2-3-16,-2 8-2 0,-2 4-2 15,-4 3 0-15,-3 2-1 0,1 2 0 0,-3 1 1 16,1-1-3-16,0 1-1 16,1 0 1-16,0-1 1 0,2 2-1 0,4-3 1 15,3 0-2-15,3-1-1 0,5-1-1 16,0-1-1-16,0-1 3 0,6-1 0 16,3-2 1-16,5 0-2 0,3 1 0 0,5-4-1 15,1 0 1-15,2-3-3 16,4-2 0-16,1-3-3 0,2-2-4 0,1 0-4 15,2 0-8-15,-1-10-3 0,1 0-7 16,-1-3-14-16,-1-3-35 0,-2-3-38 16,-1-2 0-16,-3-3 2 15</inkml:trace>
  <inkml:trace contextRef="#ctx0" brushRef="#br0" timeOffset="91680.77">11122 1187 155 0,'4'-18'105'0,"-1"2"2"15,0 3-14-15,0 0-16 0,-3 5-23 16,0 8-30-16,0 0-3 0,0 0-1 16,-10 5-1-16,3 8-5 0,-4 7-3 15,-3 7 0-15,-2 8-1 0,-3 4-3 16,-3 6-1-16,1 5-4 0,-3 4-1 0,1 1-1 16,-1-1 0-16,3 0-1 0,0-4-2 15,2-4-3-15,3-7 0 0,3-7-3 16,5-10 0-16,4-10-3 0,4-11-1 15,0-1-2-15,2-8 2 0,5-10 1 16,4-11 0-16,1-6 3 0,3-7 1 0,2-6 5 16,1-5 1-16,2-2 5 0,1-2 2 15,1 0 3-15,0 1 0 0,1 4 1 16,-1 2-1-16,-1 7 2 0,-3 7-1 16,1 5 3-16,-4 9 0 0,1 8 1 15,-5 14-2-15,1 0-1 0,-7 1 2 0,-2 12-2 16,-3 11-1-16,0 5 1 0,0 7-1 15,0 5 0-15,-6 4 5 0,6 2-2 16,-6 2 2-16,6-1-1 0,-5 0 0 16,5-3 3-16,0-2-1 0,0-6 1 15,0-6-2-15,0-7-2 0,0-7-3 0,4-8 2 16,4-9-2-16,0 0-2 0,3-8-1 16,1-6-5-16,-1-8-1 0,1-6-3 15,3-5-5-15,-1-3-4 0,2-4-5 0,0-1-9 16,0 2-7-16,0 0-9 15,1 4-7-15,-2 1-24 0,-1 6-49 0,-1 5-18 16,-1 4 4-16,-3 8 6 0</inkml:trace>
  <inkml:trace contextRef="#ctx0" brushRef="#br0" timeOffset="92013.73">11530 1360 238 0,'11'13'116'0,"-3"-1"0"16,-2 2-5-16,-1 2-40 0,-4 3-49 15,-1 5-11-15,0 3-1 0,-6 5 2 0,0 5-2 16,-3 1 0-16,-1 1 1 0,1 3-1 16,0-1 1-16,1 2 1 0,0-1-1 15,2-2 0-15,1-2-2 0,5-8-1 16,0-6-1-16,0-7-2 0,4-11 0 16,3-6 0-16,6 0-5 0,2-19 0 0,5-4 0 15,1-7 0-15,1-3-2 0,1-4 2 16,1-2 0-16,-3 0 0 0,0-3 2 15,-2 3-2-15,-5 1 3 0,-2 4 0 16,-5 5 0-16,-6 4 0 0,-1 8 0 16,0 8 0-16,-13 9-2 0,2 0-1 0,-4 0-2 15,-2 0-6-15,-1 8-5 0,0 3-9 16,0 0-11-16,3 3-12 0,0 0-37 16,3 1-45-16,4-2-5 0,4-1 0 15,4-3 6-15</inkml:trace>
  <inkml:trace contextRef="#ctx0" brushRef="#br0" timeOffset="92596.31">11882 1602 210 0,'27'-10'102'0,"-1"10"1"0,-5-7-17 0,0 7-29 16,-6 0-32-16,-1 0-13 0,-8 0 0 16,-1 0 3-16,-5 0 3 0,0 2 2 15,0 3 0-15,-10 4-2 0,1 2-1 16,-3 3-1-16,0 4-3 0,-2 2-3 0,1 1-3 15,-1 2-1-15,2-1-4 0,1-1-2 16,1-1 0-16,3-2 0 0,7-2 0 16,-4-4-1-16,4-4-2 15,3-7 1-15,4-1-1 0,4 0-2 0,2-13-1 16,2-2 0-16,2-3 0 0,1-5-1 16,1-2 2-16,0-2 3 0,0-3-2 15,0-1 3-15,-1 0 2 0,-2 1 2 16,0 2 2-16,-3 3 2 0,-2 4 0 15,-3 3-1-15,-1 3 2 0,-3 4-3 16,-2 11 2-16,-2 0-2 0,0 0-1 0,0 4-1 16,-5 8-2-16,0 5 0 0,2 5-1 15,3 3 0-15,-9 1 0 0,9 0 1 16,0 0-1-16,1-1-1 0,3-3 0 0,3-5 0 16,4-5-1-16,4-5 0 0,7-7-2 15,2 0-3-15,6-11-1 0,4-4-2 16,4-7 0-16,0-6 0 0,2-6 1 15,-2-3 1-15,0-3 1 0,-3-2 1 0,-2 1 5 16,-5 0 3-16,-4 2 3 0,-4 2 0 16,-6 1 5-16,-6 6 0 15,-4 3 1-15,-4 6 2 0,0 4 0 0,-7 6 0 16,-2 11-1-16,-5 0-2 0,-1 0 1 16,-4 0-3-16,-1 7-1 0,2 6 0 15,-2 6 0-15,3 5-2 0,-2 5 0 0,3 4 0 16,1 5-1-16,2 2-2 15,4 4 1-15,2 1-3 0,3 0 0 0,4 1-1 16,0 1-3-16,0-1-9 0,4-3-8 16,4-1-22-16,2-2-53 0,1-5-40 15,4-6-1-15,0-1 2 0,0-6 1 0</inkml:trace>
  <inkml:trace contextRef="#ctx0" brushRef="#br0" timeOffset="93395.45">10730 4438 200 0,'-5'-19'107'0,"5"0"-15"0,0 1-7 16,0 2-21-16,0 0-21 0,-5 2-23 16,5 2-1-16,0 2 0 0,-3 10-1 15,3 0-1-15,-6 0 0 0,6 4-3 0,-8 10 1 16,2 7 1-16,0 10 1 0,-2 8-1 15,0 7-1-15,-4 8-2 0,1 5-1 16,-3 7-4-16,0 3 0 0,-1 6-2 16,-2 3-3-16,1 0-1 0,1-1-1 15,0-2 1-15,1-4-2 0,1-5 0 0,1-8-3 16,2-7 2-16,1-8-4 16,1-7-6-16,2-7-6 0,1-9-11 0,5-8-9 15,-6-9-20-15,6-3-44 0,0 0-32 16,0-19 1-16,0-1 4 0</inkml:trace>
  <inkml:trace contextRef="#ctx0" brushRef="#br0" timeOffset="93861.02">10321 4541 151 0,'0'0'97'0,"0"-9"-3"0,0 9-1 15,0 0-32-15,0-9-32 0,0 9-20 16,0 0 3-16,0 0 4 0,-5 0-1 16,5 1 3-16,-6 6 2 0,6 3 1 15,-7 4 0-15,1 4 0 0,0 7-1 16,-1 4 2-16,0 3-4 0,-2 6 2 0,-2 4 0 16,1 1 1-16,-2 4-2 0,2 1-1 15,-1-1-1-15,0-1-1 0,1-2-1 16,1-4-2-16,-1-3 0 0,3-6-2 0,1-4-1 15,0-5-3-15,1-5-1 16,5-5 0-16,-7-3-5 0,7-4-1 0,0-3-9 16,0-1-11-16,0-1-13 0,0 0-11 15,0 0-21-15,1-8-58 0,2 8-23 16,2-14 0-16,0 3 4 0</inkml:trace>
  <inkml:trace contextRef="#ctx0" brushRef="#br0" timeOffset="94979.49">11021 4789 129 0,'0'-7'112'0,"0"7"5"0,0 0-1 15,0 2-1-15,-6 0-46 0,6 1-50 0,-9 5-1 16,2 0-1-16,-1 3 0 0,-2 3-1 16,-2 2-4-16,0 2 2 0,-1 3-4 15,0 3-1-15,-1-1-3 0,0 4-3 16,1 1-3-16,0-2-2 0,1 3-4 0,0-4-6 15,1-2-2-15,0-1-6 16,2-5-3-16,3-2-5 0,0-4-4 0,6-3-3 16,-5-5-4-16,5-3-12 0,0 0-11 15,0 0-11-15,0-12-1 0,1 3 2 0,2-4 8 16,1-1 10-16</inkml:trace>
  <inkml:trace contextRef="#ctx0" brushRef="#br0" timeOffset="95226.99">10838 5048 131 0,'8'-19'54'0,"1"0"6"0,1 0 4 0,1 1-3 16,1 2-3-16,-3 3-10 0,2 1-10 15,0 5-9-15,-1 7-13 0,0 0 2 16,1 0 2-16,-3 0-1 0,1 7 1 0,-3 6-4 16,1 4-1-16,-2 5-2 0,0 3-2 15,-2 3-4-15,0 2-1 0,-1 1-4 16,1-1 2-16,-1 1 1 0,1-3 3 16,-2-2 3-16,3-5 1 0,-2-3 2 15,3-7 1-15,-2-6 1 0,3-5 1 0,2 0-4 16,0-12 1-16,2-3-5 0,1-6-1 15,2-6-4-15,1-4-2 0,1-3-2 16,0-3-1-16,2-1-6 0,0-2-4 16,0 1-13-16,-1 1-16 0,1 2-33 0,-2 3-58 15,0 7-4-15,-3 3 1 0,1 5 3 16</inkml:trace>
  <inkml:trace contextRef="#ctx0" brushRef="#br0" timeOffset="95543.43">11294 4961 168 0,'0'9'115'16,"0"-1"2"-16,0 1 0 0,0 2 2 0,-6 2-62 15,6 3-48-15,-9 2-4 0,4-1 0 16,0 3 1-16,0 0-4 0,0 2 2 16,0-1 1-16,5 4 0 0,-7-3-1 15,7 1-1-15,0-2 1 0,0-2-2 16,0-3 0-16,0-6 1 0,4-6-1 15,3-4 0-15,1 0 0 0,2 0 0 0,3-15 2 16,0 0 1-16,0-1 0 0,2-2 2 16,-3-1 1-16,1-2-1 0,-2 1-1 15,-1 1-1-15,-2 2-1 0,-4 2-3 16,-2 5-1-16,-2 10 1 0,0-9-2 16,-6 9-2-16,-2 1-2 0,-2 5-4 0,0 1-2 15,-4 2-8-15,2 2-3 0,-1 1-4 16,2-1-13-16,0-2-35 0,1-2-50 15,4 0-1-15,6-5 2 0</inkml:trace>
  <inkml:trace contextRef="#ctx0" brushRef="#br0" timeOffset="95943.39">11666 4863 209 0,'3'-11'98'0,"2"0"-4"15,-1-1-5-15,0 1-14 16,2 2-25-16,-2 2-30 0,0 7 1 0,-1-7-1 16,0 7 2-16,-2 1 0 0,-1 3-3 15,0 6 1-15,-5 3-1 0,-1 5-1 16,-3 4-3-16,-2 3-4 0,-1 4-3 0,-4 3-1 16,0 1-3-16,-3 1-1 15,1 3 0-15,-2 1-3 0,-1-1 0 0,0-2-4 16,2-2-4-16,1-2-5 0,1-6-7 15,2-2-8-15,3-4-4 0,2-6-9 16,4-4-33-16,1-5-43 0,5-4-12 0,0 0 5 16,0-10 3-16</inkml:trace>
  <inkml:trace contextRef="#ctx0" brushRef="#br0" timeOffset="96209.6">11608 4918 212 0,'14'-19'109'16,"-1"5"0"-16,-2 6-6 0,-2 8-30 15,-1 0-52-15,-3 0-10 0,-2 8-3 16,-2 6 2-16,-1 4-3 0,0 6 0 16,0 3-1-16,0 2 0 0,0 2 1 15,-4 1 0-15,4-1 2 0,0 1 1 0,0-1 5 16,0-4 2-16,0-2 6 0,0-4 0 16,3-7 5-16,-1-6-3 0,3-7 1 15,2-1-1-15,2 0-4 0,2-19-4 16,1-1-5-16,2-4-8 0,2-5-4 15,0-4-3-15,3-4-10 0,-2 1-10 0,1-3-10 16,0 0-14-16,-1 2-28 0,-2 5-61 16,-1 4-9-16,-3 6 2 15,-4 8 5-15</inkml:trace>
  <inkml:trace contextRef="#ctx0" brushRef="#br0" timeOffset="96575.92">11794 5150 150 0,'0'17'119'0,"-4"-2"1"0,4 0-1 0,0-3-1 16,1-3-37-16,2 1-76 0,4-4-2 15,-1-2 0-15,3-2 0 0,1-2-2 16,1 0 2-16,3 0-1 0,0-13 1 0,2 2-2 16,0-2 2-16,2-3-3 15,-1-3 2-15,0-2 4 0,-3-1 3 0,0-1 0 16,-4-1 1-16,0 0 1 0,-4 2 3 15,-3 3 4-15,-2 2 3 0,-1 6 1 16,0 11-2-16,-8-7-1 0,-2 7 1 0,-1 6-2 16,-4 5-1-16,1 5-2 15,-5 5-5-15,4 5-1 0,-2 1-5 0,4 4-2 16,2 0 1-16,0 1-2 0,6 0 0 16,5-1-1-16,-6-2-1 0,6-3 1 15,1-3 1-15,5-6-2 0,2-4 1 0,4-2-4 16,1-4-4-16,3-2-9 0,0-3-9 15,2-2-11-15,0 0-20 0,-2 0-64 16,0-9-30-16,-1 2 5 0,-2-2 0 16,-1 1 5-16</inkml:trace>
  <inkml:trace contextRef="#ctx0" brushRef="#br0" timeOffset="103177.61">4116 5478 144 0,'0'0'60'0,"0"0"0"0,0 0-1 0,0 0-2 16,0 0-1-16,0 0-4 0,0 0-11 16,0-8-14-16,0 8-15 0,0 0-7 15,0 0 0-15,-6 0-2 0,6-7 0 16,0 7 0-16,0 0-1 0,0 0 1 0,0 0 0 16,0 0 0-16,0-8 1 0,-4 8-2 15,4 0 0-15,0 0 0 0,0 0 0 16,0 0 2-16,0 0-2 0,0-8 1 15,0 8 0-15,0 0-1 0,0 0-1 16,-3 0 2-16,3 0 1 0,0 0-1 16,0-8 1-16,0 8-1 0,0 0 1 15,0 0-1-15,0 0-1 0,0 0 2 16,0 0-3-16,0-7 1 0,0 7-1 16,0 0 0-16,0-9-1 15,0 9-2-15,0 0 3 0,0 0 0 0,0-8-1 16,0 8 1-16,0 0-2 15,0-8 1-15,0 8 2 16,0 0 2-16,0-7-4 16,0 7 1-16,0 0 0 15,0-9-2 1,0 9-2-16,0 0 5 0,0 0-1 16,0 0 1-1,0 0 0-15,0 0 0 16,0 0 0-16,0 0 0 0,0 0-1 15,0 0 0-15,0 0 0 0,0 0 1 0,0 0 0 32,0 0-1-32,0 0 1 0,0 0 0 15,0 0 0-15,0 0 0 0,0 0 0 16,0 0 1-16,0 0 1 0,0 0-2 16,0-7 0-16,0 7 0 0,0 0-1 0,0 0 0 15,0 0 1-15,0 0-1 16,0 0 0-1,-5 0-2-15,5 0 0 16,0 0 0 0,0 0 0-16,0 0 2 15,0 0 0 1,0 0 0-16,0 0 1 0,0 0 1 16,0 0 1-16,0 0-2 0,0 0 1 0,0 0 1 15,0 0 0-15,0 0-1 16,0 0 0-16,0 0-1 0,0 0 0 0,0 0-1 15,0 0-2-15,0 1 1 0,0 2 1 16,1 2-1-16,0 1-1 0,1 0 1 16,-1 4 0-16,0 0 1 0,3 1 0 0,-3 3 1 15,5 3 1-15,-4 1-1 16,2 2-1-16,1 2 0 0,0-1 1 0,0 1 1 16,-2 0-2-16,4 1 1 0,-2-3 1 15,0 0 0-15,0-1 1 0,1-2 0 16,-1-1 0-16,1-1 0 0,0-3 1 0,-1-3-1 15,1 0 4-15,0-3 0 0,2-1 1 16,0-2-1-16,-2-1 0 0,2 0 0 16,2-2 1-16,0 0-4 0,1 0 0 15,1 0-1-15,-1 0-2 0,3-11-1 16,1 11 0-16,-1-9-1 0,1 9 1 0,2-12-1 16,-2 12 0-16,0-13 1 0,1 13-1 15,0-13 0-15,0 5 0 0,-1 1 0 16,-1-2 0-16,1 1 0 0,-2-1 1 15,-1 1-1-15,1-1 0 0,-2 1 0 16,0 1 0-16,1-2 0 0,-2 2 2 0,1-1-2 16,-3 8 0-16,1-13 0 0,-2 13-1 15,3-12 1-15,-4 12 0 0,1-9 1 16,-1 9-1-16,0-11 0 0,3 11-1 16,-3-13 1-16,-1 13 1 0,2-12 0 15,0 3-1-15,1 2 1 0,-1-2-1 0,0-1-1 16,3-1 1-16,-2 0 0 0,1-2-1 15,3 0 2-15,-1 1-2 0,0-1 1 16,1 1 0-16,-1-1 0 0,1 0 1 16,3-1-1-16,-2 1 0 0,1 1 0 15,0-1 0-15,3 0-1 0,-4 0 2 0,3 1-1 16,0-1 2-16,1 1-3 0,0-1 0 16,0-1 2-16,0 1-1 0,2 0 0 15,1-1 1-15,-2 0-1 0,0 2-1 0,0-2 0 16,2 1 0-16,-2 1 1 15,0-2 0-15,0 1-1 0,-1 1 2 0,1 1-1 16,-1-2-1-16,0 1 1 0,0-1 1 16,-1 1-1-16,1-1-1 0,-1 0 2 15,2 0 0-15,-2-2 0 0,2 2-1 16,0-1 1-16,-1 0 0 0,3 1-1 16,-3-1-1-16,2 0 1 0,2 1 1 0,-3 2-2 15,4-2-1-15,-2 1 1 0,1 1-1 16,1 1 1-16,0 0-1 0,0 0 2 15,1 1 2-15,1-1-2 0,1 2-1 0,-1-2 2 16,0 2 0-16,1 0-1 0,1-1 2 16,-1 1-2-16,1 0 0 0,1-2 1 15,1 1-2-15,1 0 1 0,0-2 0 16,2 0 0-16,2 0 0 0,1 0 0 16,4-1 0-16,-3 0 0 0,4-3 1 15,0 2-2-15,0-1 1 0,3-1 1 0,-1 0-1 16,3 1-1-16,0 0 2 0,2-1-1 15,-1 1-1-15,-2 1 1 0,1 2 0 16,0-1 0-16,-1 3 1 0,-1 0-2 16,0 1 2-16,2 1 0 0,-3 0-2 0,1 7 2 15,0-13 0-15,-1 13-1 0,0-12 0 16,1 12 1-16,-1-16-1 0,4 8 2 16,-4 0-1-16,3 0 0 0,-3 0 0 15,2 0-1-15,-1 8 0 0,-2-13 1 16,0 13-1-16,-2-9 0 0,0 9 0 0,-2 0 0 15,-2 0-1-15,-1 0 0 0,-3 0 1 16,-1 0 0-16,0 0 1 0,-1 2-1 16,-1 1 0-16,1 0 0 0,-3-2 1 15,1 1-1-15,0 0 1 0,0 0 0 16,-1-1-1-16,-1 0 0 0,0 1-1 0,-1-1 0 16,-1 1 1-16,-4 0 0 0,1-1 0 15,-3 1-1-15,1 1 0 0,-4 1 0 16,1 0 1-16,-3 1 0 0,1 1 0 15,-3 0 2-15,0 1-1 0,1 0 0 16,-4 1-2-16,1 0 1 0,0 1 0 16,1 0 1-16,-1 0-1 0,0 1 0 0,2 1 0 15,-2-2-1-15,3 2 1 0,-1 0-1 16,0-1 2-16,2 3-1 0,0-1 0 16,0 2 0-16,1 0 0 0,-1 0 0 0,2 0 0 15,0 1 1-15,0-2-2 0,2 1 2 16,-1 0-1-16,3 0 1 0,-4 1-1 15,4-2 0-15,-1 0 1 0,1 0-1 16,2-4 1-16,-2 2-1 0,4 0 1 16,-3-1-1-16,3 0 0 0,-1 0 0 0,-1-2 1 15,2 2-1-15,0-2 0 0,0 2 0 16,0-2 0-16,-1 0 0 0,1-1 0 16,-2 2 0-16,3-1 0 0,-5-1 3 15,3 1-1-15,0-1-2 0,-1 0 0 16,1-1 2-16,0 1-1 0,-1-2-1 0,2 0 1 15,-1 0 0-15,2-1 0 16,-2 2-4-16,0-2 3 0,0 0-1 0,0 0 2 16,-1 0-2-16,1 1-1 0,-4-1 4 15,0 0-4-15,-1 0 2 0,-2 0 0 0,-2 2 3 16,0-2-4-16,-2 0 2 0,-1 0-1 16,0 1 1-16,-1-1 0 0,-1 0 0 15,0-1 1-15,-1 1-2 0,0-1 1 16,2-1 0-16,-2 1 1 0,1 0 0 0,-1-2 1 15,1 1 0-15,0 2 0 0,0-4-2 16,-1 1 0-16,-1 1 0 0,1 0-1 16,0-1 1-16,0 0 0 0,0 0-1 15,0 0 1-15,0-1-1 0,0 1-1 16,1 0 2-16,0-1 0 0,0 0 1 0,-1 0-2 16,1 0-2-16,0 0-1 0,1 0 3 15,-1 0-3-15,-2 0-1 0,1 0-4 16,-2 0-8-16,0 0-8 0,-3 0-11 15,0 0-22-15,0 0-65 0,0 0-18 16,-8 0 0-16,2 0 1 0</inkml:trace>
  <inkml:trace contextRef="#ctx0" brushRef="#br0" timeOffset="103885.48">9205 4595 236 0,'-5'-7'118'0,"1"-1"-1"0,-2 1 1 0,0-2-48 16,1 1-54-16,-1-1 0 15,1 0 1-15,-2 1-1 0,2 0-1 0,-1 0 0 16,-1 1 3-16,3 7 0 0,-1-8-1 15,-1 8-1-15,6 0-2 0,-6-9-4 16,6 9 1-16,-6 0-3 0,6 0-2 0,0 0-3 16,0 0 0-16,0 3-1 0,0 3 0 15,0-1 0-15,1 4 0 0,2 1 1 16,2 2 0-16,0 1 2 0,2 2 0 16,1 3 1-16,-1 3 0 0,2-1 0 15,3 4 3-15,0 0-1 0,2 1-1 0,0 2 0 16,3-1-3-16,-1 0 1 0,3 0-2 15,-1-1 0-15,3 0-1 0,1-1-1 16,-3-1-1-16,3-2 0 0,0 0 0 16,-1-1 0-16,-1-3 0 0,-1-1 1 15,-2-1 0-15,-1-2 1 0,-2-1 2 16,-2-2 0-16,-4 0 1 0,1-2 2 0,-4-1-1 16,-2 0 2-16,-2-1-2 0,-1-1 0 15,0 0-1-15,-4 1-1 0,-3-2 0 16,-1 0-2-16,-1 1 0 0,-4 0 0 15,0 2 1-15,-5 0-2 0,0 2-1 0,-5 2 0 16,-1 1 1-16,-2 2 0 0,-4 1-2 16,-1 2 1-16,1 1 0 0,-2-1-1 15,2 1-2-15,2-1-4 0,-1 1-7 16,7-1-6-16,-1 1-10 0,4 1-13 16,4-2-16-16,4-4-64 0,0-2-33 0,5-1 2 15,6-4 4-15,-5-1 9 0</inkml:trace>
  <inkml:trace contextRef="#ctx0" brushRef="#br0" timeOffset="108697.09">11274 3428 142 0,'0'0'95'0,"-6"-14"1"16,6 4-10-16,0 0-20 0,0-2-21 0,0 1-27 15,0 0-8-15,0 0-3 0,1 1-1 16,2-1 2-16,0 3-2 0,-1-1-3 16,1 0 0-16,-1 9 1 0,1-10-1 15,1 10 0-15,0 0 0 0,0 1 1 16,1 5 2-16,0 1-1 0,1 6 0 16,1 2-1-16,1 4 1 0,0 4-2 15,1 4-1-15,1 2 0 0,-1 5-1 0,2 1 0 16,-2 2 0-16,1-1-2 0,-2 2 1 15,1-4 1-15,-1 1 0 0,-2-3 0 16,1-3 2-16,-2-4 0 0,2-4 0 0,-3-3 0 16,3-8 1-16,0-3-4 15,1-7 5-15,4 0-1 0,1 0 0 0,4-14 0 16,-1 1 0-16,5 1 0 0,1-5-1 16,3 1 0-16,-1 1 0 0,2 0 0 15,0 1 2-15,1 2-2 0,-3 2 2 0,-1 2 2 16,-1 8-1-16,-2 0 0 0,-3 0 2 15,0 0-1-15,-4 1 4 0,1 5-4 16,-4 1 2-16,1 1-3 0,0 0 1 16,0-1-3-16,1-2-1 0,0 2-1 15,1-4 0-15,2 0-2 0,-1-1-1 0,3-1 2 16,-2-1-2-16,2 0 1 0,-2 0 0 16,1 0-1-16,-2 0 0 0,0 0 3 15,-3-7-1-15,-1 7 2 0,0 0-1 16,-3 0 0-16,-1-9 0 0,-1 9-1 15,0 0-2-15,-3 0 3 0,0 0-1 0,-1 0 0 16,0 0-1-16,-1 0 1 0,1 0-2 16,-1 0 2-16,1-7-2 0,0 7 1 15,1 0 1-15,-2 0-1 0,1 0 0 16,0 0-1-16,0 0 1 0,0 0 0 16,-1 0 1-16,1-7-2 0,0 7 1 0,0 0 1 15,-1 0 0 1,1 0-2-16,-1 0-4 15,1-7-5-15,1 7-8 0,-1-7-10 0,1 7-27 16,-1-12-73-16,0 5-2 16,-1-2-1-16,0-1 3 0</inkml:trace>
  <inkml:trace contextRef="#ctx0" brushRef="#br0" timeOffset="112361.85">9423 6411 163 0,'1'0'99'0,"1"2"3"0,1 2 0 15,0 2-31-15,0 2-41 0,2 4-19 16,-1 4 0-16,-1 5 4 0,1 5 3 16,-3 7 2-16,0 7 0 0,-1 8 0 15,0 9 0-15,0 9-1 0,-6 9-2 0,1 6-3 16,-2 10-3-16,0 4-1 0,-2 3-2 15,-2 0-2-15,1-3-2 0,1-2-1 16,-3-5-1-16,3-5-1 0,1-6-1 16,1-8-2-16,3-8-5 0,4-11-7 15,0-11-9-15,0-11-15 0,0-15-47 0,4-11-44 16,1-2 2-16,3 0-1 0</inkml:trace>
  <inkml:trace contextRef="#ctx0" brushRef="#br0" timeOffset="113029.88">9406 6807 202 0,'-5'0'110'15,"5"0"-1"-15,-7 0-5 0,7 0-30 16,0-8-50-16,0 8-8 0,0-9-3 0,0 9-1 16,0-9 0-16,4 9 0 0,3-13 1 15,3 13 1-15,3-11 4 0,3 11 1 16,3-8 0-16,4 8-1 0,3-9 0 16,4 9-1-16,4 0-2 0,3-7 1 15,3 7-3-15,4 0-2 0,3 0-2 16,6 0 0-16,1 0-2 0,4 0 0 0,2 0 1 15,2 0-2-15,2 1 0 0,2 0-2 16,3-1-1-16,1 0 0 0,3 0-1 16,-2 0-1-16,1 0-1 0,-1 0 2 15,-2 0-1-15,-3 0-1 0,-1 0-1 16,-3 0 1-16,-1 0-2 0,-4 3 1 0,0-1 0 16,-6 3 1-16,-2 1 1 0,-3-1-2 15,-4 2-1-15,-1 0 2 0,-1-1 1 16,-3 1-1-16,-3-1 0 0,0-1 1 0,-3 0 0 15,-1-1 0-15,-2-1-1 16,-1-2 2-16,-1 1-2 0,-3-2 1 0,0 2-1 16,-2-2 0-16,0 0 0 0,-3 1-1 15,0 0-1-15,-3-1 2 0,1 1 0 16,-2 2 2-16,-1-2-2 0,-2 3 1 0,0-1 1 16,-1 1 3-16,-2 0 4 0,0 2 3 15,-2 1 5-15,1 4-8 0,0 2 7 16,-4 3 0-16,0 6 0 0,0 4-2 0,-1 3-2 15,-1 6-4-15,0 5-1 16,0 5-2-16,-1 4-3 0,0 5-1 0,0 4-1 16,1 2 0-16,-1 1-2 0,0-1 0 15,0-1-4-15,0-2-6 0,0-2-5 16,0-2-9-16,0-5-7 0,0-5-6 16,0-4-6-16,-4-4-4 0,4-7-5 15,0-6 1-15,-8-4-1 0,8-5-8 0,-8-4-14 16,2-5-23-16,0-4-21 0,-1 0 4 15</inkml:trace>
  <inkml:trace contextRef="#ctx0" brushRef="#br0" timeOffset="113808.95">9801 7853 159 0,'-17'1'106'0,"-3"2"0"0,0-2 1 0,1 1-15 15,-2-1-73-15,0 1-7 0,2-2-3 16,0 1-1-16,1-1-1 0,1 0 0 15,1 0-2-15,3 0 0 0,3 0-2 16,0 0 2-16,5 0-1 0,5 0 0 16,-3 0 0-16,3 0 2 0,0 0 0 0,2 0 2 15,2 0-1-15,-1 2 2 0,3 1 1 16,-1-1 1-16,2 2 3 0,1 0 0 16,3 2 2-16,0-1 1 0,4 1-1 15,1 1 3-15,4-2-5 0,2 1-1 16,3-1-2-16,4-2-4 0,4 0-1 15,2-1-2-15,6 0-2 0,1-2-1 0,1 1 1 16,2-1-2-16,-1 1 2 0,2-1 0 16,-3 0 2-16,0 0-1 0,0 1 0 15,-4 0 1-15,0 1 0 0,-2-1-1 16,-2 3 0-16,2-1-2 0,-3-1 1 0,0 0-1 16,0-1 1-16,3 0 0 0,0-1-1 15,1 0-1-15,1 0 3 0,2 0-1 16,0-7 3-16,0 7-2 0,2-10 1 15,0 10-1-15,1-8 0 0,-2 8 0 16,0 0 2-16,-1 0 1 0,-1 0 0 0,-2 0 1 16,-1 0-1-16,1 0 5 0,-4 0-1 15,0 2 1-15,-3 0 0 0,-1 1-1 16,-3-1 0-16,-2 1-3 0,-1-1 0 16,-2-2-5-16,-2 0-2 0,-1 0 0 0,-2 0-2 15,0 0-6-15,-1-7-5 0,-1 7-7 16,1-9-9-16,-1 9-13 0,1-12-18 15,-3 12-51-15,-1-15-43 0,-3 6 1 16,-3-2 5-16,-4-1 4 0</inkml:trace>
  <inkml:trace contextRef="#ctx0" brushRef="#br0" timeOffset="114444.78">10553 6828 185 0,'0'-11'116'15,"-7"0"6"-15,7 1 5 0,-5 2-23 0,5 1-58 16,-6 7-16-16,6-11-1 0,-8 11-2 16,5-7-3-16,3 7-4 0,-10 0-5 15,10 0-3-15,-6 0-1 0,6 4-2 16,-5 5 2-16,5 6-2 0,0 5 0 0,-6 5 3 15,6 6 1-15,-6 6 2 0,6 5-1 16,-9 9 1-16,4 6-3 0,1 9-2 16,-2 7 0-16,-1 5-3 0,0 2-2 15,1 0 0-15,0 1-3 0,1-3-1 0,1-3-1 16,0-4-1-16,4-4-1 0,-9-3-3 16,9-7-1-16,-7-6-4 0,7-5-3 15,-7-10-2-15,7-7-7 0,-9-5-7 16,4-5-5-16,0-6-5 0,-1-5-5 0,0-4-4 15,0-4-2-15,-1 0-18 0,1 0-38 16,-1-14-26-16,1 0 8 0,-1-2 5 16</inkml:trace>
  <inkml:trace contextRef="#ctx0" brushRef="#br0" timeOffset="115075.56">9943 6990 208 0,'-6'0'108'0,"-2"-12"5"0,1 12 3 15,-1-7-53-15,0 7-43 0,-2 0 2 0,2 0-2 16,-1 0-1-16,2 0 3 0,0 0-3 16,2 0-1-16,5 0 1 0,0 0-4 15,0 1 4-15,1 2-1 0,5 0-1 16,4 1 1-16,2 0-3 0,3 0-1 0,0 0-2 16,3 1-4-16,1 2 0 0,0 0-2 15,1 1-3-15,-1 1 0 0,-1 0 0 16,-2 3 0-16,-2 0-1 0,-4 2 0 15,-3 2-2-15,-5 2 2 0,-2 2-2 16,0 5 1-16,-8-1 1 0,-1 3 0 0,-6 5-1 16,-2 0 5-16,-4 3 0 0,-3 2 3 15,-1 0 4-15,-1 0 0 0,1-3 1 16,-1-1-2-16,3-2 1 0,5-3-1 16,2-1 0-16,6-5 0 0,5-5-5 15,5-2-2-15,0-10-2 0,7-3 0 0,4-2 2 16,8 0-5-16,6-14-4 0,6 1-8 15,2-3-13-15,4-2-16 0,2-1-13 16,2-1-24-16,1-3-70 0,-2 1-14 16,-1 0-1-16,-3 3 8 0</inkml:trace>
  <inkml:trace contextRef="#ctx0" brushRef="#br0" timeOffset="116507.63">11088 7085 198 0,'-7'0'94'0,"7"0"-6"0,-6 0-11 16,6-10-16-16,-7 10-24 0,7 0-20 15,0 0-2-15,-5 0-1 0,5 0-1 16,-5 0 0-16,5 3-1 0,-8 5 1 15,1 4-2-15,-1 3 1 0,-1 5 0 0,-2 3 2 16,-2 4-2-16,1 4-2 0,-3 4-2 16,1 2 1-16,-3 2-6 0,1 2-3 15,-1 1-2-15,2-1-5 0,0-1-6 16,1-2-7-16,1-4-7 0,3-4-6 16,1-4-24-16,1-7-45 0,2-5-19 0,6-7 3 15,-6-6 5-15</inkml:trace>
  <inkml:trace contextRef="#ctx0" brushRef="#br0" timeOffset="116757.36">10938 7254 193 0,'15'-29'105'15,"-3"5"-5"-15,1 5-9 0,-1 5-18 16,-1 14-31-16,-3 0-22 0,1 0 0 16,-3 6 0-16,-3 6-4 0,1 6-2 15,0 5-2-15,-1 3-3 0,1 1-1 16,-1 1-4-16,1 0 2 0,0 1-1 0,0-4 2 15,2-2 0-15,1-5-1 0,2-7-1 16,2-6 1-16,3-5-4 0,2 0-2 16,2-12 0-16,1-5-6 0,2-5-1 15,2-6-6-15,-2-4-3 0,3-2-4 0,-1-3-7 16,0 0-13-16,-2 0-23 0,0 2-38 16,-2 1-17-16,-2 4 1 0,0 6 4 15</inkml:trace>
  <inkml:trace contextRef="#ctx0" brushRef="#br0" timeOffset="117160.14">11467 7243 154 0,'0'5'104'0,"0"5"1"0,-6 4-2 0,6 4-10 15,-8 4-35-15,3 1-38 0,1 2-1 16,-2 1-3-16,2 0-1 0,4 1-4 16,-7-2-1-16,7-3 0 0,0 1-4 15,0-3 0-15,0-3-1 0,0-4 0 0,5-4-1 16,1-5-1-16,4-2 1 0,0-2-1 15,2 0-2-15,2-7 1 0,-1 7 0 16,2-16-1-16,-2 4 0 0,1 0 0 16,-1-2 0-16,-2-2-1 0,-1-1 1 15,-2-1 0-15,-2 0-1 0,-2 1-1 0,-3-1-1 16,-1 0 1-16,0 1-1 16,0 0-1-16,-7 1 0 0,2 1 1 0,-1 1-5 15,1 2-4-15,-3 2-4 0,2 10-8 16,-1-10-11-16,2 10-43 0,-1 0-46 15,1 1 2-15,5 1-1 0</inkml:trace>
  <inkml:trace contextRef="#ctx0" brushRef="#br0" timeOffset="117855.2">11753 7352 211 0,'3'0'100'15,"0"0"-5"-15,0 0-11 0,0 0-12 16,0 0-26-16,-1 0-28 0,-1 4-1 16,-1 3 2-16,0 4 1 0,0 4-5 0,-5 4 0 15,1 0-3-15,-3 4-1 0,-2 2-4 16,0 1-1-16,0 0 0 0,-2 0-3 16,1-1 0-16,1 0 0 0,-1-2-1 15,0-3 2-15,1-1-3 0,2-4 1 16,0-5-1-16,3-2-1 0,4-4 0 0,0-4-2 15,0 0-1-15,0 0-1 0,1-17 1 16,5 3-2-16,1-3 0 0,2-2-2 16,2-3 1-16,2-1 1 0,0 0 1 15,4-3 2-15,-3 1 1 0,3-1-1 16,-1 1 1-16,1 1 0 0,-2 4 2 0,0 1-1 16,-2 3 2-16,-1 4-1 0,-3 2 1 15,-2 3-1-15,-1 7 0 0,-1-8 3 16,-3 8-1-16,0 0-1 0,-1 0 1 15,1 0-1-15,-2 2-1 0,0 1 2 16,0 0 0-16,0 0-1 0,0 1-2 0,0-1 0 16,0 0 1-16,0 1 0 0,0-1 0 15,0 1 1-15,0 0 2 0,0 0 2 16,0 3 3-16,0 3 2 0,0 2 2 0,0 6 0 16,-8 5 2-16,2 4 1 15,-2 7 0-15,-1 3-1 0,-3 4-3 0,-1 3-3 16,1 2-3-16,-3 1-1 0,1-1-5 15,0 2 0-15,1-3-3 0,0-2-7 16,2-6-3-16,2-3-8 0,2-9-5 0,7-7-12 16,0-9-7-16,0-6-25 15,0-3-35-15,5 0-26 0,3-13 1 0,2 0 4 16</inkml:trace>
  <inkml:trace contextRef="#ctx0" brushRef="#br0" timeOffset="118172.65">11855 7819 213 0,'8'-12'111'0,"-1"3"-1"0,0 9-9 15,-2-10-17-15,0 10-34 0,0 0-31 16,0 0-3-16,3-8-6 0,-1 8 2 16,2 0 2-16,2-8 1 0,2 8-2 15,2-13-2-15,2 5 0 0,2-5-2 0,0-1 0 16,4-3 1-16,0-4-5 0,1-2-2 16,-1-4 0-16,0 0 3 0,-2-1 1 15,-2 1 1-15,-2-1 0 0,-4 1 1 16,-2 0-2-16,-4 1 4 0,-5 4-4 15,-2 4 0-15,0 3-3 0,-8 7-1 0,-3 8 2 16,-2 0 1-16,-5 3-1 0,-1 7-1 16,-2 5 3-16,0 4-5 0,1 4 1 15,1 4 1-15,3 3 0 0,2 1-4 16,3 3 0-16,3 0 0 0,8 0-2 16,0-3 4-16,0-2-4 0,2-4 1 0,8-3 2 15,3-5-2-15,5-5-2 0,3-3-6 16,3-4-10-16,2-4-13 0,2-1-27 15,2 0-78-15,0-11-8 0,-1 2 1 16,-1-2-1-16</inkml:trace>
  <inkml:trace contextRef="#ctx0" brushRef="#br0" timeOffset="118307.12">12458 7740 129 0,'2'5'119'0,"-1"-1"-16"15,1 0-33-15,-1-1-66 0,1-2-4 0,0-1 0 16,0 0-121-16,0 0-5 0</inkml:trace>
  <inkml:trace contextRef="#ctx0" brushRef="#br0" timeOffset="122084.8">9498 7956 165 0,'0'0'74'0,"-7"-10"-17"16,7 10-17-16,-6 0-17 0,6-10-12 15,-5 10-9-15,5 0 7 0,0-7 1 16,0 7 5-16,0 0-2 0,0 0 2 0,-5-9 2 16,5 9 0-16,0 0-1 0,0-7 3 15,-6 7-8-15,6 0-4 0,-5 0-2 16,5-9-1-16,-6 9-1 0,6 0 1 15,-7 0 1-15,2 0-2 0,1 0-2 16,-2 0 1-16,2 0-1 0,0 0 2 0,-1 0 3 16,0 2-1-16,5-1 0 0,-6 0 0 15,6-1-1-15,-9 1 1 0,9 1-1 16,-7-1 0-16,7 0-2 0,-6 0 1 16,6-1-2-16,-6 0 0 0,6 0 0 15,-4 0 0-15,4 1 0 0,0-1 3 0,0 0-1 16,0 1 0-16,0 0 2 0,0 1-2 15,4-1 1-15,1-1 0 0,2 2 0 16,2-2 1-16,3 0-2 0,0 0 0 16,3 2 1-16,1-2 0 0,1 0 2 15,2 0-2-15,-1 0 0 0,2 0 2 0,-1 0-2 16,1 0-2-16,-1 0 0 0,0 0 0 16,-1 0 1-16,-3 0-3 0,0 0 0 15,-2 0 0-15,-2 0 2 0,1 0-1 16,-5 0 3-16,0 0-1 0,-1 0-1 15,-2-8 1-15,-2 8 0 0,-1 0-1 0,-1 0 0 16,0-9 0-16,-8 9-2 16,2-8-2-16,-1 8 2 0,-1 0 0 15,-2 0-1-15,-1-9 2 0,0 9-1 0,-5 0 1 16,2 0-1-16,-3 0 1 16,2 0 0-16,-4 0 0 0,0 2 1 0,1-1 1 15,0 2 2-15,1 0-2 0,0 1 1 16,1-1 0-16,3-1 1 0,0 1-1 15,1-1 0-15,3 0-3 0,1 0 0 0,2 0 0 16,6-1 0-16,-6-1-1 0,10 0 0 16,1 0 1-16,2 0 0 15,3 0-1-15,4 0 1 0,1-8 1 16,3 8-2-16,1 0 1 0,2-9 0 16,1 9 0-16,2 0 0 0,0-9-1 15,0 9-1-15,0 0 1 0,-2 0 1 0,-3-8 0 16,0 8 0-16,-4 0 0 0,-2 0 0 15,-3 0 3-15,-4 0-3 0,-1 0 0 16,-3 0 2-16,-2 0-2 0,0 0 0 16,-7 0 0-16,1 0-1 0,-4 2 0 0,-2-2 0 15,-2 1-3-15,-2 2 3 0,-1-2 0 16,-2 2 0-16,-2 0 0 0,-2 2 0 16,1-1 1-16,0 1 0 0,3-1-1 15,-1 1 0-15,3 0 0 0,3-1 0 16,3 0 0-16,5 0 0 0,6 0-1 0,0-2-1 15,0-1-4-15,4-1-3 0,7 0-4 16,4 0-11-16,4 0-16 0,4 0-73 16,2 0-13-16,0 0 2 0,1-10 1 15</inkml:trace>
  <inkml:trace contextRef="#ctx0" brushRef="#br0" timeOffset="127664.48">4189 5875 208 0,'-6'0'90'0,"6"0"-7"16,-6 0-12-16,6-7-20 0,-9 7-23 15,9 0-15-15,-6 0-2 0,6 0 1 16,-5 0-4-16,5 0 0 0,-5 0-4 16,1 0-5-16,4 0-1 0,0 0-4 15,0 0-4-15,0 3-4 0,0-1-12 16,1 1-39-16,0-1-42 0,4 1 2 15,0-2 5-15</inkml:trace>
  <inkml:trace contextRef="#ctx0" brushRef="#br0" timeOffset="128263.05">5522 5467 129 0,'0'0'95'0,"-6"0"0"15,6 0-14-15,-8 6-22 0,5 9-32 0,-1 8-23 16,-3 6 0-16,2 9 0 15,0 9 1-15,-1 6 0 0,1 9 0 0,-1 8 1 16,1 8 0-16,0 5-2 0,2 6-1 16,3 3-2-1,-9 0-1-15,9-2-2 0,-5-4-2 0,5-3-27 16,0-8-34-16,0-8-33 0,0-8-2 16,0-9 0-16</inkml:trace>
  <inkml:trace contextRef="#ctx0" brushRef="#br0" timeOffset="128512.98">5552 5632 130 0,'1'-14'99'15,"-1"1"1"-15,0 4-10 0,0 9-20 16,-6 0-32-16,1 0-36 0,-2 0-1 16,-3 4 0-16,-1 9 0 0,-2 3-1 15,-2 5 1-15,0 4-1 0,-2 0 1 0,0 3 0 16,-3 1 0-16,2 0-1 16,1 0-1-16,0-3-7 0,4 0-27 0,-4-5-61 15,4-4-4-15,1-2-1 0</inkml:trace>
  <inkml:trace contextRef="#ctx0" brushRef="#br0" timeOffset="128818.49">5452 5486 169 0,'9'-13'102'0,"2"2"-1"16,-3 11 1-16,1-9-32 0,2 9-59 15,-3 0-6-15,1 1-1 0,1 5 2 16,-1 2 2-16,1 3 0 0,1 2 2 16,2 4 1-16,2 4 2 0,-1 2-3 0,1 2 1 15,2 1 1-15,-1 0-2 0,-1 0 1 16,-1 0-1-16,1-2-2 0,-2-1 0 16,0-2-2-16,-3-1 0 0,1-5 0 15,-3-2-2-15,-1-1-2 0,1-4-2 16,-5-1-1-16,2-1-5 0,-2-2-4 15,1-1-8-15,-1-1-4 0,-2-1-5 0,1 1-5 16,-2-2-15-16,0 0-42 0,0 0-28 16,0 0 3-16,0 0 4 0</inkml:trace>
  <inkml:trace contextRef="#ctx0" brushRef="#br0" timeOffset="128992.32">5853 5779 190 0,'6'0'111'0,"0"0"-3"15,0-9-5-15,-1 9-6 0,0 0-97 16,0 0-29-16,-3 3-68 0,-1 0-14 0,1 2-1 16,-2 0 0-16</inkml:trace>
  <inkml:trace contextRef="#ctx0" brushRef="#br0" timeOffset="131009.82">12617 5562 202 0,'6'-12'82'0,"-2"12"-8"16,1-10-10-16,-1 10-11 0,0 0-16 15,1 0-26-15,-2 0-2 0,2 0 6 16,-3 9 0-16,0 8 2 0,-1 5 0 0,-1 6-1 15,0 9 2-15,0 8-4 0,-5 9-2 16,-2 6-1-16,-1 9-6 0,0 6 0 16,-1 7-2-16,-2 1-3 0,1 1 0 15,1-1-3-15,-2-3-2 0,1-6-5 0,2-6-2 16,-1-6-5-16,1-8-4 16,3-9-8-16,0-10-30 0,5-11-39 0,-4-10-15 15,4-11 2-15</inkml:trace>
  <inkml:trace contextRef="#ctx0" brushRef="#br0" timeOffset="131243.19">12690 5594 178 0,'0'-13'104'0,"0"5"-4"0,0 8-6 16,-7 0-25-16,0 2-32 0,-3 8-29 16,-1 4-1-16,-4 7-2 15,0 1-5-15,-6 8 0 0,0 3-6 0,-3 1-12 16,-1 0-40-16,-1 1-49 0,-2-4-1 16,2-3 0-16</inkml:trace>
  <inkml:trace contextRef="#ctx0" brushRef="#br0" timeOffset="131443.17">12546 5407 142 0,'21'-28'106'0,"-1"7"3"0,-3 5 2 16,1 8-2-16,-4 8-81 0,1 0-22 15,-2 2 0-15,-1 9-1 0,-3 4 0 16,0 5 2-16,0 2-4 0,2 3 0 15,-1 4-2-15,2 2-1 0,0 1-6 16,0 0-13-16,-1 1-61 0,-3 1-31 0,-2-5-2 16,-2 0-1-16</inkml:trace>
  <inkml:trace contextRef="#ctx0" brushRef="#br0" timeOffset="133441.44">6137 6160 191 0,'0'0'105'0,"0"0"1"0,0 0-13 0,0 0-26 16,0 0-36-16,0 0-14 0,4 0 3 16,-2 0-2-16,3-7-2 0,0 7 2 15,2 0-4-15,0 1-1 0,3 2-2 0,0 3-8 16,-1 1-3-16,2 1-3 0,-1 4-9 15,0 2-6-15,2 0-10 0,-5 3-25 16,2 0-50-16,-4-1-20 0,0 1 2 16,-4-2 4-16</inkml:trace>
  <inkml:trace contextRef="#ctx0" brushRef="#br0" timeOffset="133973.79">6193 6288 214 0,'-5'0'109'0,"0"0"0"0,0 0-1 16,5 0-46-16,-7 0-53 0,7 1-1 16,0 2-2-16,0-1-4 0,1 1 1 15,3 2-1-15,1 0-1 0,1 2-1 0,0 1-1 16,4 5-1-16,-1 0-2 16,0 3-3-16,-1 1-2 0,2 1 0 0,-4 1-3 15,0 1 2-15,-2-1-1 0,-2 0 3 16,-1 0 3-16,-1-3 3 0,0-2 4 15,0 0 4-15,-3-3 1 0,3-1 3 16,-5-4 0-16,5-4 3 0,0-2 0 16,0 0-2-16,0 0 0 0,2-12-2 0,3 1 0 15,1-3-1-15,3-2 1 0,2-3-2 16,0-2-3-16,3-1 2 0,1 0-5 16,-1-3-1-16,1 0-1 0,2 0-3 0,-4 2-3 15,2-2-3-15,-3 2-4 16,-1-1-1-16,1 2-1 0,-2-2-1 0,-2 1 1 15,1 1 1-15,-3 1 3 0,-1-1 1 16,-2 0 4-16,0 0 5 0,0 0 2 16,0 2 3-16,-3 1 1 0,0 1 3 0,0 3 3 15,0 2 1-15,0 2-1 16,0 1 3-16,0 10-3 0,0 0 1 0,-4 0 0 16,4 0-1-16,0 6 0 0,-7 8-2 15,7 6 1-15,-6 3 0 0,6 5-1 16,-9 4-2-16,3 4 0 0,0 3 0 0,-1 5-2 15,1 5-1-15,-5 5-2 16,1 0-1-16,0 3-2 0,1 0-4 0,-3-2-5 16,1 0-4-16,-1-4-9 0,2-3-5 15,-1-4-24-15,1-5-53 0,2-8-12 16,-1-5 2-16</inkml:trace>
  <inkml:trace contextRef="#ctx0" brushRef="#br0" timeOffset="134240.37">6372 6446 205 0,'13'-28'106'0,"1"7"-4"0,1 8-10 16,0 6-25-16,-1 7-43 0,3 0-8 15,-1 0 0-15,1 9-2 0,-2 4 2 16,4 4-1-16,-1 5-2 0,0-1-1 16,1 4 0-16,0 0 1 0,0 0-3 15,0 1-1-15,0-1 3 0,-2 0-6 0,-1-3-1 16,-2-2 1-16,-2-4-1 0,-1 0-1 15,0-4-2-15,-2-2 1 0,-3-3-2 16,1-2-1-16,-4-2-5 0,0-2 0 16,-2-1-3-16,0 0-4 15,-1 0-1-15,0-10-5 0,0 10-9 0,0-15-43 16,0 6-57-16,-3-2 1 0,3-1 5 16,0 1 3-16</inkml:trace>
  <inkml:trace contextRef="#ctx0" brushRef="#br0" timeOffset="135639.01">13018 5938 228 0,'-5'0'104'16,"-3"1"1"-16,2 0-24 0,-1 0-35 15,1-1-38-15,-1 0 2 0,2 0-2 16,0 0 0-16,5 0-3 0,-6 0 1 16,6-9 1-16,0 9 0 0,0 0 0 15,1 0-1-15,4 2-1 0,1 2 2 0,4-1-3 16,0 1 0-16,3 0-1 0,2 2 0 15,0 0-2-15,2 1 2 0,0 0-2 16,2-1 0-16,0 1 1 0,-1 0-1 16,1-2 1-16,-5 2 2 0,0-1 3 0,-2-2-2 15,-1 1 0-15,-4-2 2 0,-3 0-1 16,-2 2-2-16,-2 0-1 0,0 2 1 16,-7 2-3-16,-2 1-1 0,-2 2 0 15,-2 1 0-15,-2-2 0 0,0 4-2 0,0-3-1 16,0 1 2-16,1 0 1 0,1 1 0 15,0-1 0-15,4-1 0 0,1 0-1 16,4-5-1-16,4 0-1 0,0-3 0 16,2-3-4-16,4-1-2 0,4 0-2 15,3 0 0-15,0-10-5 0,2 10-4 0,0-15-1 16,1 5-2-16,-1-3-5 0,0 1-11 16,-3-4-13-16,0 0-20 0,-2 0-23 15,-4 0-7-15</inkml:trace>
  <inkml:trace contextRef="#ctx0" brushRef="#br0" timeOffset="136573.18">13117 6083 189 0,'-6'8'103'16,"2"0"-2"-16,-2 1-14 0,6 1-12 0,-7 3-33 16,7 2-28-16,-7 2 1 0,7 5-3 15,-8 3 1-15,3 6-4 0,-3 3-1 16,-1 6-4-16,0 4-3 0,-3 4-1 15,0 2-1-15,-2 2-1 0,0 1-1 16,1-1-2-16,-2-3-1 0,2-3-2 16,0-3-1-16,2-5 0 0,2-5 0 0,-1-6 2 15,5-7 0-15,5-11 0 0,0-7-1 16,0-2 1-16,1-8 2 0,6-6-1 16,4-7 4-16,0-7 1 0,3-3-1 15,1-1 1-15,1-2 1 0,-1 0 1 16,2 0 0-16,1-1 1 0,-1 2 3 0,0 2-5 15,0 2 2-15,-1 4-1 0,-1 4 0 16,-1 4 1-16,0 4 0 0,-2 3 2 16,1 0-1-16,-3 10 3 0,1-11-2 0,0 11 2 15,-3-8 3-15,0 8 1 0,-1 0 0 16,0 0 1-16,-3 0-2 0,-3 0 0 16,-1 0-2-16,0 5 0 0,-4 5-1 15,-4 2-3-15,1 4-2 0,-4 2-1 16,-3-1 1-16,1 2-2 0,-1-1 0 0,0 1 1 15,1-1-2-15,-1 0-1 0,2 0-1 16,0-1 2-16,2-1 0 0,3-3 0 16,3-3-1-16,4-2 2 0,0-3-1 15,0-4 1-15,4 0 0 0,2-1 2 16,3 0 0-16,1 0 0 0,0 0-2 0,1-8 1 16,1 8 0-16,0 0 0 0,-1-12 2 15,0 12 0-15,-1-8 1 0,-1 8 0 16,-1-9 1-16,-2 9-2 0,-3 0 2 15,-1 0 1-15,-2 0-2 0,0 3-1 16,-4 6 0-16,-2 2-1 0,-2 3-1 0,0 2-3 16,-1 3 1-16,0-1 1 15,-2 1-1-15,2 1 0 0,-2-1 0 0,1 0 0 16,1 0 1-16,1-2-3 0,1-3 4 16,3-1 0-16,4-4-2 0,0-4 0 15,0-3 2-15,1-2-2 0,6 0 1 16,0-8 1-16,2-1-2 0,2-3 1 15,3-2 0-15,-1-2-1 0,3-3 1 0,0-1 0 16,-1-1-2-16,1-2 5 0,0-3-4 16,-1 1 1-16,-1-2 1 0,-2 0 0 15,-1 3 0-15,-3 0-2 0,-2 2 1 16,-2 2-1-16,-2 2 2 0,-1 2-4 0,-1 2 2 16,0 1 2-16,0 5 0 15,-6 8 0-15,6 0 2 0,-9 0 3 0,3 0 2 16,-3 9 0-16,2 8 2 0,-2 6 0 15,-1 4 1-15,1 5-1 0,0 3 4 16,0 4-3-16,0 3-1 0,1 0 1 0,2 1 1 16,0 2 2-16,0-2 1 0,6-3 3 15,0-2 4-15,0-5 3 0,0-5-2 16,6-7 1-16,4-7-1 0,4-6-3 16,6-6-4-16,2-2-6 0,7 0-9 0,4-17-2 15,3-1-14-15,3-6-9 0,3-4-6 16,0-4-6-16,0-1-6 0,-1 0-5 15,-3 0-6-15,-5 1-15 0,-4 4-26 16,-7 5-15-16,-6 5-14 0,-3 5 4 16</inkml:trace>
  <inkml:trace contextRef="#ctx0" brushRef="#br0" timeOffset="140010.26">6016 6899 130 0,'-4'1'102'0,"-1"-1"-3"15,1 0-10-15,4 0-12 0,-7 0-31 16,7 0-31-16,-8 0-2 0,8-8 1 0,-6 8-1 16,6 0-3-16,0-7-1 0,-4 7-4 15,4 0-1-15,0 0-3 0,0 0 0 16,0 0-2 0,1 0 1-16,2 1 0 15,-1 3 1-15,2 0-1 0,3-1 0 0,-1-1 2 16,4 0-2-16,2-1 0 0,0-1 0 15,3 0 4-15,3 0-2 0,0 0 4 16,3-11 0-16,0 11 1 0,4-12 0 16,0 12 1-16,1-14-2 0,1 14 2 15,-1-13-3-15,1 13 0 0,1-11-3 0,-2 11 0 16,1-8 0-16,0 8-1 0,0 0-2 16,-2-8 1-16,2 8 1 0,-1 0-1 15,0-10 2-15,1 10-2 0,-3-11 0 16,3 3 0-16,-4 0 0 0,1-2 0 0,-1-1 0 15,-2 0 0-15,1 0 0 0,-4-1 0 16,-2 1-2-16,-2 2 4 0,-2 0 0 16,-2 1 0-16,0 8 1 0,-4-11 0 15,-1 11 1-15,-2 0-1 0,0 0-1 0,-2 0-2 16,0 0 0-16,-1 0-4 16,0 0-4-16,1 0-7 0,-1 0-12 0,2 0-49 15,-2 1-45-15,0 1 0 0,0-2 1 16</inkml:trace>
  <inkml:trace contextRef="#ctx0" brushRef="#br0" timeOffset="146795.51">8667 7532 200 0,'-13'2'105'16,"1"0"1"-16,0 0-11 0,1-2-34 0,3 0-53 15,-1 0 2-15,4 0 2 0,5-7-1 16,0 7 1-16,0-17 2 0,2 6 1 16,5-1 0-16,6 1 5 0,4-1 0 15,6 2-1-15,6-1-1 0,3 0-3 16,6 0-3-16,3 1-4 0,0 1 0 16,3-1-2-16,1 2-3 0,0 1-3 0,1 7-1 15,-4-11-3-15,1 11-8 0,-5-7-6 16,-2 7-9-16,-3 0-10 0,-4-10-32 15,-5 10-55-15,-5-10-5 0,-4 10 4 16</inkml:trace>
  <inkml:trace contextRef="#ctx0" brushRef="#br0" timeOffset="147448.09">9061 7084 137 0,'-4'-9'102'0,"4"2"0"15,0 7-10-15,0-11-16 0,0 11-33 0,0 0-35 16,-5-7-4-16,5 7 2 0,-7 0-1 16,0 1 1-16,0 2 0 0,-2 3 3 15,-2 0-1-15,-3 2 0 0,-1 3 1 16,-3 0 2-16,-1 3-3 0,0 1 1 15,-3 3-1-15,1-1-1 0,-1 4-1 16,-3 0-2-16,2 2-1 0,0 1-1 0,3-1-1 16,-2 0 1-16,1 0-2 0,4 0 0 15,0 0 0-15,3-2 0 0,-2 0 0 16,4-3 2-16,-2-1 0 0,5-1 0 0,-2-3 0 16,3-1 0-16,-1-1 0 0,3-3 0 15,0-1 2-15,1 0-3 0,-2-1 0 16,3 0-1-16,-1-1 0 0,5-2 0 15,-7 1 0-15,7-1 1 0,-5 0-1 16,5 1 0-16,-4-1-1 0,4-1 1 0,0 1 0 16,-6-1 0-1,6 2 0-15,0-1 0 0,0 1 2 0,4-2 0 16,-3 3 2-16,3 0 1 0,0 1 1 16,1 0 1-16,0 3 0 0,3 0 1 0,-1 3 1 15,1 0-3-15,0 2 0 16,2 1 0-16,0 1-1 0,0 0 1 0,1 0 0 15,0 2-3-15,-2 0 0 0,2 0 1 16,0 1 1-16,-1-1-2 0,2-1 0 16,-2 0 0-16,1-1 0 0,0-1-2 0,0-2 2 15,-2 0-1-15,1-2-1 0,0-2 0 16,-3 0 0-16,2-2 0 0,-2-2 0 16,-2 1-1-16,1-2 1 0,-3-2 0 15,0 1 0-15,1-2 1 0,-3-1 0 16,0 1 0-16,1-1-1 0,-2 0-2 15,0 0-5-15,0 0-5 0,0 0-9 16,0 0-7-16,0 0-16 0,0 0-56 16,0-8-34-16,0 8 0 0,-6-13 3 15</inkml:trace>
  <inkml:trace contextRef="#ctx0" brushRef="#br0" timeOffset="150774.81">7402 7332 150 0,'-6'19'97'0,"1"6"-7"0,0 5-6 16,-1 4-6-16,0 5-23 0,0 4-38 16,0 3-2-16,1 1 0 0,-1 1-4 15,1 0-3-15,-2 0-1 0,1-3 3 16,-2 0-1-16,2-8-1 0,-1-3-2 0,1-5 2 16,0-6-1-16,1-6 0 0,1-5 0 15,4-6-2-15,-9-5-1 0,9-1 0 16,-4 0-3-16,4-10 1 0,0-2-1 15,0-3-1-15,0-4-1 0,0-4 0 16,1-3 0-16,2-3 0 0,4-3 0 0,-2-6-3 16,2 0 2-16,3-1-1 0,-1-3 1 15,1 0 0-15,1 2 1 0,2-2 0 16,0 3 0-16,-1 2 3 0,0 2-2 16,0 3 0-16,1 3 0 0,-2 3 0 15,-1 4 1-15,0 5-1 0,-2 1-1 0,1 4 1 16,-3 4 0-16,0 8-3 0,-3-8 4 15,1 8-1-15,0 0 1 0,-3 2 0 16,-1 2-3-16,1 4 3 0,0 0 0 0,-1-1 1 16,0 2 0-16,0 3 2 15,0 1-1-15,0 2 2 0,0 5-2 16,0 1 1-16,0 2-1 0,0 1 2 0,0 2-2 16,-5 1-1-16,5-1-2 0,0 0 0 15,0 0 0-15,0 1 1 0,0 0 2 16,0 1-1-16,0-1 3 0,0-1-3 15,0 0 1-15,0-3 1 0,0-1 1 0,0-1 0 16,0 0-2-16,2-2-2 0,-1-1 1 16,0-2 0-16,2 1 0 0,-3-2-1 15,2-1 0-15,0-4-1 0,0-1-1 0,1-3-2 16,0-3-3-16,2-3-7 0,-1 0-6 16,1 0-9-16,3-16-21 0,-1 5-53 15,0-5-23-15,2-1 1 0,-1-1 4 16</inkml:trace>
  <inkml:trace contextRef="#ctx0" brushRef="#br0" timeOffset="151675.31">7588 7669 204 0,'0'6'99'16,"2"0"-3"-16,3-1-11 0,1-3-26 15,0-2-43-15,2 0-5 0,2 0 0 16,1-9-2-16,1 1 0 0,3-2-4 0,-4-5 1 15,3-2-2-15,-2-2-1 0,1-3-2 16,-1-3-1-16,-1-2 0 0,-3-2 0 16,2 1 0-16,-5-1 1 0,-1 1-1 15,-2 2-1-15,-1 1 3 0,-1 3-1 16,0 2 2-16,0 4 1 0,-7 4 2 0,2 4-1 16,-5 8 1-16,2 0 0 0,-1 4 1 15,-1 9-2-15,-2 7 1 0,2 6-2 16,-2 3-1-16,3 4 0 0,-1 5 0 15,1 0 0-15,1 1 0 0,2 2 0 16,1-2 0-16,5-1 1 0,-4-3 1 0,4 0-2 16,0-5 0-16,2-5 0 15,1-4 2-15,2-4-2 0,0-3-1 0,3-4-1 16,0-3 0-16,0-3 0 0,1-4-1 16,0 0 1-16,1 0-1 0,-1-13-1 15,3 2-1-15,-4-6 0 0,1-3-1 0,2-5 0 16,-2-4 0-16,0-2 0 0,2-3 2 15,-3-2-1-15,0 2 2 0,-1 0-1 16,1 2 0-16,-2 3 2 0,-1 2-1 0,-1 3 0 16,0 3 0-16,-1 6 2 0,1 2 1 15,-2 13-1-15,1 0 1 16,0 0 2-16,0 2 0 0,-1 10-1 0,1 5 2 16,1 4-1-16,-1 0-2 0,1 3-2 15,0 1 0-15,1 2 0 0,-1-1 0 0,1 1 0 16,0-2-1-16,-2-2 0 0,0 0 1 15,0-5 1-15,-1-2-2 0,0-5 1 16,-1-4 0-16,1-6-1 0,0-1 0 16,-2 0 0-16,1-14 0 0,0-1 0 15,0-4-1-15,1-6-2 0,-2-1 3 0,2-4-2 16,0 0 0-16,0-1 1 0,0 2 0 16,1 1 1-16,0 3 0 0,0 5 1 15,0 6 0-15,2 14 2 0,-1 0 0 16,1 0-1-16,-2 4 1 0,1 12 0 15,0 6-1-15,2 6 0 0,0 3-1 0,-1 2 0 16,-1 1 1-16,1 0-2 0,0-3 1 16,0-2 4-16,1-2-2 0,-2-5 1 15,1-8 1-15,-1-7-2 0,0-7 2 16,0 0-1-16,1-10 1 0,1-5-3 0,-3-6-2 16,1-4-5-16,0-4 1 0,-1-2-2 15,1-3-4-15,0 1-2 0,-1-1-11 16,1 1-4-16,1 1-11 0,-2 3-21 15,0 3-44-15,-1 5-21 0,1 3 1 16,-2 6 3-16</inkml:trace>
  <inkml:trace contextRef="#ctx0" brushRef="#br0" timeOffset="152123.74">8176 7000 211 0,'0'6'103'0,"0"2"-10"0,0 5-13 0,0 3-8 15,0 4-33-15,-6 6-26 0,6 3 1 16,-7 7-3-16,2 5-1 0,0 4 0 15,-3 4-2-15,0 1-1 0,0 2-3 0,-1 0 1 16,0-2-1-16,0-3-4 0,2-2 0 16,-2-5-2-16,1-4-2 0,2-6-2 15,0-4-5-15,1-7-6 0,5-8-6 16,-6-8-16-16,6-3-29 0,0 0-33 16,0-18-10-16,-5-1 2 0</inkml:trace>
  <inkml:trace contextRef="#ctx0" brushRef="#br0" timeOffset="152390.63">8095 7146 135 0,'6'-33'99'16,"2"6"-1"-1,1 8-4-15,-1 8-14 0,0 11-19 0,1 0-31 0,1 9-10 16,-1 9 0-16,-1 5-2 0,2 4-1 16,-3 5-2-16,2 2-1 0,-2 1-2 15,2-1-2-15,-1 1 1 0,0-3-1 16,0-2 3-16,0-5 0 0,1-3 1 15,-3-12-2-15,2-5 0 0,2-5-1 0,-2 0-2 16,1-14-1-16,2-2-3 0,-2-7-5 16,0-3 0-16,1-4-4 0,-2-2-6 15,1-1-3-15,-3 0-4 0,1 1-5 16,-1 1-5-16,-1 2-3 0,-1 4-4 16,-1 4-2-16,0 4-10 0,-2 6-19 0,0 11-30 15,-1-9-22-15,1 9 6 16</inkml:trace>
  <inkml:trace contextRef="#ctx0" brushRef="#br0" timeOffset="153338.97">8409 7138 177 0,'3'6'107'0,"0"0"2"15,1 0-6-15,-2 0-19 0,1 0-39 0,-3 2-26 16,0 1-1-16,0 2-4 0,0 2-2 16,0 0-2-16,-6 0-2 0,6 0-3 15,-4 0-1-15,4 1 0 0,0-1-3 16,0-2 1-16,0-1-2 0,0-2 0 0,0-5 0 15,3-3 0-15,1 0 0 16,2-13 0-16,2 0-1 0,-2-3 0 16,1-3-2-16,1-1 1 0,0-1 1 15,-2-1 0-15,0 1 0 0,-1 0 0 16,0 2 0-16,-1 2 1 0,-1 3 1 16,-2 5 1-16,-1 9 0 0,0 0 1 0,0 0-1 15,0 8 0-15,-7 5 1 0,7 4-1 16,-7 4 1-16,7 2-2 0,-5 2 1 15,5 0-1-15,0 0-1 0,0 0 0 16,0 0 0-16,0-3 0 0,0-3-1 0,0-6 1 16,3-7-3-16,2-5 3 0,4-1 0 15,-3 0-2-15,2-12 1 0,0-3 0 16,1-3 0-16,-1-2 1 0,0-3 0 0,2-1 1 16,-3-2-1-16,2 2 0 15,-3-1 1-15,1 1 0 0,-2 3 0 0,0 3 0 16,-1 2-1-16,0 4 0 0,-1 4 0 15,-3 8 0-15,1 0 0 0,-1 1-1 16,0 6 0-16,0 1 0 16,0 2 0-16,0 0 1 0,0 1-1 0,1 0 1 15,0-1 1-15,2 1-2 0,-1-3 1 16,3-1-1-16,0-2 5 0,0-4-2 16,1-1-1-16,1 0 1 0,3-10 0 15,-1 0-1-15,0-2 0 0,2-4 2 16,-2-3-2-16,1-2-1 0,1-4-2 0,-2-3 1 15,0-1 0-15,1-1-1 0,-2-2 0 16,-1 0-1-16,-1 1 1 0,-1 0 0 16,-3 2 1-16,-1 0 0 0,1 3-1 15,0-1 2-15,-2 4 1 0,0 2-1 0,0 2 0 16,0 2 2-16,-7 3-1 0,7 3-1 16,-4 2 0-16,4 9 5 0,0 0 0 15,-6 0 1-15,6 0 1 0,-5 9 3 16,5 8 0-16,-6 4-1 0,6 5 2 15,-7 4-1-15,7 3-2 0,0 1-2 0,0 3 0 16,0 1-3-16,0 1 0 0,4 0-1 16,0-2-1-16,1-2 0 0,2-6 0 15,1-7 1-15,4-5 1 0,1-7-1 16,3-6 1-16,0-4-2 0,2 0 1 16,-1-8 0-16,2-2 0 0,1-5 1 15,-3-3-1-15,0-5-1 0,0 0-1 0,-2-5 0 16,-2 1-1-16,0-3 1 0,-3 0-1 15,-2 0 0-15,-2 2-2 0,-1 1 1 16,-4 1 0-16,-1 2 0 0,0 4 0 16,-6 2 2-16,0 6 0 15,-1 2-1-15,-3 10 2 0,-1-10 0 0,0 10 1 0,1 3 2 16,-2 4 0-16,3 6-1 0,1 3 1 16,1 4 0-16,2 3-1 0,5 2 1 15,0 3-1-15,0-1 0 0,2 3-1 0,2-2-2 16,4 0 2-16,-1-1-2 0,4-2-3 15,1-2-3-15,0-3-6 0,1-3-6 16,0-3-10-16,-1-3-10 0,0-3-32 16,-1-2-61-16,-1-5-7 0,-2-1 4 15,-1 0 3-15</inkml:trace>
  <inkml:trace contextRef="#ctx0" brushRef="#br0" timeOffset="154554.41">7137 8593 167 0,'-8'0'100'0,"2"0"-3"0,1-7-13 16,-1 7-15-16,2-14-34 0,4 7-23 16,-7-1 1-16,7 1-1 0,-7 0 1 15,7 7-1-15,0-14-1 0,0 6 0 0,0-2-4 16,0 0 2-16,0 1-4 0,2-2-1 16,3 1 1-16,1 1-3 0,1 0 1 15,2 1 0-15,3-2 1 0,0 0 3 16,5-1-1-16,0-2-1 0,5 0 2 15,1-1 0-15,1-1 2 0,3-1-2 0,3-1 2 16,2-2-1-16,2-3 0 0,3-2-1 16,1-3 2-16,3-1 0 0,3-2 1 15,1-2-2-15,2-1 2 0,2 0-3 16,2 0-1-16,-2-1-1 0,4 1-1 16,-1 1-1-16,2-1 0 0,1 1-3 0,0 2 0 15,2-1 2-15,0 0-2 0,0 1 0 16,-3 2 1-16,-1-1-1 0,-1-1 0 15,-4 1 0-15,0 1 0 0,-3-1 1 16,1 2 0-16,-5 1-1 0,-1 1 0 16,-2 2 0-16,-3 1 0 0,-4 0 0 15,0 3 0-15,-5 3 0 0,-1-1 1 0,-3 4-2 16,-3 1 0-16,-1 2 4 0,-4 2-2 16,-2 0 2-16,-1 2 0 0,-4-1 0 0,-1 7-1 15,-2-12-2-15,-2 12-4 16,-1-11 0-16,-1 11-7 0,0-8-12 0,0 8-10 15,-5-8-19-15,5 8-61 0,-6-7-20 16,6 7-1-16,-6-8 4 0</inkml:trace>
  <inkml:trace contextRef="#ctx0" brushRef="#br0" timeOffset="159870.59">7836 8938 145 0,'0'-13'104'16,"0"2"-1"-16,3 1-1 0,-3 3-29 15,2 7-38-15,-2 0-31 0,1 0-2 0,-1 0-1 16,0 9 0-16,0 6-2 0,-6 3 0 16,6 3 1-16,-8 2 1 0,4 2 1 15,0 0-1-15,0 0 1 0,-1 0-1 16,0-1 5-16,1-2-5 0,4-1 1 0,-6-3-1 15,6-5 1-15,0-7-1 0,0-5 1 16,0-1 0-16,1 0-1 0,3-16 2 16,3 4-4-16,1-8 4 0,-1-3 1 15,3-2 1-15,2-5 0 0,0-1 3 16,1-3-1-16,1-1 0 0,0 1-2 0,1 3 1 16,-2 3 0-16,2 6-3 0,-4 7 0 15,1 7-1-15,-4 8-1 0,0 0-1 16,-5 8-1-16,1 9 3 0,-3 6 0 15,0 8-2-15,1 5 1 0,0 2 3 16,-2 3-2-16,1-1-1 0,0 0 2 0,2-4-3 16,0-4 2-16,3-8-1 0,2-3 0 15,4-10 1-15,-1-6 0 0,6-5-2 16,0 0 3-16,3-12 0 0,1-4-2 16,3-6 3-16,1-6-1 0,0-4 1 0,0-5-1 15,-1-3 0-15,0-2-1 0,-1 0 0 16,-1-1-1-16,-6 2 1 0,0 2-1 15,-3 3-1-15,-3 2 3 0,-3 6 0 16,-6 4 0-16,-1 6 1 0,0 7 0 16,-5 11 1-16,-3 0-1 0,-2 1 2 0,-2 10 1 15,-4 6-2-15,2 4-2 0,0 4 0 16,2 3 1-16,1 2-2 0,2 2 0 16,3 3 0-16,6 0-1 0,0-2-1 15,0 1 0-15,0-3-1 0,5-2 1 0,4-2-1 16,2-4-2-16,2-3-2 0,3-3-1 15,0-5-1-15,-1-4-2 0,1-5 1 16,0-3-1-16,0 0 1 0,-2-9 0 16,0-3 2-1,-1-4 2-15,-1-5 1 0,-1-3 1 0,0-1 2 0,-3-1 1 0,-1 0 1 16,0 0 2-16,-1 2-2 16,-1 3 2-16,-2 1 0 0,0 8 3 0,0 3 0 15,-1 9 1-15,0 0-2 0,-1 4 0 16,1 4 1-16,0 5-1 0,0 4-2 15,0 2 1-15,4 1-3 0,-3 1-2 16,1 0-2-16,1-1-1 0,0-1 0 16,1-1 0-16,0-5-1 0,0-2 0 0,0-8-1 15,0-3 2-15,0 0-1 0,0-7 6 16,-1-5-3-16,0-3 2 0,0-3-2 16,-2-2 0-16,1-1 0 0,0-1 2 0,0 1 0 15,-2 1 0-15,1 1 2 16,0 3-4-16,0 4 4 0,1 4 0 0,0 8 2 15,1 0-1-15,-2 0-2 0,2 4 0 16,1 5-1-16,-1 3 0 0,1 2 0 16,0 1 1-16,1-2-2 0,1 1 0 15,-2-3 0-15,1-2 1 0,3-4-1 0,-3-3-1 16,1-2-2-16,0 0-1 0,3-13-2 16,0 0-1-16,0-4 0 0,3-1-2 15,-1-4 1-15,3 1-6 0,-1-2 1 16,2 1 2-16,-1-1-1 0,1 3 1 0,0 1 2 15,-2 1-2-15,0 5 3 0,-1 1-1 16,-1 3 5-16,-1 9 1 0,-3-9 2 16,-1 9 0-16,-2 0 3 0,0 0 1 15,-1 0 2-15,-4 0 1 0,1 0 0 16,0-8-1-16,-2 8 2 0,0-7-1 0,0 7 0 16,0-10 0-16,0 10-3 0,0-14-1 15,0 7 0-15,-4 0 0 0,4-1-1 16,0 0 0-16,-6 1 2 0,6-1-3 0,-7-3-2 15,7 11 4 1,0-9-4-16,-5 9 1 0,5 0 0 0,0-7 0 16,0 7 3-1,0 0 3-15,0 0-1 0,0 0 2 16,0 0 2-16,0 0-1 0,0 0 1 16,0 0-1-16,0 0-1 0,0 0 1 15,0 0-3-15,0 0 0 0,0 0-2 0,0 0-1 16,0 2 2-16,0 2-1 0,0 3 0 15,-5 2 0-15,5 3 0 0,-5 3-1 16,1 1 1-16,-2 3 0 0,-1 1-3 0,1 1 1 16,-1 1-2-16,1-1-3 15,1 1-4-15,-1 0-2 0,1-1-4 0,5-4-4 16,-7-1-6-16,7-5-12 0,0-5-34 16,0-5-44-16,0-1-4 0,0 0 1 15</inkml:trace>
  <inkml:trace contextRef="#ctx0" brushRef="#br0" timeOffset="160194.84">8971 8510 208 0,'3'-15'105'0,"-3"1"-12"0,1 3-16 0,2 2-18 16,-3 2-19-16,2 7-20 0,-2-9-10 15,0 9 0-15,0 0-2 0,0 0-3 16,0 0 0-16,0 0-3 0,0 0-1 15,0 0 1-15,0 2 1 0,0 1 2 0,0 3 2 16,0 4 2-16,0 5 0 0,-8 5 3 16,8 6-1-16,-9 7 1 0,3 3 0 15,-5 7-1-15,1 5-4 0,-2 5-2 16,-1 3 0-16,-1 4-2 0,0 1-1 16,-1-1-2-16,2-2 0 0,-3-3-3 0,4-6-3 15,-2-5-3-15,3-6-4 0,1-6-5 16,2-7-4-16,3-11-12 0,5-7-30 15,-6-7-37-15,6 0-18 0,0-14 2 16,1-3 3-16</inkml:trace>
  <inkml:trace contextRef="#ctx0" brushRef="#br0" timeOffset="160966.04">8913 8715 219 0,'11'-21'114'15,"-1"6"-10"-15,-2 15-16 0,0 0-17 16,-1 0-25-16,-4 3-27 0,0 12-2 0,-1 6-1 15,-1 3-6-15,1 4-4 0,-1 2-1 16,1 0-1-16,1 1-3 0,1 0 0 16,-1-2-1-16,2-2 1 0,-3-3 1 0,2-6 0 15,1-7 2-15,0-7 0 16,2-4-1-16,1 0-1 0,0-20 1 0,3-3-1 16,1-8-1-16,-1-8-1 0,1-6-1 15,2-5-2-15,0-2-3 0,1-1-4 16,-1 1-4-16,1 1-3 0,-2 4-2 0,-1 4-1 15,-1 7-1-15,-3 9-2 16,-1 8 1-16,-2 9-1 0,-1 10-4 0,-2 0-4 16,0 2-9-16,-2 10-15 0,0 5-9 15,0 2-1-15,0 3 9 0,-5 0 12 16,5 2 28-16,0-1 25 0,0 0 12 16,0-2 16-16,0-2 18 0,0-1 15 0,0-2 2 15,2 1-2-15,1-2-8 0,-2 1-26 16,1-1-17-16,0 1-2 0,0 0-3 15,-1 1-3-15,2 0-4 0,-3-1-1 16,1 0-2-16,0-3-3 0,0 1-1 0,1-2 0 16,1-3 3-16,-1-2-3 0,1-4-2 15,1-3 2-15,0 0 2 0,1 0-2 16,1-14 0-16,0 3 0 0,2-4-2 16,-3-2 4-16,1-2-4 0,-1 1 4 15,2-2-2-15,-2 1 0 0,-2 1 0 16,-2 3 0-16,1 3-2 0,-2 5 2 0,0 7-2 15,-9 0-1-15,4 5-1 16,-1 5 0-16,1 2-1 0,-1 4 0 16,1 1 1-16,1 2 0 0,4 0-1 15,-6 3 2-15,6-2 0 0,0 1 1 16,0-3 1-16,0-4 0 0,2-1 1 0,5-5 1 16,1-4 0-16,0-3 0 0,3-1 2 15,0 0 0-15,0-10 2 0,2 0-1 16,1-3 0-16,-2-3 0 0,0-2-1 15,0-2 1-15,0 1-1 0,-3-3-2 0,-1-1-1 16,-2 2 1-16,-1 1-1 0,-1 2-1 16,-4 1 2-16,0 3 1 0,0 2 0 15,-7 4 1-15,0 8 0 0,0-10 3 16,0 10 1-16,-5 0 2 0,2 0-3 16,0 4-1-16,-1 2 0 0,2 2-1 0,-2 5-1 15,2 1 0-15,1 3-2 0,0 1-1 16,1 3 0-16,1 1-2 0,0-1-1 15,6 2-1-15,-6-1-3 0,6-1-1 16,0 0-5-16,0-4-6 0,1 0-10 0,2-6-34 16,1-4-53-16,4-4-1 0,-2-3 0 15</inkml:trace>
  <inkml:trace contextRef="#ctx0" brushRef="#br0" timeOffset="161866.01">9724 8695 140 0,'5'-10'105'0,"1"1"0"0,-3-1 0 16,-1 0-23-16,0-2-38 0,-2 0-39 16,0 0-1-16,0 0 2 0,-7 3-2 0,1-1 2 15,-1 10 0-15,-3-9 4 0,0 9-2 16,-2 0 2-16,0 3 1 0,-3 6-1 16,1 2 0-16,-1 6 1 0,-1 3-3 0,2 4-1 15,0 4-1-15,2 0-1 16,2 2-2-16,2 1 0 0,2-1 0 0,6 1-1 15,-4-4 0-15,4-2 0 0,3-2-1 16,-1-5 2-16,5-5 0 0,2-4 0 16,2-4-1-16,2-5 0 0,2 0-2 0,0 0 2 15,1-13-2-15,0 1-4 0,1-6-2 16,0-5-1-16,-1-5-4 0,1-5 2 16,-1-5-1-16,-2-3 0 0,1-4 1 15,-2-1-2-15,-1 0 7 0,0-1 4 16,-1 2 2-16,-2 2 4 0,-2 2 2 0,-1 4 0 15,0 5 1-15,-4 5 2 0,0 8 0 16,-2 10 3-16,0 9-1 0,-6 1 0 16,0 11-1-16,-3 10-1 0,1 9 1 15,-4 5-1-15,2 5-3 0,0 4-1 16,3 1-3-16,-2 2-1 0,6 2-1 0,3 0-1 16,0-2-1-16,0-4 2 0,0-5-2 15,6-7-1-15,5-10 2 0,2-8 0 16,5-8-1-16,3-6 0 0,4 0-2 15,2-12 1-15,2-4 0 0,2-8-3 16,0-6 2-16,1-7-1 0,-1-5 0 0,0-2 2 16,-2 0 4-16,-1-2-2 0,-5 2 2 15,-3 1-2-15,-2 0 1 0,-5 5 1 16,-6 6-1-16,-5 6 0 0,-2 10 0 16,-3 8 3-16,-9 8 1 0,-4 3 1 15,-5 9 3-15,-3 7 1 0,-2 5-1 0,1 6 1 16,1 2-1-16,1 4-4 0,2 5-3 15,4 2-2-15,4 1 1 0,3-2-3 16,10-2-1-16,0-2-3 0,0-6-3 16,4-4-5-16,10-7-6 0,3-4-5 15,5-5-8-15,1-4-11 0,1-5-37 0,1-3-52 16,-1 0-4-16,-1-9 1 0,0 0 6 16</inkml:trace>
  <inkml:trace contextRef="#ctx0" brushRef="#br0" timeOffset="162013.84">10327 8750 182 0,'4'0'121'16,"-1"1"3"-16,0 2-1 0,-3 4-17 16,1 1-41-16,0-2-33 0,-1 1-6 15,0 0-1-15,0-1-3 0,0 1-4 0,0-1-7 16,0-1-11-16,1 1 0 16,0 0-11-16,0 0-16 0,1 0-35 0,2-1-72 15,-2-3-4-15,1 0-1 0,0 0 2 16</inkml:trace>
  <inkml:trace contextRef="#ctx0" brushRef="#br0" timeOffset="163030.76">10734 8512 216 0,'0'0'104'0,"-6"0"2"0,6 0-14 0,0 0-39 15,-7 8-43-15,7 7-5 0,-9 4-1 16,3 8 2-16,-3 3-2 0,0 3 0 16,-1 4 0-16,0 2-1 0,0 1 0 15,1-1 0-15,-2 0-2 0,2-1 0 0,1-3 0 16,0-4 1-16,0-5-1 0,2-5-1 16,6-9 0-16,-5-8 0 0,5-4 1 15,1 0-1-15,2-16 0 0,3-2 1 16,2-8-1-16,1-4 1 0,0-3 3 0,3-3-1 15,-1 0 2-15,2-2 0 0,-1 0 2 16,1 1-2-16,0 2 0 0,0 4 1 16,-2 6-2-16,1 7-1 0,-3 6 0 15,-1 12 0-15,1 0 3 0,-3 2-4 16,-1 10-1-16,0 8 2 0,-2 3-1 0,1 4-2 16,0 1 1-16,0 3 1 0,0 0-1 15,1 1-2-15,-1-1-1 0,1-1 3 16,1-4 1-16,1-3 1 0,0-8 0 15,1-3 1-15,2-7 1 0,0-5 1 16,1 0 0-16,3 0-1 0,-3-14 0 0,2 3-1 16,1-5 0-16,0-2 0 0,2-4 1 15,-3-2-1-15,2-3 1 0,-2-1-1 16,1-2 2-16,-1 0-1 0,-2 0 1 16,-2 0-1-16,-1 0-1 0,-3 2 0 0,-1 2-1 15,-2 1-1-15,-2 4 1 0,0 6-2 16,-7 8 0-16,0 7 0 0,-2 0 0 15,-2 4 1-15,0 10-2 0,-4 3 1 16,3 6 0-16,-1 5 0 0,3 4 0 16,1 2 0-16,2 3 0 0,2 0 0 15,5 1-1-15,0-4 2 0,0-2-1 0,3-5 0 16,3-5-1-16,2-6-1 0,2-5-4 16,3-6-5-16,2-4-7 0,1-1-8 15,-1 0-8-15,4-12-16 0,-5-1-35 16,3-2-40-16,-3-4-2 0,1-2 1 15</inkml:trace>
  <inkml:trace contextRef="#ctx0" brushRef="#br0" timeOffset="163247.75">11219 8569 175 0,'3'-16'114'0,"-2"5"0"0,0-1-7 16,-1 3-22-16,0 9-34 0,0-10-29 16,0 10-2-16,0 0-5 0,-5 0 0 15,5 3-5-15,0 5-1 0,0 3-1 16,0 3 1-16,0 3 0 0,0 2-1 15,0 2-2-15,0 4 1 0,3 2-1 0,0 1-2 16,2 2-3-16,0-1-1 0,-1 2-1 16,2-2-2-16,-1-3-6 15,3-2-4-15,-1-3-8 0,0-5-3 0,2-3-12 16,1-6-20-16,1-6-41 0,-2-1-27 0,2 0 2 16,1-10 3-16</inkml:trace>
  <inkml:trace contextRef="#ctx0" brushRef="#br0" timeOffset="163414.06">11444 8649 201 0,'2'-16'113'0,"-2"5"1"0,0 11-7 16,0-7-19-16,-11 7-36 0,3 5-19 0,-3 4-1 15,-3 5-3-15,0 4 1 0,-3 1-6 16,1 2-4-16,-2 2-7 0,1 1-6 16,-1 0-7-16,0 1-4 0,2 0-13 15,-1-1-12-15,2-1-9 0,1-3-18 0,0-5-39 16,3 0-38-16,2-5-2 0,2-1 2 15</inkml:trace>
  <inkml:trace contextRef="#ctx0" brushRef="#br0" timeOffset="163946.21">11364 8698 146 0,'1'0'110'0,"0"0"3"0,0 0 0 16,2 0-12-16,2 0-44 0,-1 0-45 0,4 0-2 16,0-8 4-16,2 8 1 0,2 0 1 15,3-11-2-15,0 11-1 0,4-12-1 16,0 5-4-16,3-3-2 0,0 0-4 15,1-2-2-15,0-1-3 0,-1-1-4 16,-1 0-4-16,-1-3-1 0,-3 0 0 0,-1-2-1 16,-3-1 2-16,-2 1 2 0,-4-1 2 15,-2 1 3-15,-3 1 3 0,-2 2 1 16,0 1 2-16,0 4 2 0,-8 2 2 16,1 9-2-16,-2 0 3 0,1 0 1 15,-2 0-1-15,-2 12 2 0,1 7-2 0,0 5 2 16,0 5-1-16,0 6 0 0,1 2-1 15,0 5-2-15,0 0 0 0,1 2-1 16,0 0-1-16,3 1-1 0,-1-4-1 16,3 0 0-16,4-8-1 0,-7-4-1 15,7-5-1-15,0-6-2 0,2-7-3 0,3-7-2 16,2-4-4-16,3 0 1 0,3-10-2 16,2-2-2-16,1-6 2 0,4-3 1 15,-1-4 2-15,3-2 3 0,0-4 3 16,0-2 1-16,1-2 3 0,0 0 1 15,-3 2-5-15,0 1-9 0,-1 3-32 0,-3 1-60 16,-2 3-5-16,-1 0 0 0,-2 3-1 16</inkml:trace>
  <inkml:trace contextRef="#ctx0" brushRef="#br0" timeOffset="164212.75">12019 8274 189 0,'4'0'88'0,"0"-15"-4"0,-1 7 1 16,0 0-54-16,-1-1-21 0,0 1-14 16,1 0 3-16,-3 8 4 0,1-12 5 0,0 12 7 15,-1 0 8-15,0 0 5 0,0 7-1 16,0 6-2-16,0 7 2 0,-8 5-1 16,3 5 1-16,-6 7 1 0,0 2-2 0,-2 5-1 15,-1 2-3-15,-2 0-1 0,1 2-5 16,-4-1-8-16,4-1-7 0,-4-2-1 15,4-4-8-15,-3-3-9 0,3-6-7 16,2-6-9-16,0-5-5 0,4-5-13 16,-2-6-26-16,4-5-25 15,3-4-19-15,4 0 4 0,0-10 3 0</inkml:trace>
  <inkml:trace contextRef="#ctx0" brushRef="#br0" timeOffset="165111.09">11864 8571 177 0,'14'-37'107'0,"1"3"0"16,-1 6-2-16,0 6-17 0,-2 10-35 15,0 12-29-15,-2 0 2 0,-2 2-2 16,1 12 0-16,-4 8-4 0,-1 6-1 16,1 3-3-16,-1 4-2 0,2-1-4 0,-1 2 2 15,1-1 0-15,0-4-3 0,2-2 1 16,1-4-1-16,1-9-2 0,-1-4-4 16,3-10-3-16,1-2-1 0,-1 0-3 15,3-15-8-15,0-3-6 0,1-6-2 0,0-5-4 16,0-4-2-16,1-1-3 0,-1-3 0 15,0 0 3-15,-2 2 1 0,2 2 4 16,-4 3 4-16,0 4 4 0,-1 5 6 16,-3 6 5-16,-1 7 6 0,-3 8 7 15,-2 0 4-15,-2 4 7 0,0 8 2 16,0 6 5-16,-6 6 0 0,0 4-3 0,-1 4 0 16,-3 1-6-16,1 2-3 0,0 1-3 15,1 0-7-15,-1-1 0 0,4-2-5 16,0-1-2-16,5-6 0 0,0-2-1 0,0-8-1 15,0-5 1-15,4-7-3 0,5-4 2 16,1 0-1-16,3-9 1 0,1-4-1 16,2-4 0-16,1-4 1 0,-1-3 0 15,1-4 1-15,-2 1 1 0,1-3 0 16,-2 2-1-16,-1-2 1 0,-2 4-2 0,-1 2 1 16,-2 4 0-16,-2 3 1 0,-2 4-2 15,-2 4 0-15,-1 9 1 0,-1 0 0 16,0 2 1-16,0 6-1 15,-6 1 1-15,6 3 1 0,-5 1-2 16,5-1 1-16,-6 2 1 0,6-1-1 0,-6-1 1 16,6-1-1-16,-4 1 3 0,4-3-2 15,0-2 0-15,0-2-1 0,0-4 1 16,0-1 0 0,0 0-2-16,2 0 0 0,0 0-1 15,1-8 2-15,-1 8-1 0,1 0 0 0,1 1 1 16,-2 0 1-16,1 2 0 15,0 0-2-15,-1-1 2 0,1 2 0 0,-1-1-1 16,0 2 0-16,0 0 2 0,-1-2 0 16,0 1-1-16,0-2 0 0,1-1 0 15,-2-1 1-15,1 0 0 0,0 0-1 0,2-9 0 16,-2 9-1-16,0-9 1 0,1 9-1 16,-1-11 0-16,1 11 0 0,-2-11 0 15,1 11-1-15,-1-9-1 0,1 9 0 16,0-8-1-16,-1 8 1 0,1 0 0 0,-1 0 1 15,0 0-1-15,0 0 1 0,0 0 0 16,0 0 0-16,0-9 2 16,0 9-2-1,-4 0 0-15,4 0 0 0,0-7 2 16,0 7 0 0,0 0 0-16,0 0 0 0,0 0 0 15,-6 0-1-15,6 0-1 16,0-7-2-16,-5 7-5 0,5 0-1 15,-6 0-5-15,1-8-3 0,0 8-5 0,-2 0-2 16,-1-10 0-16,0 10-1 0,-2-8 2 16,-1 8-1-16,0-8 0 0,0 8-3 15,-1 0-18-15,3 0-30 0,-1-7-29 16,1 7-2-16,2 0 1 0</inkml:trace>
  <inkml:trace contextRef="#ctx0" brushRef="#br0" timeOffset="165811.04">12489 8629 221 0,'5'0'103'0,"1"0"1"16,-3-11-20-16,2 11-36 0,0-14-38 15,-1 14 0-15,1-12 0 0,-2 12 3 0,-1 0-5 16,-1 0 8-16,0 0 1 16,-1 0 0-16,0 9-2 0,0 3-2 0,-6 4-1 15,6 2 0-15,-8 2 1 0,8 1-4 16,-7 1-4-16,7 0-3 0,-5 0 0 16,5 0-2-16,0-4 1 0,0-2 1 0,1-7-1 15,3-4-1-15,2-5 0 0,4 0 3 16,0 0-1-16,3-14 0 0,2-1-1 15,0-1 0-15,2-3 1 0,1-4-1 16,0-4 1-16,1-1 0 0,-1-1 1 16,0-2-1-16,-2 1-2 0,-1 0 2 0,-2 0 0 15,-2 2-1-15,-2 3-1 0,-2 3 0 16,-4 3 0-16,-1 5-2 0,-2 6 2 16,0 8-1-16,0 0 2 0,-8 1-1 15,2 8 0-15,-2 4 0 0,1 4 2 16,-1 3 0-16,2 3-1 0,0 2 1 0,1 1-1 15,5 1 0-15,0-2 0 0,0-2 1 16,0-5-2-16,3-4 1 0,3-7-1 16,4-7-1-16,4 0-1 0,2 0 0 15,4-16-1-15,2 0 0 0,0-5 0 16,4-4 0-16,-2-4-1 0,2-3 0 0,-1-3 0 16,-2-2 1-16,0-1-1 0,-2 1 2 15,-4 1 3-15,-2 2-1 0,-4 2 0 16,-2 5 3-16,-3 3 0 0,-4 5 2 15,-2 5 0-15,0 4 4 0,-6 10 2 16,-1 0-1-16,-1 0 0 0,-3 7 1 0,-1 8 0 16,0 5-1-16,-1 4-2 0,2 5 2 15,0 3-5-15,1 3-1 0,2 2-1 16,2 0 1-16,6-1 0 0,0 2-1 16,0-5 2-16,0-1 0 0,6-3 0 15,3-5-2-15,5-3-3 0,1-5 0 0,3-3-5 16,3-4-11-16,-1-4-13 0,2-3-20 15,1-2-75-15,-3 0-18 0,-1 0 0 16,-1-12 2-16</inkml:trace>
  <inkml:trace contextRef="#ctx0" brushRef="#br0" timeOffset="166643.9">13440 8311 211 0,'-6'2'106'0,"6"0"-3"0,-7-1-12 0,7-1-14 15,-7 0-24-15,7 0-27 0,-6 0-5 16,6 0-3-16,0 0-4 0,-6 0-4 15,6 0-3-15,0 0-3 0,0 0-3 16,0 0 0-16,0 0 3 0,0 3-4 16,3 2 0-16,3 0 0 0,1 1 1 0,1-1 0 15,2 1 1-15,2-1 0 0,1 0-2 16,2-3 0-16,0 1-6 0,2 0 2 16,-1-1-9-16,0-1-7 0,-1-1-12 15,-1 0-35-15,-3 0-56 0,-2 0-3 0,-2-7 2 16</inkml:trace>
  <inkml:trace contextRef="#ctx0" brushRef="#br0" timeOffset="166859.54">13402 8639 229 0,'-13'17'111'0,"1"-4"2"0,2-1-3 15,1-3-53-15,4-3-45 0,-1-2 2 16,6-1-4-16,0-3 1 0,0 0-1 0,1 0 0 15,6 0 1-15,1-8-2 0,2 8 3 16,4 0-3-16,0-10-2 0,2 10-5 16,1-8-2-16,1 8-2 0,1-11-7 15,0 11-8-15,1-12-12 0,-3 12-19 16,0-14-70-16,-3 5-4 0,-2 0-1 0,-3 0 1 16</inkml:trace>
  <inkml:trace contextRef="#ctx0" brushRef="#br0" timeOffset="168965.75">11536 7583 161 0,'-10'7'95'0,"2"-2"-1"0,0-2-16 15,-1 0-29-15,1 0-34 0,0-1-10 16,1-1-1-16,-2 1 1 0,3-1 2 16,0-1-4-16,1 1 1 0,0 1 2 15,5-1-1-15,-8 0-2 0,8 1 1 16,0 0 1-16,-5 0 0 0,5 1 0 0,0-2-5 16,1 0 8-16,1 1-1 0,0-1-1 15,3 1 3-15,-3-1 1 0,2-1 2 16,2 0-1-16,1 0 0 0,1 0 2 15,3-10 0-15,1 10 1 0,1-14-1 16,3 5-1-16,0-1-4 0,2-2 1 0,0-2 1 16,1 1-1-16,2-3 0 0,-1 1-4 15,0-1 0-15,0-1 0 0,0 2 0 16,-2 0 0-16,0-1-2 0,2-2 3 16,-4 0-2-16,1 0 0 0,0-1 2 15,-2-1 0-15,0 1 0 0,-1-2 1 0,-1 0-1 16,-1-2 1-16,1-1-4 0,-1 0 1 15,-1 0 0-15,-1-2-3 0,0 1 2 16,-4 2 0-16,2-1-1 0,-3 1-1 16,-1 0 0-16,0 1 0 0,-1-1 2 15,1 1-1-15,-3-1-1 0,1 1 0 0,-1 0 1 16,1 0-2-16,-2 1 2 0,0-1 0 16,0 2 0-16,0-1 1 0,0 2-1 15,0-2 0-15,-6 2 3 0,6 0-2 16,-5 0 1-16,5 1-1 0,-6 0 2 0,0 1-2 15,1-1 0-15,-1 1 1 0,0 1 1 16,-1-2 0-16,0 1 0 0,-1-1-4 16,0-1 5-16,0 0-1 0,1 2 0 15,-3-2 0-15,2 1-1 0,-1 0-2 0,0 1 0 16,0 0 0-16,0 0-1 16,-1 0 0-16,0 2-1 0,-1 1 0 0,1 1-1 15,-2-2 0-15,1 3 1 0,0 1 1 16,-1 0-2-16,1 0 0 0,1 0 1 15,-2 1 0-15,2 1-1 0,1-1 1 0,-2 2-1 16,1 0 1-16,1 0-1 16,-1 8-1-16,0-11 0 0,-1 11 0 0,-1 0-2 15,0-8 0-15,-4 8 0 0,2 0-2 16,-2 0 3-16,-1 0 0 0,-2 0 0 16,0 1 2-16,0 0 0 0,-1 0 0 15,1 1 2-15,-3 0 0 0,2 0 1 16,0-1-1-16,0-1 0 0,0 0 0 0,1 0 0 15,-1 0-1-15,-1 0 1 0,1 2 0 16,-1 0-2-16,-1-1 1 0,0 1 0 16,-1 1 0-16,0 0-1 15,-1 1 0-15,1 0 0 0,-1 0 1 0,0 0 0 0,-1 1 0 16,2 0 0-16,0-2 0 0,1 1 0 16,1-1 0-16,1 0 1 0,1-2-1 15,0 2 0-15,1-1 0 0,0 0-2 16,1 0 0-16,-1 1 1 0,2 0-1 0,-4-1-2 15,0 3 3-15,1-1-2 0,-2 1 1 16,-2-1 0-16,1 1 1 0,-1 0 0 16,0-1 0-16,-3 0 1 0,2-2 1 15,1 1 0-15,-3-1-2 0,2-2 1 16,0 0 1-16,2 0-1 0,1 0 1 0,1 0-1 16,-1 0 1-16,2-11 0 0,2 11-2 15,-1-9 0-15,2 9 2 0,0-10-1 16,0 10-1-16,3-15 1 0,-2 8 0 15,2-1 0-15,2 0-2 0,-1-1 1 16,1-1 4-16,0-1-3 0,2 0 0 0,0 0 1 16,0-1-1-16,1-1-1 0,-1-1-1 15,1 1 1-15,-1-2 1 0,1 0-1 16,-2 0-4-16,1 0 4 0,-1 1-2 0,-1-1 0 16,0-1 2-16,-3 1 1 15,3-1 0-15,-1 3 1 0,1-1-1 0,1-1 0 16,-1 1 1-16,3 1-1 0,0-1 1 15,1 0 0-15,0-1-1 0,2 0 0 16,1 0 0-16,4-2-1 0,-7 0 1 0,7 1 0 16,-4-2 1-16,4 0-1 15,-6 1 0-15,6-1 0 0,-5 1-1 0,5-1 1 16,-4 0 0-16,4 0 0 0,0 0 0 16,-5 0 0-16,5-1-2 0,0 2 2 15,0-1 0-15,0 0 1 0,0 0 0 16,0 0-1-16,0 1 0 0,0-1 1 15,0 2-1-15,0 0 1 0,0 0-1 0,0 3 0 16,0 2 0-16,0 0-1 0,0 2 1 16,0 2 0-16,0 7-1 0,0-9 0 15,0 9 0-15,0-9 0 0,0 9 0 16,0 0 3 0,0 0-3-1,0 0 2-15,0 0 1 16,0 0 0-16,0 0 0 0,0 0-1 15,0 0 0-15,0 0 0 0,0 0 1 16,-5 1-4 0,5 1 0-16,0 1 2 0,-5 2 0 15,5 2-1-15,-8 3-1 0,3 2 0 16,0 3 2-16,-2 3-1 0,0 5 0 16,-2 2 1-16,0 3-1 0,-1 2-1 15,-2 4 1-15,1 1 1 0,0 1 1 0,-1 2 0 16,0-3-3-16,2 1 1 0,-2-2-3 15,2-2-2-15,1-2-5 0,-1-3-5 16,4-3-6-16,-1-3-7 0,3-4-5 16,4 0-4-16,-8-6-2 0,8-3-15 0,0-4-31 15,0-4-38-15,0 0 4 0,0 0 6 16</inkml:trace>
  <inkml:trace contextRef="#ctx0" brushRef="#br0" timeOffset="169203.1">9843 5678 181 0,'6'-24'104'0,"-1"1"-2"16,1 2-12-16,-3 2-18 0,2 2-25 16,-1 1-28-16,1 3-2 0,-1 2-1 15,3 4-1-15,-1 7 0 0,2 0 0 0,1 0 0 16,2 0-1-16,1 0 0 0,2 3-4 16,0 5 0-16,3 3-1 0,-1 2 0 15,2 2-3-15,1 1 0 0,0 1-1 16,0 1-1-16,0 1-2 0,-1-1-2 15,0-1-3-15,-2 0-6 0,0 0-12 0,-1-2-12 16,0-1-52-16,-2 0-45 0,-1-2 0 16,-1-3-1-16,0 0 2 15</inkml:trace>
  <inkml:trace contextRef="#ctx0" brushRef="#br0" timeOffset="170574.73">11086 7706 197 0,'-10'2'99'0,"2"-1"1"0,3 1-18 16,-2 0-26-16,7-2-40 0,-4 0-7 16,4 0 2-16,0 0 1 0,3 0 2 15,2 0 0-15,3 0 1 0,2 0 1 0,2 0-3 16,3 0 0-16,2 0-1 0,1 0-2 16,2 0-2-16,2 0 0 0,1 0-2 15,1 0 0-15,0 0-2 0,2 0-1 16,-3 0 0-16,1 0 0 0,-2-9 0 15,0 9 2-15,-3 0-4 0,-3-6 0 0,0 6 0 16,-5 0-1-16,-4-12-1 0,-1 12-2 16,-3-5-1-16,-3 5-2 0,0 0 2 15,-6 0-5-15,-3 0 4 0,-3 0 0 16,-4 3-1-16,-2 2 4 0,-4 2 2 16,-4 0 1-16,0-1 3 0,-3 2 0 0,2-1 3 15,-3 0 1-15,3 1 0 0,2-2 1 16,2 0-2-16,5-1 0 0,4-3-1 15,4-1 1-15,10-1-3 0,0 0-3 16,0 0 1-16,8 0-1 0,8 0 0 0,4 0 0 16,4 0 0-16,4 0 0 0,3 0 0 15,2 0-3-15,1 0 3 0,1 1 0 16,-1 2 0-16,0 1 0 0,-3 0-1 16,-3 0 2-16,-3 0-1 0,-4 0 2 0,-6-2-3 15,-2-1-1-15,-5-1-2 16,-4 0 0-16,-4 0-1 0,0 0-1 0,-5-9 0 15,-3 9-1-15,-5-13 1 0,-3 5-2 16,-5 0 6-16,-2-1-1 0,-3 1 1 16,-1-1 1-1,-2 1 0-15,-1 8 2 0,1-12-1 0,2 12-1 0,1-9 1 16,4 9-1-16,4 0-1 0,3 0 2 16,5 0 0-16,5 0-1 0,5 2 2 0,0 3-3 15,2-1 1-15,5 3 1 16,4 1 1-16,3-2-2 0,3 1 1 0,2 0 0 15,2 0 0-15,-1-1 0 0,-1-1 0 16,0 0 1-16,-2-2 2 0,-1 1 2 16,-2-1 0-16,-3-1 0 0,-2-2 2 15,-2 0 1-15,-2 0 1 0,-1 0-2 16,-2 0 2-16,-1-11-3 0,-1 11 1 0,0 0-4 16,0-9 2-16,0 9-3 0,0 0-2 15,-5-8 0-15,5 8 1 0,-4 0-2 16,4-8 0-16,0 8-1 15,0 0 0-15,-4 0 1 16,4 0-2-16,0 0 1 16,0 0-2-16,0 0-2 0,0 0 0 15,0 0 0-15,0 0-2 0,0 0 1 16,1 0-2-16,-1 0 1 0,0 0 0 16,1 0 3-16,-1 0 0 0,0 0 2 0,0 0 0 15,1 0 1-15,-1 0-1 0,0 0 3 16,0 0-5-1,0 0-2 1,0 0-10-16,0 0-13 0,0 0-28 0,0 0-69 16,0 0-2-16,0-8-1 0,0 8 0 15</inkml:trace>
  <inkml:trace contextRef="#ctx0" brushRef="#br0" timeOffset="171507.17">11428 9219 140 0,'7'0'103'0,"2"2"-7"0,-3-1-7 0,1-1-15 15,-1 3-28-15,0-1-38 0,1 0-3 16,0 0 1-16,0 0-2 0,3-1 0 16,0 0-1-16,3-1-2 0,1 0-2 0,2 0-3 15,3 0-6-15,2-9-27 0,2 9-59 16,0-10-8-16,2 1-1 0</inkml:trace>
  <inkml:trace contextRef="#ctx0" brushRef="#br0" timeOffset="173588.52">10731 3899 169 0,'0'-17'88'0,"0"-1"-1"0,0 0-14 16,0 1-17-16,0-2-23 0,0 2-25 16,1-1-4-16,1 2 1 0,-1-1-1 15,1 2-4-15,-2 0 6 0,1 2-1 16,-1 3-1-16,0 1 0 0,0 1 1 0,0 8 2 15,0-12-1-15,0 12-1 0,0-11 0 16,0 11-1-16,0 0-1 0,-4 0 1 16,4 0 2-16,0 0 1 0,0 7 0 15,-6 3-1-15,6 4 1 0,-7 4 0 0,7 2 2 16,-7 4-3-16,2 5 0 0,0 1-2 16,-2 3-2-16,1 1-1 0,-1 3 0 15,1 1 0-15,0-2 0 0,-3-1-1 16,3-3 0-16,0-4 0 0,0-2-1 0,0-3 2 15,2-4-1-15,4-3-1 16,-7-4-3-16,7-2-6 0,-4-4-5 0,4-2-7 16,0-2-21-16,-5-2-38 0,5 0-30 15,0 0-4-15,0-8 4 0</inkml:trace>
  <inkml:trace contextRef="#ctx0" brushRef="#br0" timeOffset="174203.1">10535 3857 185 0,'0'0'95'0,"0"-8"-11"15,0 8-13-15,0 0-17 0,0-8-16 16,0 8-13-16,0 0-14 0,0 0-2 16,0 1 0-16,0 3-1 0,0 1 0 0,0 5 0 15,2 0-1-15,-1 5 1 0,2 1-2 16,-2 3-2-16,1 3 0 0,0 2-2 15,-1 1 0-15,2 1-1 0,0 1 0 0,-2-1-1 16,1-1 1-16,0-1 1 16,-1-2 3-16,-1-2 2 0,1-2 1 0,0-6 2 15,0-2-7-15,1-3 9 0,-1-5-2 16,1-2 2-16,2 0-1 0,1-8-2 16,2 0 0-16,2-5-1 0,-1-1 0 0,4-2-2 15,2-4 0-15,-1 1-1 16,4-3-1-16,0 0-2 0,1 1-2 0,0 0 0 15,1 1-3-15,-2 2-10 0,0 3-8 16,-3 4-9-16,-2 3-24 0,-1 8-72 16,-4 0 0-16,-2 0-1 0,-3 0 3 15</inkml:trace>
  <inkml:trace contextRef="#ctx0" brushRef="#br0" timeOffset="174935.51">10802 3414 177 0,'1'-16'72'0,"0"0"-2"0,1 3-3 0,0-2-8 16,0 0-11-16,0 1-16 0,0 1-23 16,0-1 0-16,1 2 0 0,-2 1-2 15,1 2-3-15,0 0-1 0,0 2 0 0,-1 7 0 16,-1-11 2-16,1 11-2 16,-1 0 1-16,1-8 0 0,-1 8-1 0,0 0 2 15,0 0-1-15,0 1 1 0,0 1 1 16,0 3 1-16,0 2 1 0,-7 2 0 15,7 4 0-15,-7 4 1 0,2 3 0 0,-1 5 0 16,-1 7-1-16,-4 6 0 0,0 5-2 16,-1 4-2-16,0 2 1 0,-3 3-3 15,0 0 1-15,0 1-1 0,0-1-1 16,1-1 0-16,-1-2 0 0,2-4-1 16,1-1-1-16,1-5 0 0,0-4-2 0,1-8 0 15,3-3-6-15,1-4-2 16,-1-2-5-16,3-2-4 0,-2-3-6 0,2-1-19 15,-1-4-35-15,0 0-35 0,0-4 2 16,2-3 2-16</inkml:trace>
  <inkml:trace contextRef="#ctx0" brushRef="#br0" timeOffset="175352.63">10546 3896 167 0,'0'3'91'0,"0"-3"-2"0,0 1-7 0,0 2-12 16,0 1-21-16,3 3-34 0,-1 2-6 15,1 2 1-15,1 3-3 0,-3 2-1 16,2 4-2-16,0-2 0 0,-1 3-1 15,1 2 0-15,0-1-1 0,0 1 1 16,2-1 0-16,-3 0 1 0,2-3 1 16,-2-1 4-16,1-3 1 0,-2-2 3 15,2-5-2-15,-1-5 0 0,1-3 2 0,2 0 1 16,1 0-1-16,0-11 1 0,2 0-3 16,0-4 0-16,4-2-3 0,2-5 1 15,0-1 0-15,2-2 0 0,2-3-3 0,2 0 0 16,0-3-2-16,1 3-4 0,-2 1 0 15,1 1-3-15,-2 3-2 0,-2 4-2 16,-1 1-6-16,-4 3-4 0,0 3-6 16,-2 5-6-16,-4 7-4 0,-1-9-4 15,-2 9-17-15,-2 0-36 0,0 1-32 0,0 1 4 16,0 2 6-16</inkml:trace>
  <inkml:trace contextRef="#ctx0" brushRef="#br0" timeOffset="177649.28">10797 4139 230 0,'1'-8'105'0,"1"8"0"0,1-9-26 0,-1 9-33 16,-1-11-36-16,1 11 1 0,-1-12 0 15,-1 12-2-15,1-12-3 0,0 12 2 16,-1-9-1-16,0 9 1 0,0 0-2 15,0 0 1-15,0 0-2 0,0 0-2 16,0 0-1-16,0 0 0 0,0 0-1 0,0 0 0 16,0 0 0-1,0 0 0-15,0 0 1 0,0 0-1 16,0 0 0-16,0 0 0 0,0 0-2 31,0 0 0-15,0 0 2-16,0 0-2 15,0 0 2-15,0 0 3 0,0 0-3 16,0 0-2-16,0 0 0 0,0 0 2 16,0 0 0-1,0 0 0-15,0 0-4 0,0 0 5 16,0 0 0-16,-3 0-2 16,3 0 1-16,0 0 0 31,0 0-2-31,0 0 0 0,0 0 2 31,-5 0 0-31,5 0-2 0,0 0 0 16,0 0 2-16,0 0 0 15,0 0-2 1,0 0 2 0,0 0 0-16,0 0 0 15,0 0-2-15,0 0 2 0,0 0 2 16,0 1-3-1,0 1 0-15,-4-1 0 0,4 1-2 0,0 1 1 16,-4-3 1-16,4 3-1 0,0-2 0 16,-6 1-3-16,6 0 3 0,0-1 0 15,-4 1 0-15,4 0 0 0,0 0 0 16,0-1 0-16,0-1 0 16,0 0 2-16,0 0 0 0,0 0 0 15,0 0 0-15,0 0 1 16,0 0-1-16,0 0 0 15,0 0 0 1,0 0-2 0,0 0 0 15,0 0-1-15,0 0 4-16,0 0-1 15,0 0 0-15,0 0 0 16,0 0 1-16,0 0 0 0,0 0 0 0,0 0 1 15,0 0 0-15,0 0-1 0,0 0 3 16,0 0-3-16,0 0-1 0,0 0 1 16,0 0-1-16,0 0 0 15,0 0-6 1,0 0 4-16,0 0 5 0,0 0-6 16,0 0 4-16,0 0-4 31,0 0 4-31,0 0-5 15,0 0 4-15,0 0-2 16,0 0 0-16,0 0 2 16,0 0 0-16,0 0-2 15,0 0 0 1,0 0 2-16,0 0 0 0,0 0 1 16,0 0-4-1,0 0 1-15,0 0 0 0,0 0 2 0,0 0 0 16,0 0 2-16,0 0-2 15,0 0 1-15,0 0 0 0,0 0 0 16,0 0 1-16,0 0 0 0,0 0 1 16,0 0-3-16,0 0 0 0,0 0-2 15,1 0-1 1,-1 0-6 0,1 3-3-16,0 2-10 0,0 3-30 15,0 2-68-15,-1 2 0 0,0 1-2 16,0-1 1-16</inkml:trace>
  <inkml:trace contextRef="#ctx0" brushRef="#br0" timeOffset="179414.67">12321 3829 202 0,'-5'-10'96'16,"0"10"-8"-16,1-8-18 0,-2 8-20 15,2-8-28-15,-1 8-15 0,0 0 3 0,0 0-2 16,-2 0-1-16,-1 3 0 0,-1 3 1 16,-1 4 2-16,-4 2-2 0,0 2 1 15,-3 5 0-15,0 1-1 0,-3 1-2 16,-1 2 1-16,1 1-3 0,-3 0-1 16,1 1-3-16,1-2 0 0,0 0-4 0,2-2-8 15,1 0-9-15,2-2-37 0,1-3-54 16,1-2-1-16,3-3 2 0</inkml:trace>
  <inkml:trace contextRef="#ctx0" brushRef="#br0" timeOffset="179814.64">11956 3887 144 0,'1'-7'88'0,"2"7"4"0,-3-13-29 16,0 13-22-16,0-12-12 0,0 12-7 16,0-10-2-16,0 10-1 0,1-10-1 15,0 10 0-15,0 0-3 0,-1 0-3 16,0 0-3-16,0 0-2 0,0 6-2 0,-5 1-2 16,5 3 0-16,-9 2 0 0,3 4 1 15,-4 3-1-15,0 1 1 0,-1 4 0 16,-4 3 2-16,1 1 0 0,-4 2 1 0,1 0 0 15,0 1-2-15,1-2 1 0,0-1 1 16,2-2-2-16,2-2 0 0,3-3 1 16,3-1 0-16,6-4 2 0,0-2-1 15,0-2 4-15,0-2-2 0,5-3 2 16,5-2 2-16,3-1-2 0,3-4 1 16,1 2-1-16,2-2-2 0,3 0 0 0,0 0-3 15,1 0-2-15,0-11-4 0,1 11-1 16,0-9-8-16,-1 9-8 0,-1-9-10 15,-1 9-11-15,-2-10-30 0,-2 10-62 16,-3-10-2-16,-3 10 2 0,-3-8 4 16</inkml:trace>
  <inkml:trace contextRef="#ctx0" brushRef="#br0" timeOffset="180232.4">12102 3955 135 0,'-5'0'90'0,"5"0"-5"0,-8 0-7 16,1 0-10-16,1 1-11 0,-1 4-19 16,1 1-25-16,-5 2-2 0,2 1 2 0,-2 1-2 15,-2 1-3-15,0 1-1 0,-2 1-3 16,0 0-1-16,-1 2-1 0,-2 1-2 15,-1 2 2-15,0 1-2 0,-1 0 0 16,-1 1 0-16,1 0-2 0,-1 1-1 0,0-1-2 16,2 1-4-1,-1-3-1-15,2 0-3 0,2-1-5 0,-1-3-12 0,3-2-34 16,0-6-40-16,3-1-5 0,3-2 2 16</inkml:trace>
  <inkml:trace contextRef="#ctx0" brushRef="#br0" timeOffset="184093.36">12764 3434 155 0,'5'-11'93'0,"0"1"-8"16,-1-1-9-16,1 2-11 0,1-2-19 15,-3 2-23-15,2-1-11 0,-1 0 2 16,0 1 0-16,0 1-1 0,-1-1-2 16,-1 2-1-16,0 0-2 0,0 7 0 0,-1-11-3 15,1 11-1-15,-2 0-2 0,2-9-1 16,-2 9 0-16,0 0 2 0,0 3-1 16,0 2-1-16,0 3 2 15,-5 2 1-15,5 2 0 0,-6 3 2 16,6 5-1-16,-6-1 1 0,1 5 1 15,1 2 1-15,-3 3 1 0,2 3-1 0,-1 2 1 16,0 0 3-16,0 2-2 0,-2 1 2 16,1-2-2-16,1 0 1 0,-1-1-1 15,0-1 0-15,1-1 0 0,1-2-2 16,-1-3-3-16,1-2 1 0,0-4-3 0,5-3-1 16,-7-1 2-16,7-3-2 0,-7-3-1 15,7-1 0-15,0-3 0 0,-4-1 0 16,4-3 1-16,0 0-3 0,0-3 0 15,0 0-2-15,0 0-7 0,0 0-4 16,0 0-5-16,0 0-10 0,0 0-8 16,0-7-28-16,1 7-61 0,1-10-6 0,1 10 3 15,2-13 4-15</inkml:trace>
  <inkml:trace contextRef="#ctx0" brushRef="#br0" timeOffset="184937.94">12810 3937 132 0,'-6'0'84'16,"6"0"-8"-16,0 0-11 0,-5 0-13 0,5 0-9 15,0 0-10-15,0 0-9 0,0 0-9 16,0 0-5-16,0 0 2 0,0 0-2 16,0-8 0-16,2 8 1 0,-2 0-2 0,0 0 1 15,0 0-4-15,0 0-1 16,0 0-1-16,0 0 0 0,0 0-7 15,0 0-3-15,0 0-7 0,0 0-10 16,0 0-33-16,0 1-46 0,0 1-7 16,0 0 1-16</inkml:trace>
  <inkml:trace contextRef="#ctx0" brushRef="#br0" timeOffset="185086.27">13091 3680 149 0,'10'-12'48'0,"-2"3"-34"0,-2-1-14 15,-3 3-24-15,0 7-34 0</inkml:trace>
  <inkml:trace contextRef="#ctx0" brushRef="#br0" timeOffset="185575.84">13103 3611 131 0,'0'0'96'16,"-6"0"-5"-16,6 0-11 0,-6 0-13 15,6 0-19-15,-8 5-18 0,2 2-14 16,-1 4-1-16,-1 0 2 0,-1 3 0 0,-3 3-1 16,0 2-1-16,-1 3-2 0,-2 0-2 15,0 3-1-15,-2-1-4 0,1 2-1 16,0-1-4-16,1-1-1 0,-1-1-3 16,3-2 0-16,1-1-2 0,2-4-5 0,2 0 0 15,0-3-2-15,3-3-3 0,5-3-1 16,0-4 1-16,0-2 0 0,0-1-1 15,5 0 1-15,2-9 3 0,2 0 3 16,1-4-3-16,3-3 7 0,-1 0 2 16,3-4 4-16,-1-1 2 0,2-1 4 15,-1-1 2-15,2 1 2 0,-3 0 1 0,0 3 3 16,0 2 0-16,-1 1 0 0,-1 4-1 16,-2 5 1-16,-1 7-2 0,-1 0 0 15,-1 0-1-15,-1 1 0 0,-2 6-2 16,0 5-2-16,-1 1 0 0,2 2-6 15,-2 1 4-15,1 1 2 0,0 0 0 0,-1-1 2 16,1-1 0-16,0-2 2 0,1-3-2 16,2-3 1-16,0-4 3 0,0-3-1 15,2 0-1-15,3 0-3 0,-1-18-1 0,2 3-3 16,1-5 0-16,1-5 0 16,1-3-2-16,1-2-3 0,-1-4 1 0,1 2-2 15,-1 0 0-15,-1 2-1 0,-2-1-6 16,-2 5-7-16,0 4-2 0,-2 4-6 15,-3 6-4-15,1 12-4 0,-4 0-6 0,-2 0-2 16,-1 0-9-16,0 10-13 16,0 7-20-16,0 2-25 0,-4 2-2 0,4 0 2 15</inkml:trace>
  <inkml:trace contextRef="#ctx0" brushRef="#br0" timeOffset="186694.31">13394 3761 193 0,'5'5'112'0,"0"0"1"0,-1-3-7 16,2 0-21-16,-2 0-35 0,-1-2-29 0,0 0-7 15,-1 0-1-15,-1 2-2 0,-1 3-4 16,0-2-2-16,0 3 0 0,-4 1-1 16,4 0-1-16,-5 2-2 0,5 0-1 0,0 0 1 15,-5 0-1-15,5-1-1 0,0 2 5 16,0-2-2-16,0 0 0 0,0-1-1 16,2-5 0-16,0-2 0 0,3 0 1 15,2 0-1-15,0-12 1 0,3 4-1 16,0-3-2-16,0-2 1 0,1 0 0 0,-1-2 1 15,0 1 1-15,1 1-1 0,-2-2 1 16,1 2 1-16,-3 0 0 0,0 4-1 16,-3 9-1-16,-2-8 1 0,-2 8 0 0,0 1-1 15,-5 3-1-15,-1 2 0 16,-2 3 0-16,0 1 0 0,-1 2-1 0,-1 2 1 16,2-1 0-16,-1 2-1 0,1 1-1 15,0 0 2-15,3 0 0 0,5-1-1 16,-4-2 0-16,4-2 1 0,1-1-1 15,4-2 2-15,1-2-2 0,3-2 2 16,2-3 0-16,2-1-2 0,0 0 1 0,2 0 1 16,3-12 0-16,-1 2-1 0,0-2 1 15,0-3-1-15,0-1 1 0,0-2 0 16,-2 0 0-16,-1-1 0 0,-1 0 0 16,-3 0 0-16,0 0-1 0,-4 1 2 0,-1 1-2 15,-2 0-2-15,-3 1 1 0,0 0 0 16,0 4-1-16,-5-1 0 0,0 0 0 15,-2 4 1-15,-1-2 0 0,0 3-1 16,0 8 2-16,0-11 0 0,-2 11 1 16,1 0-2-16,0 0 2 0,-1 1-1 0,2 6 1 15,-1 3-2-15,2 4 1 0,-2 3 0 16,2 2 1-16,-1 2 0 0,1 3-1 16,0 0 0-16,2-1 0 0,5 0 1 15,-6 1-2-15,6-3 2 0,0-1 0 0,0-2 1 16,2-4-1-16,3-3 0 0,2-4 0 15,3-4 1-15,0-3 0 0,4 0 1 16,0 0-3-16,3-12 0 0,0 1 0 16,1-2-2-1,0-4 1-15,2-2-3 0,0-3 1 0,1-8 0 16,0 0 0-16,0-2-3 0,-1 0 4 16,0-1 0-16,-1 0 1 0,-2-1 1 15,1 2-2-15,-1 0 2 0,-1 0 0 0,-1 4 0 16,-1 1 0-16,-2 2 0 0,-1 2 0 15,-2 9 2-15,-3-1 0 0,-1 6-1 16,-1 0-1-16,-1 9 1 0,-2-9 2 16,-1 9-1-16,0 1 2 0,0 3 0 15,-9 6 1-15,2 2-1 0,0 8-1 0,-3 1 1 16,3 4 0-16,-1 2 1 0,1 3-1 16,-1 2-2-16,3 1 0 0,0 2-1 15,5-1 0-15,-6 0 0 0,6-4 0 16,0-1 2-16,3-2-2 0,2-5-1 15,2-3 1-15,4-6 0 0,0-1-1 0,2-5 1 16,1-4 0-16,0-3 0 0,2 0 0 16,0 0-1-16,2-12 0 0,1 2 0 15,-2-3 1-15,2-2-1 0,-2-3 2 0,1 0-2 16,-2-2 1-16,0 0 0 0,-4-1 0 16,1-1 1-16,-3 1-2 0,-3-1 5 15,-1 2-5-15,-2 2 0 0,-4 0-1 16,0 1 3-16,0 2-4 0,-8 1 1 15,1 2 0-15,-2 3-1 0,-2 0 2 0,-1 9-5 16,1 0 3-16,-2 0 1 0,1 0 2 16,1 3-3-16,0 9 4 0,2 5-2 15,1 3-1-15,2 5 1 0,6 5 0 16,-6 3 2-16,6 0-2 0,1 5 1 16,1 0-1-16,2 1 0 0,1 0-1 15,2-2 0-15,-1-2 0 0,2-2-1 16,2-4-3-16,0-2-7 0,0-6-1 0,0-1-4 15,0-6-5-15,-2-1-6 0,0-4-7 16,0-2-19-16,-2-4-39 0,-2-2-33 16,-1-1 4-16,-2 0 4 0</inkml:trace>
  <inkml:trace contextRef="#ctx0" brushRef="#br0" timeOffset="187258.6">12718 4089 172 0,'-7'1'104'0,"-1"0"0"0,3-1 0 16,0 1-33-16,5 0-59 0,-6-1 1 16,6 0 2-16,0 0 2 0,0 0 6 15,1 0 0-15,5 0 5 0,3-6-1 0,6 6 2 16,4 0-9-16,5 0 4 0,6 0-4 16,3 0-3-16,6 2-4 0,2 1-4 15,3 0-1-15,4 2-3 0,3 1 5 0,1-1-2 16,2 0 0-16,2 1-1 0,1-1 2 15,0 0-3-15,-3 1 0 0,-1-2 2 16,-2 0-1-16,-4-2-3 0,-1-1-3 16,-4 0-1-16,-2-1 1 0,-2 0-1 15,-4 0 0-15,-3 0 0 0,-4 0-2 16,-5-8-7-16,-4 8-9 0,-4 0-12 0,-2 0-9 16,-6 0-17-16,-3 0-68 15,-3 3-20-15,0 0 0 0,-5 2 1 0</inkml:trace>
  <inkml:trace contextRef="#ctx0" brushRef="#br0" timeOffset="188406.27">14395 8061 163 0,'4'-10'108'0,"-2"1"1"0,1-1 0 0,-1 3-28 16,0 7-46-16,-2-8-19 0,0 8 1 15,0 2-2-15,-4 1 3 0,-1 6 1 16,-3 6 0-16,-1 3 1 0,-1 6-1 0,-3 7-3 15,0 4-3-15,-4 6-2 16,0 4-2-16,-2 2-2 0,-1 2-3 0,0 0 1 16,-2-1 0-16,2-2-1 0,1-1 0 15,1-6 2-15,2-3-3 0,1-6 0 16,3-2-3-16,0-8 0 0,4-3-3 0,1-7-8 16,2-2-5-16,5-5-6 15,-4-3-9-15,4 0-7 0,1 0-15 0,3-8-42 16,0 0-38-16,4-2 4 0,2-3 6 15</inkml:trace>
  <inkml:trace contextRef="#ctx0" brushRef="#br0" timeOffset="188656.13">14640 8180 153 0,'0'6'103'16,"0"2"3"-16,-8 5-7 0,0 4-14 16,-4 1-40-16,-2 4-27 0,0 1-1 15,-3 0-3-15,0 2-1 0,0-2-4 0,-1 0-3 16,2-1-5-16,-1-1-1 0,2-2-5 16,1 1-5-16,3-4-7 0,2 1-9 15,0-3-18-15,3-4-36 0,0-3-36 16,6-3 0-16,-5-4 5 0</inkml:trace>
  <inkml:trace contextRef="#ctx0" brushRef="#br0" timeOffset="188889.46">14501 8317 216 0,'12'-20'111'0,"2"4"0"0,-2 7-12 16,-1 9-34-16,1 0-48 16,-3 4-6-16,-2 10 2 0,0 7-1 0,-4 6-1 15,0 5-2-15,-1 2 0 0,1 4-6 16,1 0 5-16,-1 2-1 0,0-3 5 15,0-1 3-15,0-4 3 0,2-5 3 0,-1-8-4 16,2-9 3-16,2-9 1 16,3-1-2-16,1-11 0 0,3-10-7 0,3-9-3 15,3-9-7-15,0-6-2 0,3-3-4 16,0-3-3-16,1-1-12 0,-1 2-12 16,-3 2-10-16,0 3-29 0,-1 3-47 0,-5 7-24 15,0 6 4-15,-4 9 4 16</inkml:trace>
  <inkml:trace contextRef="#ctx0" brushRef="#br0" timeOffset="189272.56">15082 8456 158 0,'15'-14'110'16,"0"5"1"-16,-2-2-5 0,-2 2-28 0,-1-2-42 15,-3 1-25-15,-1-2 1 0,-4 1-1 16,-1 1 0-16,-1 0-1 0,0 1 2 16,-5 2-2-16,0 7 3 0,-3 0 4 15,-2 0-1-15,-1 0-1 0,-2 1 1 16,-2 7 0-16,1 3-3 0,-2 4 0 0,1 2-2 16,-1 2-2-16,2 3-3 0,0 2 0 15,2 1-1-15,2 0-1 0,1 0-2 16,3-1 0-16,6-1-1 0,-6 0 0 15,6-4 0-15,1-3-1 0,3-3 2 16,2-2-2-16,2-4-1 0,3-4 0 0,1-2 0 16,4-1-2-16,0 0-1 15,3-9-3-15,1-2-2 0,0-2-4 0,1-3-6 16,-2-3-7-16,0-1-2 0,-2-3-5 16,-3 2-3-16,0 0-3 0,-4 1-7 15,-2 0-12-15,-3 2-9 0,-1 1-18 16,-3 2-22-16,-1 5 3 0</inkml:trace>
  <inkml:trace contextRef="#ctx0" brushRef="#br0" timeOffset="190104.66">15454 8531 228 0,'-7'-9'105'0,"0"0"-3"0,2 0-16 0,0 0-24 15,0 1-36-15,1 0-3 0,4 8-5 16,-9-10 1-16,4 10-2 0,0 0-1 16,-2 2-5-16,-2 3 1 0,-1 6-7 15,0 3 2-15,0 4-2 0,-2 3 0 0,1 3 0 16,2 1-2-16,-1 3-1 0,1-1-1 16,2 1 2-16,2 0-1 0,5-3 0 15,0-4 1-15,0-5-2 0,1-6-1 16,6-5-2-16,4-5-2 0,4 0-3 0,1 0-4 15,4-16-5-15,1-2-2 0,2-4-2 16,2-6 1-16,2-4 2 0,1-4 4 16,1-2 6-16,-2-2 2 0,1 0 7 15,-4 2 4-15,0-2 6 0,-2 3 0 0,-4 1 1 16,-2 1-1-16,-3 4-1 0,-3 5-2 16,-5 5-1-16,-4 6 2 0,-1 7 0 15,0 8-2-15,-10 0 1 0,0 4 0 16,-2 6 0-16,-3 6-1 0,1 8 1 15,-2 2-2-15,2 5 0 0,1 2-1 0,1 4-2 16,4 0 0-16,3 1 1 16,5-1-1-16,0-5 0 0,5-5 0 0,5-3 1 15,6-9-3-15,6-7-1 0,4-7-2 16,5-1 1-16,3-9-4 0,3-5-2 16,1-8-1-16,0-4-3 0,1-6 1 0,-1-5-3 15,-2-3 0-15,-3-3 2 16,-3 0 1-16,-5 0 3 0,-7 3 6 0,-4 1-1 15,-5 4 3-15,-6 5 3 0,-3 5 6 16,0 7 3-16,-8 7 3 0,-2 11 1 16,-4 0 1-16,-3 0-1 0,-2 9-3 0,-3 9 3 15,-2 8-3-15,1 4-3 0,-1 6-4 16,3 2-2-16,1 3-1 0,4 1 0 16,3-2 2-16,3 0-2 0,3-1 0 15,7-3 2-15,0-4-2 0,0-2 2 16,4-5-2-16,5-3-2 0,5-5-3 0,2-4 0 15,3-3-3-15,2-3-2 0,-1-2-3 16,1-2-4-16,-1 0-2 0,-1-2-6 16,0-1-6-16,-4 0-9 0,0 0-12 15,-4 0-12-15,-3 0-43 0,-3-11-40 16,-4 11 1-16,-1-9 3 0</inkml:trace>
  <inkml:trace contextRef="#ctx0" brushRef="#br0" timeOffset="191446.57">14128 8710 169 0,'-17'0'99'0,"0"0"0"16,-1 0 0-16,2 0-52 0,-2 0-44 0,2 0 0 16,1-10 3-16,0 10-1 0,2 0 1 15,2-10 1-15,0 10 1 0,3 0 3 16,3-8-1-16,5 8 2 0,-5 0 1 0,5 1-2 15,1 0 1-15,2 0 2 0,1 1 1 16,2-1-1-16,2 1 1 0,3 0 2 16,2 0-1-16,3-1 0 0,2 2 0 15,4-2-1-15,3 1-1 0,3 0 1 16,2-1-1-16,3 2-1 0,3 0-1 16,3-2 1-16,2 2 0 0,1-1-2 15,3 1 2-15,2-1-1 0,-1 2-3 0,1 1 0 16,0 0-4-16,1 0 1 0,-1 2-3 15,-1 0-3-15,0 0 1 0,-1 1 1 16,-1-1 0-16,0 2 2 0,-2-2 4 0,1 0-2 16,-2 0 3-16,-1-1 1 0,-1-1-1 15,-2 0 1-15,-1-1-2 0,-2-1 0 16,0 0-2-16,-1-2-4 0,-1-1 1 0,-2 1-2 16,-1-1-1-16,-1 1 0 15,-1-1 0-15,-3 0 0 0,-1 0 0 0,-2 1 1 16,0 0-1-16,-2 0 0 0,0 1 0 15,-1 0 0-15,-2 0 0 0,0 0 1 16,-2 1 0-16,1-1-1 0,-3 1 0 0,0-1-1 16,1 2 0-16,-2-3 1 0,0 1 1 15,-2-1-1-15,0 0 0 0,0-1-1 16,-1 1 0-16,-1 0 2 0,-1-1-1 16,0 0 1-16,-1 0-1 0,1 0 0 15,-2 0 0-15,0 0 1 0,0 0-1 16,0 0 0-16,1 0 1 0,-1 0-2 0,2 0 1 15,-2 0-1-15,1 0 1 0,1 0 1 16,-1 0-2-16,1 0 1 0,1 0 1 16,-1 0-1-16,0 0 0 0,-1 0 1 15,-1-7-1-15,2 7 3 0,-2 0-2 0,0 0-1 16,0 0 1-16,0 0-1 0,1 0 1 16,-1 0 0-16,1 1-1 0,-1-1 0 15,1 0 0-15,0 1-2 0,0-1 1 16,-1 1 2-16,1-1-1 0,1 0 0 15,-2 0-1-15,0 1 1 0,-1-1 0 16,0 0 0-16,0 1 0 0,-1-1 1 0,0 0-1 16,0 1 0-16,0 0 0 0,1-1 0 15,-1 0 0-15,0 1 0 0,1 0 0 16,0-1 0-16,0 0 0 0,-1 0 1 16,1 0 0-16,0 0 0 0,-1 0 1 15,1 0-1-15,-1 0 1 0,2 0-1 0,-2 0-1 16,1 0 0-16,-1 0-4 0,1 0-5 15,-1 0-6-15,0-6-9 0,-1 6-14 16,0 0-16-16,-1 0-47 0,0 0-56 0,0-9 2 16,-9 9 4-16,-2 0 4 0</inkml:trace>
  <inkml:trace contextRef="#ctx0" brushRef="#br0" timeOffset="199101.63">9587 7504 208 0,'0'0'84'16,"1"0"-6"-16,0 0-11 0,0 0-11 15,0 0-21-15,0 0-29 0,-1 0-4 16,2-7-1-16,-1 7-1 0,0 0-2 0,0 0-1 15,1 0-1-15,-1 0 1 16,0 0-2-16,2 0 1 0,-1 0 0 0,0 0 1 16,1 0 0-16,0 0 3 0,0-8 0 15,1 8 2-15,-2 0 1 0,1 0 1 16,0 0-1-16,1 0 0 0,-3-8 0 0,0 8 0 16,1 0 0-16,-1 0 1 0,-1 0-3 15,0 0 2-15,0-6 2 0,0 6 0 16,0 0 1-16,0 0 1 0,0 0-1 15,0-8 0-15,0 8 1 0,0 0 1 16,-4 0-5-16,4-8-1 0,0 8 0 0,0 0 0 16,0 0-1-16,-5-8 1 0,5 8-1 15,0 0-2-15,0 0-3 16,0 0 5-16,0-8-1 0,0 8-1 16,0 0 0-1,0 0-1-15,0 0 1 16,0 0 0-1,0 0 0-15,0 0 0 16,0 0 0-16,0 0-2 16,0 0 0-16,0 0-1 0,0 0-4 15,0 0-4-15,0 0-15 0,0 0-28 0,0 0-46 16,0 0-4-16,0 0 1 0</inkml:trace>
  <inkml:trace contextRef="#ctx0" brushRef="#br0" timeOffset="200546.25">7886 3934 168 0,'2'0'105'16,"2"3"-9"-16,-1 3-9 0,2 3-12 0,0 3-18 15,1 4-31-15,1 4 0 0,-1 6 2 16,-1 5-4-16,3 7-3 0,1 6-1 16,-3 4-5-16,2 8-2 0,2 3-2 15,1 2-4-15,-1 2 0 0,0 1-3 0,0 0-1 16,0-2-2-16,1-3-1 0,-2-3-2 16,1-6-3-16,0-5-4 0,-2-7-2 15,0-4-4-15,-2-5-6 0,1-10-5 16,-1-6-9-16,-2-6-33 0,1-7-51 15,-3 0-5-15,2 0 4 0</inkml:trace>
  <inkml:trace contextRef="#ctx0" brushRef="#br0" timeOffset="200896.21">8312 4196 217 0,'9'-26'110'0,"-1"2"-1"15,0 1-15-15,-3 2-25 0,1 1-47 16,-2 2 0-16,-1 2-4 0,-2 2 0 0,-1 4-4 16,0 10-1-16,0 0-2 0,-9 0-3 15,1 8 0-15,-7 6-3 0,-1 8 0 16,-4 5 3-16,-4 7 1 0,-3 4 2 16,-2 6-1-16,-6 2 3 0,-1 6 1 15,-1 2 0-15,-3-1 1 0,-2 2 0 0,2-3-3 16,3-2-1-16,-1-4 0 0,3-4-3 15,3-3 0-15,5-5-2 0,0-4-2 16,4-5 0-16,1-3-2 0,5-4-1 16,0-4 0-16,3-2 1 0,4-4-3 15,0-1 0-15,4-3-4 0,0-1-3 0,0 0-2 16,6-1-4-16,-6-2-2 0,6 2-5 16,0-2-4-16,0 0-9 0,0 0-6 15,3-9-14-15,4 9-69 0,1-15-9 16,-2 7 5-16,4-3 0 0</inkml:trace>
  <inkml:trace contextRef="#ctx0" brushRef="#br0" timeOffset="203243.76">4100 5547 131 0,'0'0'88'0,"0"0"-11"0,-5 0-13 0,5-7-9 16,0 7-9-16,0 0-9 0,0 0-9 16,0-8-17-16,0 8-4 0,-4 0-3 15,4 0-1-15,0 0 0 0,0 0 1 16,0 0-3-16,0 0 0 0,0 2-1 0,0-2 1 15,1 1-1-15,-1 2 3 0,0-1 0 16,1 1 2-16,0 2 1 0,2-1-1 16,-2 0 2-16,-1 2 2 0,2 0 0 15,1-1 2-15,-1 2-2 0,2 1 3 16,-1 0-2-16,1 1 0 0,1 4-1 0,0 1-1 16,0 2 0-16,1 1-3 0,1 2-1 15,-2 1-1-15,2 3-2 0,0 0 1 16,1 4 0-16,-1-1-2 0,0 2 0 0,2 0 1 15,-3 1 1-15,3-1-1 16,-1-1-1-16,-1 1 1 0,0-2 0 0,3 0 0 16,0 0-1-16,-2-2 1 15,4-1 0-15,-1 1-1 0,4 0 0 0,-2 0 1 16,2 0 1-16,2 0 1 0,0 0-1 16,0 1 1-16,2-2 0 0,-1 2 1 15,2 1 1-15,2 0-2 0,-4 1 0 16,4 1-1-16,-2 0 0 0,0 0 0 0,-1 0 0 15,2 0-1-15,-3 0-1 0,3 0 2 16,-2-1 0-16,2-1-1 0,-2 3 0 16,2-2 0-16,1 0 0 0,-2 0 2 15,3-1-2-15,0-1 2 0,2 0 0 16,0-1 1-16,2 0-2 0,1-1 1 0,0 0 0 16,1-1 2-16,-1 2-2 0,1-2-1 15,1 1 0-15,1 0 1 0,-1 0-2 16,2 0-1-16,-3 0 2 0,1 0 0 15,0 2 0-15,1 0-2 0,-2-1 1 16,0 1-1-16,1 1 0 0,1-1 0 0,-1 0 0 16,3 0 0-16,-3-1 0 0,3-3-1 15,0 0-1-15,-2-2 4 0,2-2-4 16,0 0 4-16,1-3-2 0,-2 0-2 0,-1-2 4 16,0-1-1-16,0-2-1 15,-3 0 0-15,-2 0 0 0,1-1 0 0,0 0 0 16,-3 1 0-16,1 0 1 0,0 0 0 15,-1 0-1-15,2 0 0 0,-2-3 0 16,2 1 1-16,1-1 0 0,0-2-2 16,0-2 2-16,2-1-1 0,1-1-1 15,1 0 1-15,-1 0 0 0,3-8 1 0,-2 8 0 16,2-14-2-16,2 4 1 0,-2 1 1 16,1-2-1-16,1 0 0 0,-1-1 1 15,0 2-2-15,0-1 1 0,0 2-1 16,0 0 0-16,-2 1 3 0,1 8-2 15,-1-12 0-15,-2 12 1 0,1-13-1 0,-1 13 0 16,-2-11 0-16,1 11 0 0,-1-13 0 16,0 13 1-16,0-13-1 0,-1 4-1 15,2 1 1-15,-1 0-1 0,1-2 2 16,-1 1-1-16,1-2 1 0,-1 2-1 0,-3-1 1 16,2 2-2-16,0-1 0 0,-2 1 1 15,-1 0 0-15,0 1 0 0,-1 0-1 16,-2-1 3-16,-1 8-2 0,-1-13 1 15,1 5-2-15,-3 1 2 0,2 0 0 16,-1 0 0-16,-1-2 1 0,0 2-2 0,-1 0 1 16,1 7-3-16,-1-13 2 0,1 13-1 15,-1-12 4-15,1 12-3 0,-2-10 0 16,4 10 0-16,-1-10-1 0,1 10 2 16,2-10-1-16,1 10 0 0,0-12 2 0,1 12-1 15,2-12-4-15,2 4 3 0,-2 1 0 16,1-1 0-16,2 1-1 0,0 0 1 15,0-1 0-15,-1 1 0 0,0-1 0 16,1 2 0-16,-1-1 0 0,1 0 0 16,0-1 0-16,1 0 0 0,5 1 1 0,-3-2-2 15,4 0 1-15,1 1 3 0,0-3-5 16,2 3 2-16,2-2 0 0,-3 2 0 16,3-1 0-16,-2 1-1 0,2 0 1 15,-2 8 1-15,-2-11-1 0,-1 11-2 16,-3-8 3-16,-2 8 0 0,-2 0-1 0,-1 0-1 15,-3 0 1-15,-2 0 3 0,-1 0-2 16,-2 0 0-16,-2 0 1 0,0 0 2 16,-2 0-1-16,-1 0-1 0,-2 0 3 15,2 1-1-15,-5 0-1 0,1 1 0 16,0 0 2-16,-1-1-3 0,-2 0 0 0,-1 0 0 16,0 0 0-16,0 1 1 0,-1-1-1 15,-3-1 1-15,2 0 1 0,-3 0-2 16,0 0-2-16,-1 0-2 15,0 0-1-15,0 0-3 0,0 0 0 16,0 0-3-16,-5 0-2 0,5-6 1 16,0 6 0-16,0 0 0 0,0 0-2 15,0 0-1-15,0 0-7 0,0 0-9 16,3 0-28-16,-1 0-68 0,2-9-1 0,1 9 1 16,1-14 1-16</inkml:trace>
  <inkml:trace contextRef="#ctx0" brushRef="#br0" timeOffset="203957.91">9186 6346 153 0,'-5'4'109'0,"5"-1"4"15,-8 1 1-15,3-2-4 0,0 0-70 16,-1 0-28-16,1-1-2 0,0 0-1 0,1 0 0 15,0 0 1-15,4 0 1 0,-5 1-1 16,5 3 3-16,0 1-1 0,0 2 4 16,1 2 0-16,4 1-1 0,0 2 2 15,2 2-3-15,0 1-1 0,2 2-1 16,0 3-4-16,2 1 3 0,1 2-2 0,0 0-2 16,2 1 0-16,1 1-1 0,2 0-1 15,0 1-2-15,2-1 0 0,1-1 1 16,-1 2-3-16,3-2 0 0,0-1-1 15,-1-1 0-15,2-2 0 0,-1-1 0 16,-3-2 1-16,1-1-1 0,-3-3 1 0,0-1-1 16,-3-2 4-16,-2-2 1 15,-3-1 0-15,-1-2 1 0,-2 0 0 0,-2-2-1 16,-2-1-6-16,-1 0 6 0,-1-1-1 16,0 0 3-16,0-1-5 0,-6 2-1 15,1 1-1-15,0 0 0 0,-2 3 1 0,0 1 0 16,-5 1-1-16,1 1 0 0,-2 4 0 15,-2 0-1-15,-2 3 0 0,0 3 1 16,-5 1 1-16,1 3 0 0,-2 3 3 16,-1 1-1-16,0 1 3 0,-2 3 2 15,1 0 1-15,0 3 3 0,0-2 0 0,1-1 1 16,3-2-1-16,-1 1 0 0,3-4 0 16,0-2-3-16,2-1 1 0,2-4-2 15,3-3-3-15,1-2-4 0,1-4-1 16,3-3-3-16,1-1-7 0,1-3-6 0,5-2-13 15,-4 0 0-15,4-2-9 0,0 0-11 16,2 0-15-16,1 0-39 0,1-13-52 16,2 4 5-16,1-3 5 0,0-2 14 15</inkml:trace>
  <inkml:trace contextRef="#ctx0" brushRef="#br0" timeOffset="207322.58">8165 9761 215 0,'0'-10'109'0,"0"2"2"0,0 1-4 0,0 7-45 16,-3-11-49-16,3 11-4 0,0 0-1 15,-5 3-1-15,5 5-3 0,-8 7 0 16,4 8-1-16,-2 5-1 0,1 7 1 16,-1 6 0-16,-1 5-2 0,0 5 1 0,0 5 1 15,0 3-3-15,2 3 1 0,-3 1 0 16,0 0 0-16,1-3 0 0,1-4-1 16,0-6 2-16,-2-5 0 0,4-8-1 0,-1-6 1 15,5-8-1-15,-6-7 0 16,6-5 0-16,-7-10 1 0,7-1 0 0,0-14-2 15,0-2 0-15,2-5 0 16,3-6-2-16,1-2 2 0,1-3-2 16,4-2 2-16,0-1-1 0,2-1-1 15,2 1 1-15,2 2 0 0,0-1 0 16,2 3 0-16,1 1 0 0,-1 5 1 0,1 4 0 16,-2 3 0-16,0 7 2 0,-2 11 0 15,-2 0 0-15,-3 0 0 0,-2 4 0 16,-4 12 1-16,-2 5-1 0,-2 8 0 15,-1 4-1-15,0 3 0 0,0 2-1 0,-5 2 0 16,5 0 0-16,-7 0 0 0,7-3 1 16,-5-1 1-16,5-4-1 0,0-9 0 15,0-5 1-15,3-9 0 0,2-8-2 16,4-1 1-16,2 0 0 0,4-19 0 16,-1 1-1-16,2-3-1 0,1-6 0 0,1-2 1 15,1-2-3-15,-1-2 2 0,-1 1 1 16,1 2-3-16,-1 1-1 0,-1 3-4 15,-3 3-2-15,-1 5-6 0,-1 3-4 16,0 2-15-16,-1 5-37 0,-4 8-39 0,0 0-4 16,0 0 2-16</inkml:trace>
  <inkml:trace contextRef="#ctx0" brushRef="#br0" timeOffset="208505.41">8631 10258 148 0,'0'10'106'0,"0"1"-4"0,0 0-6 0,0-1-15 16,0-2-28-16,2 1-39 0,0-3 1 15,3-5 0-15,0-1-1 0,2 0-2 16,3 0-1-16,0-16-2 0,1 4-1 15,2-3-4-15,-1-2 1 0,1-1-1 0,0-3-3 16,-2-2-1-16,-1-1 0 0,0-1-1 16,-4 0 0-16,-1 0-1 0,-4 4 1 15,-1 4 0-15,0 6 1 0,-5 11 0 16,-2 0 5-16,-5 0 3 0,-2 4 1 0,-3 13 1 16,-2 6 1-16,-1 7-1 0,-1 7 1 15,4 4-2-15,-2 3 0 0,4 3-4 16,3 2-2-16,2 1-1 0,4-3-1 15,6-2 0-15,0-5 1 0,0-6-2 16,5-5 0-16,6-7 0 0,3-7 0 0,4-9-3 16,5-6-2-16,4 0 1 0,2 0-1 15,3-14-2-15,0-1-1 0,3-4-1 16,-1-5-1-16,0-3 0 0,1-4 4 16,-1 0 0-16,1-2 1 0,-2-1 1 15,-4 1 4-15,-1 2 3 0,-5 0 2 0,-1 1 5 16,-3 2 1-16,-4 1 0 0,-4 3 2 15,-4 3 1-15,-2 5 1 0,-5 6-4 16,0 10-1-16,0 0 1 0,-12 0-2 16,1 0-1-16,-4 9-1 0,-3 8 0 15,0 5-2-15,-3 4-1 0,0 3 0 0,0 3 1 16,3 2-3-16,0 2-2 0,4 0 0 16,2-1 0-16,3-1-3 0,4-3-1 15,5-6 1-15,0-5-1 0,3-7 0 16,3-7 0-16,6-6-1 0,4 0 1 15,1-10-1-15,3-5 2 0,2-5-1 0,1-5 0 16,-2-4 2-16,2-4 0 0,-1-1-1 16,-2-2 0-16,-1 3 3 0,-1 0 1 15,-5 2 4-15,2 3 0 0,-4 3 2 16,-3 3-1-16,-1 7-1 0,-3 4 3 0,-2 11 0 16,-2 0 0-16,0 2-1 0,-6 11-2 15,-1 4-1-15,0 4-2 0,0 3 1 16,-1 2-1-16,0 1-2 0,2 1 0 15,0 1-1-15,1 0-1 0,5 0-1 0,-6-4-2 16,6-2 1-16,0-5 0 0,0-7-4 16,6-4 3-16,0-7-1 0,4 0-2 15,2 0 1-15,1-15 4 0,2-1-3 16,2 0 2-16,0-3 0 0,-2-3 1 16,4-1-1-16,-4 0 2 0,2 1 1 0,-2 1 3 15,1 1-2-15,-5 2-2 0,1 2 2 16,-1 4 0-16,-4 2-1 0,3 2 1 15,-4 8 0-15,-1-9 0 0,-1 9 0 16,1 0-1-16,0 0 2 0,2-8-1 16,1 8 1-16,0-12-1 15,2 2 1-15,2-3 0 0,3-2 0 0,0-4-1 16,1-2 1-16,1-3-1 0,1-5-1 0,1-3 0 16,0-1 2-16,-1-3 1 0,0 0 2 15,0-1-1-15,-4 3-1 0,1-1-1 16,-3 2 2-16,-3 3 1 0,-1 2 0 15,-1 4-1-15,-2 2-2 0,-2 3 0 0,-1 5-1 16,-2 3-1-16,-8 11 0 16,1 1 0-16,0 11 2 15,-2 3-1-15,0 7 1 0,-5 5 0 16,2 2 0-16,-2 3 1 0,0 3 0 16,-1 1 1-16,1 1-1 0,0-1-1 15,1-1 0-15,2-1 1 0,1-1 1 0,0-3-2 16,4-3 3-16,0-4 0 0,6-2-1 15,-8-1-3-15,8-3 4 0,0 0 0 16,0 0 1-16,0 1-1 0,0 1-1 16,2 2 0-16,-1 3-2 0,1-1 2 0,1 0-1 15,-1-2-2-15,2 1-2 0,-1-3-3 16,2-1-7-16,-1-2-8 0,1-4-13 16,2-5-26-16,-2-4-74 0,1-3-7 15,0 1 1-15,-2-1 2 0</inkml:trace>
  <inkml:trace contextRef="#ctx0" brushRef="#br0" timeOffset="210202.44">9975 10481 129 0,'1'2'107'0,"-1"1"2"0,1 0 2 16,1-2-18-16,-2 1-32 0,0 0-33 15,0 0-11-15,0-2-4 0,0 1-2 0,0 0 1 16,0 1-3-16,0 1-7 15,0 1-2-15,1 1-5 0,0 2-8 0,2 2-17 16,0-4-68-16,1 2-16 0,2-1-4 16,0-2-1-1</inkml:trace>
  <inkml:trace contextRef="#ctx0" brushRef="#br0" timeOffset="211367.72">10419 10060 169 0,'0'0'100'0,"-7"0"0"16,7 0-13-16,-6 0-18 0,6 2-33 0,-9 10-28 15,3 4 0-15,-1 7-2 0,-1 6-1 16,0 5 3-16,-1 3-3 0,-1 4-1 16,1 1 0-16,-1-1-2 0,2 1 1 15,0-2-2-15,-1-1 1 0,2-5 2 16,1-4-2-16,6-6-1 0,-5-9 2 0,5-8 0 16,1-7-3-16,3 0 0 0,2-13 0 15,4-6 2-15,1-6-4 0,3-6 0 16,1-3 0-16,2-2 1 0,0-1 0 15,2-2 1-15,0 1 1 0,2 2 1 16,-2 4 1-16,-1 1-1 0,0 7 2 0,-2 6 2 16,-2 9 1-16,-4 9 0 0,-2 0 3 15,-1 5-1-15,-4 9 1 0,-1 7-1 16,0 5 0-16,-2 2-2 0,0 3-3 16,1 1 1-16,0 0-1 0,0-1-3 15,2-1 0-15,-1-3 0 0,3-4 1 0,2-6-1 16,3-4 3-16,2-7-1 0,4-6 1 15,2 0-1-15,3 0 1 0,1-17 3 16,1 2 1-16,1-5-3 0,1-3 0 0,1-4-1 16,-2-2 0-16,-1-3 0 15,-1-1-1-15,-1-1-2 0,-5 0 0 0,0 0-1 16,-3 2-1-16,-4 2 1 0,-3 2 0 16,-3 5 0-16,-3 3 1 0,0 8 1 15,-4 12 2-15,-5 0 2 0,-1 0-1 0,-3 0 0 16,-3 14 1-16,-1 7-1 15,0 6 1-15,-3 5 0 0,4 3-3 16,0 4-2-16,2 0 0 0,3 1-1 0,1-1-1 16,6-2 0-16,4-2-1 0,0-7 1 15,0-4-4-15,1-8 0 0,7-6-1 0,3-7-2 16,3-3 0-16,3 0 0 0,1-16 1 16,2-2-3-16,1-5 0 0,0-8 0 15,2-1 0-15,1-5 4 0,0-3 2 16,-1 2-2-16,-1 0 3 0,-1 3 1 15,-3 2 5-15,0 4 6 0,-3 7 5 0,-2 5 1 16,-3 8 2-16,-3 9 3 0,-2 0 0 16,-3 6 1-16,-2 9 1 0,0 5-5 15,-6 7-4-15,2 3-2 0,-1 5-3 16,-1 0-4-16,2 2-4 0,4 0-2 16,-7 0-1-16,7-3-4 0,0-2-2 0,0-4-4 15,0-6-4-15,3-4-5 0,3-7-3 16,3-6-3-16,3-5-3 0,3 0-4 15,0-9-4-15,1-6-10 0,2-4-16 16,-1-5-12-16,2-4 1 0,-2 1 16 16,-1-2 21-16,-1-1 29 0,0 2 9 15,-3 1 8-15,-1 2 14 0,-3 1 22 0,-2 4 21 16,-2 3 4-16,0 5-9 0,-3 3-17 16,-1 9-23-16,1 0-4 0,0-7-2 15,-1 7-1-15,1 0-3 0,2 0-5 16,2 0-1-16,-1 0-1 0,3 0 0 0,1-7 0 15,3 7-2-15,1 0 1 0,3 0-2 16,1 0 0-16,-1-9-1 0,2 9-2 16,1 0-4-16,0 0-4 0,-2-9-9 15,0 9-1-15,0 0-3 0,-2-7-14 0,0 7-22 16,-2-8-20-16,0 8-23 0,-3-10-1 16</inkml:trace>
  <inkml:trace contextRef="#ctx0" brushRef="#br0" timeOffset="212033.93">11412 10065 223 0,'0'4'104'0,"-6"0"1"0,6 1-13 16,0-1-46-16,0 0-32 0,3-2 0 15,3-1 0-15,2-1 1 0,2 0 2 16,3 0-4-16,2 0-1 0,3-9-2 15,1 9-1-15,3-9-3 0,1 9 3 0,3-14-5 16,-2 4-1-16,3-1-3 0,-1-1 0 16,0-2-4-16,-1-1-4 0,-2-1-3 15,-1-2-5-15,-2 0-1 0,-1-2-1 16,-4 0 2-16,-2 0 2 0,-3 1 4 0,-2 1 5 16,-4 2 5-16,-3 2 5 0,-1 3 4 15,0 1 5-15,-5 10 1 0,-1 0 2 16,-5 0 1-16,-1 7 1 0,-3 9-2 15,-3 6-1-15,-2 9-2 0,1 6-1 16,-2 7-2-16,0 6 0 0,1 6-5 0,-1 3-1 16,3 3-2-16,-1-1-1 15,2 3-1-15,3-3 1 0,2-3-2 0,4-3 0 16,4-5-2-16,4-7-3 0,0-6-1 16,4-6-1-16,3-12-6 0,6-6-6 0,4-11-7 15,5-2-10-15,3 0-40 0,4-22-44 16,1 0-3-16,2-6 3 0</inkml:trace>
  <inkml:trace contextRef="#ctx0" brushRef="#br0" timeOffset="212500.84">12122 10017 130 0,'12'-24'107'0,"-1"5"-1"0,0 1 1 16,-3 4-11-16,-1 1-45 0,0 3-48 15,-1 2-3-15,-2 8 2 0,-2-12 2 16,0 12 5-16,-1 0 0 0,-1 0 4 15,0 2 2-15,0 7 1 0,0 3 5 0,-7 5 0 16,0 2 2-16,0 6-1 0,-3 0-3 16,0 5 0-1,-4 0-4-15,1 2-1 0,-2 1-2 0,0 1-6 0,-1-1-1 16,1 0-5-16,-1-1-3 0,3-4-7 0,-1-4-3 16,4-2-7-16,1-4-6 0,1-5-4 15,3-3-1-15,5-3-1 0,-4-5-2 16,4-2 4-16,1 0-1 0,2-13 4 15,2-3 3-15,4-6 9 0,0-6 8 16,2-4 5-16,3-4 5 0,0-1 5 0,2-2 4 16,-2 1 4-16,2 0 3 0,-2 3 2 15,1 3 1-15,-3 3 2 0,1 8-2 16,-2 8 1-16,-3 13 1 0,-2 0-1 16,-1 0-1-16,-3 14-1 0,-1 7-3 15,-1 9-1-15,1 5-4 0,1 3-4 0,-1 3-2 16,2 1-3-16,2 1 0 0,2 0 1 15,3-5 1-15,2-4 0 0,3-6-3 16,4-9 1-16,6-7-1 0,0-9-3 16,5-3-2-16,2 0-4 0,2-21-10 15,1-2-10-15,2-8-11 0,-3-6-5 16,-2-3-19-16,-2-3-27 0,-2-2-32 0,-5 3-10 16,-3 2 2-16</inkml:trace>
  <inkml:trace contextRef="#ctx0" brushRef="#br0" timeOffset="212800.05">12674 9980 218 0,'-6'13'111'0,"6"1"-1"0,-4 1-12 15,4 1-21-15,-8 0-41 0,5 1-16 16,-3 2-2-16,2 1-1 0,-3 1-5 0,2 1-5 16,0-2-4-16,0 0-1 0,0 1-1 15,1 1-1-15,4-1 0 0,-8-2 0 16,8-2 0-16,0-4-1 0,0-6 0 15,0-5 0-15,4-2 0 0,2 0-1 16,2-10 0-16,1-5 1 0,3-3-1 0,0-5 0 16,-1-2 0-16,2-3 1 0,-2 0 2 15,0-2 3-15,-1 0-4 0,-2 4 2 16,-2 1-2-16,-3 5 0 0,-3 6-1 16,0 4-1-16,0 10-3 0,-6 0-2 15,-1 0-3-15,-1 5-4 0,-1 6-5 0,-2 4-6 16,0 3-23-16,1 1-44 0,1 1-22 15,3 0-1-15,0-1 3 0</inkml:trace>
  <inkml:trace contextRef="#ctx0" brushRef="#br0" timeOffset="213333.27">12928 10055 209 0,'-15'8'121'0,"0"5"1"0,-2 3-1 15,1 3-24-15,-1 3-63 0,1 1-16 16,1 2-5-16,2 1-6 0,0 0-5 15,4-1 1-15,2 2-3 0,3-2 1 16,4-1 0-16,0-3-1 0,3-3 0 16,4-6 0-16,4-4 0 15,4-5 2-15,1-3-2 0,3 0-3 0,1-11 3 0,-1-3 0 16,1-4 0-16,-1-5-1 0,-3-4 0 16,0-3 0-16,-4-3 0 0,-3 3 0 15,-3-2 1-15,-3 1-1 0,-3 3-1 16,0 3 0-16,-6 4 1 0,0 3-2 0,-2 3-2 15,-2 6-3-15,-1 9-4 0,0 0-4 16,2 0-6-16,-1 0-6 0,5 1-23 16,5 6-38-16,-5 0-26 0,5 2-1 0,3 1 3 15</inkml:trace>
  <inkml:trace contextRef="#ctx0" brushRef="#br0" timeOffset="213899.16">13071 10106 136 0,'12'-10'113'0,"-3"10"-2"0,0-11 1 0,-2 11-15 15,-2-10-38-15,-1 10-45 16,-2-9-7-16,-1 9-3 0,-1 0 0 0,0 0 1 16,0 1 3-16,-7 6 0 0,2 4 0 15,-2 3-1-15,0 3 1 0,-1 4-3 16,1 2 0-16,-1 2-1 0,1 0 0 0,1 1-3 16,0 0-1-16,1-1 0 15,5-2 0-15,0-5 1 0,0-7-1 0,0-7 1 16,6-4 0-16,3 0 0 0,4-12 0 15,2-4 0-15,3-5-1 0,1-5 0 16,3-4 0-16,0-3 0 0,-1-1 2 0,2 0-1 16,-4-1 0-16,-1 2 2 0,-1 3-1 15,-3 4 1-15,-3 6 2 0,-5 6 1 16,-4 14-2-16,-2 0 1 0,0 0 2 16,-7 4 1-16,-2 10-1 0,-3 7-1 15,0 5-1-15,-1 3 1 0,2 1 1 0,-1 3-1 16,5 2-2-16,1 1 1 0,6-3-2 15,0-3-1-15,0-4-2 0,7-8 0 16,6-6 0-16,5-7-2 0,8-5-2 16,4 0-4-16,5-11 3 0,2-4-4 15,4-7 1-15,0-5-1 0,0-5 2 16,0-2 2-16,-3-4 0 0,-1-1 2 0,-7 2 2 16,-3-1 1-16,-6 3-2 0,-7 3 1 15,-7 5 2-15,-7 7 3 0,0 6 3 16,-7 14-1-16,-7 0 2 0,-6 0 1 15,-5 1 0-15,-5 11 1 0,-1 5 0 0,-1 6-3 16,1 3 1-16,3 3-3 0,2 4-2 16,5 3 0-16,3 0 1 0,8-1-1 15,5 0 0-15,5-3-2 0,2-3-2 16,5-4 1-16,7-1-5 0,6-5-6 16,4-2-6-16,3-3-15 0,2-3-28 15,0-2-67-15,0-3-7 0,0-3 0 0,-3-3 1 16</inkml:trace>
  <inkml:trace contextRef="#ctx0" brushRef="#br0" timeOffset="214165.23">13969 10093 204 0,'3'0'125'15,"1"0"1"-15,-2 0 1 0,1 0-1 0,3 3-66 16,-1 0-51-16,4-2-6 0,0 0-3 16,2 0-1-16,2 0-2 0,-1-1-1 15,3 0-4-15,1 0-3 0,1 0-7 16,0 1-10-16,1 0-17 0,-1-1-46 15,1 0-31-15,-3 0 0 0,-1 0 0 0</inkml:trace>
  <inkml:trace contextRef="#ctx0" brushRef="#br0" timeOffset="214348.78">14006 10246 257 0,'-24'17'140'0,"2"2"3"16,6 0 1-16,3-1-3 0,9-1-67 15,4-2-54-15,3-3-16 0,9-2-4 16,4-5-6-16,6-3-4 0,5 0-9 0,4-2-16 16,2 0-28-16,1 1-74 0,1-1-6 15,0 0 0-15,-2 0 4 0</inkml:trace>
  <inkml:trace contextRef="#ctx0" brushRef="#br0" timeOffset="-211227.45">9877 5074 161 0,'0'1'101'0,"0"1"-10"0,-5 0-7 16,5-1-23-16,-7 0-28 0,7-1-29 15,-5 1-3-15,5-1 0 0,-6 0 0 16,6 0 0-16,0 0 3 0,0 0-1 0,-4 0 3 15,4 0 2-15,0 2 0 16,0-2-1-16,0 0 2 0,0 1-1 0,0-1 1 16,0 0-3-16,0 0 2 0,0 0-4 15,0 0-2-15,0 0 1 0,0 0-1 16,-5 0 2-16,5 0-1 0,0 0 0 0,0 0 0 16,0 0 1-16,0 0-2 0,0 0 1 15,0 0-1-15,0 0 1 0,0 0-2 16,0-7 0-16,-4 7 0 0,4 0-2 15,0 0-1-15,0 0 3 16,0 0-2-16,0 0 0 0,0 0-1 16,0 0 1-16,0 0-2 15,0 0 5-15,4 1-1 0,1 2 0 0,2 1-1 16,1 0 2-16,4 2 0 0,0 0 1 16,3-1-1-16,1 2 1 0,3 0 2 15,1 0-1-15,3 1 1 0,1-1 4 0,1-1-4 16,0 0 1-16,0-1 1 0,0-1-1 15,-2 2-1-15,0-3 0 0,-3-1 0 16,0 0-1-16,-2-1 1 0,-3 0-4 16,-2-1 2-16,-1 0 0 0,-3 0 0 15,-2 0-1-15,0 0 1 0,-3 0 0 0,0 0-2 16,-2 0 0-16,-1 0-1 0,1 0 0 16,-2 0 1-16,1 0-1 15,-1 0 1-15,0 1-1 16,0 0 1-16,0-1 0 0,0 0 1 15,0 0 0-15,0 1-1 0,0-1 4 16,0 0-4-16,0 0 0 0,0 0 0 0,0 0-1 16,0 0-1-1,0 0-3 1,0 2 4 0,0-2 2-16,0 0 0 0,0 0-2 46,0 0-1-46,0 0 2 16,0 1-1-16,0-1 1 31,0 0 0-31,0 0 0 0,0 0 0 0,0 0-2 16,0 0-3 0,0 0-4-16,0 0-7 0,0 0-13 15,-5 0-45-15,5 0-53 0,-7 0 0 16,1 0-2-16,0 0 4 0</inkml:trace>
  <inkml:trace contextRef="#ctx0" brushRef="#br0" timeOffset="-207703.83">14781 9878 140 0,'0'6'97'15,"-4"5"1"-15,-1 4-15 0,-4 4-26 16,-2 5-26-16,-2 5-25 0,-3 4-2 16,-2 4-2-16,0 4-2 0,-2 2 0 0,1 2-1 15,0 0 1-15,0 0 0 0,2-2 1 16,-1-2 2-16,5-6 2 0,1-4-1 16,4-8 1-16,8-7 2 0,0-9 0 15,0-7-1-15,3 0 1 0,7-12-3 16,3-7-1-16,5-6-2 0,0-6 1 0,4-3-1 15,2-5 0-15,2-1 2 0,0-3-2 16,2 0 0-16,0 1 1 0,0 2 2 16,-1 2-2-16,-2 3 1 0,-2 5 0 15,-4 5 1-15,0 5-2 0,-4 5 0 16,-2 5 1-16,-2 10 0 0,-3 0 0 0,0 0 1 16,-4 0-1-16,-1 5 0 0,-3 6 1 15,0 5 2-15,0 2-2 0,0 4-1 16,-5 3-1-16,5 2 0 0,-8 4-1 15,8-1 0-15,-6 3 1 0,6 1-1 0,0-1 2 16,0-1-2-16,0-1 1 0,0-3 1 16,1-4 1-16,5-4-1 15,4-6 1-15,5-6-2 0,3-5 0 0,5-3 0 16,3 0-1-16,3-9 1 0,2-2-2 16,1-4 1-16,0-4 0 0,2-2 2 15,-2-2 3-15,-1-3-1 0,-1 0 2 16,-3-1 1-16,-1 0 1 0,-6 3 2 0,-3 0 1 15,-5 2-2-15,-5 3 1 0,-3-1-1 16,-3 6-3-16,-1 2 2 0,0 4-3 16,-8 8-2-16,1 0-2 0,-3 0 0 15,-1 2-2-15,-1 8 3 0,-1 5-2 16,1 5-1-16,0 5 0 0,3 3-2 0,0 4 0 16,3 2 0-16,1 2 0 0,5 0-2 15,0 0-2-15,0-3-3 0,0-2-3 16,4-5 0-16,4-4-2 0,2-6-1 15,3-5-1-15,2-6 1 0,3-5 0 16,-1 0 2-16,3-10 2 0,2-3 1 0,-1-6 3 16,2-3 3-16,1-3 2 0,-1 0 4 15,-2-2 2-15,-1 1 3 0,-1 2 4 16,-3 1-2-16,0 3 3 0,-5 2 1 16,-1 6 2-16,-2 4-1 0,-4 8-1 15,-3 0-1-15,-1 3-1 0,0 5-3 0,-7 7 0 16,2 1-2-16,-1 4-1 0,0 0-1 15,-1 1-3-15,0 0 0 0,1 1-1 16,1 0-1-16,0-2 0 0,0 0-2 16,5-4 1-16,-4-5-1 0,4-3-1 15,1-6-1-15,3-2 0 0,2 0-1 0,2-11 2 16,3-3-2-16,0 0 1 0,1-4 2 16,1 0 1-16,0-1 0 0,0 0-1 15,0 0 2-15,-1 3 5 0,1 0 0 16,-2 4 0-16,-1 6 2 0,-3 6 1 15,-2 0-1-15,-3 0-2 0,0 7 2 0,-2 6 0 16,1 2-4-16,-1 2-1 0,0 1 0 16,0 0 2-16,0 0-1 0,0 0 0 15,2-4 0-15,2-2 1 0,3-5 0 0,1-3-2 16,3-4 3-16,2 0-3 16,1 0-1-16,4-16-3 0,-1 1-2 0,1-1-7 15,0-2-6-15,1-3-8 0,0 0-10 16,-3-1-38-16,0 0-49 0,-3 2-6 15,-3 2 3-15,-1 3 3 0</inkml:trace>
  <inkml:trace contextRef="#ctx0" brushRef="#br0" timeOffset="-206771.85">16349 9968 137 0,'5'-18'99'16,"0"0"0"-16,-1 1-3 0,0 3-29 15,1 3-37-15,-2 3-25 0,0 8 1 16,-3 0 4-16,0 0 1 0,0 0-1 0,-4 11 3 16,-4 4 0-16,-2 7-4 0,-3 4 1 15,-3 5-2-15,-2 3 1 0,-1 3-4 16,-2 1 1-16,1 1-1 0,-2 1-2 15,-1-2 3-15,1-1-4 0,1-1-1 16,0-5-1-16,2-2-2 0,3-5-3 0,4-4-4 16,1-3-3-16,3-5-4 0,2-3-3 15,6-8-9-15,-4-1-11 0,4 0-17 16,1-9-8-16,2-4-4 0,3-4 4 16,3-5 6-16,4-4 13 0,2-5 16 15,4-4 17-15,2-2 34 0,3-3 19 0,2-2 13 16,1 0 8-16,1 1 1 0,0 1-2 15,0 5-7-15,-3 4-12 0,0 5-9 16,-2 5-16-16,-2 7 0 0,-3 7-1 16,-3 7-2-16,-3 0-1 0,-4 6-1 15,-1 6-1-15,-3 6-2 0,0 4-2 0,-2 6-2 16,0 1-2-16,0 3 5 0,0 0-3 16,0 0 1-16,0-1 3 0,1-1 0 15,1-4 2-15,0-3 0 0,0-4 0 16,1-4 1-16,1-7-3 0,1-4-3 15,3-4-2-15,0 0-4 0,0-7-3 0,2-3-1 16,-1-5-6-16,0-2-4 0,2-2-4 16,-2-1-4-16,1-1-4 0,-1 1-5 15,0 0-8-15,0 0-23 0,-1 3-50 16,-2 1-7-16,2 4 3 0</inkml:trace>
  <inkml:trace contextRef="#ctx0" brushRef="#br0" timeOffset="-206439.46">16717 10274 228 0,'-6'18'102'0,"6"1"-1"0,-10 1-14 16,6 1-24-16,-1 0-43 0,1 0-6 0,0 0-1 15,4-1 0-15,-9-2 1 0,9 0 1 16,-5-3 1-16,5-2-1 0,0-4-1 16,2-4 2-16,5-3-1 0,1-2-1 0,3 0-2 15,4-12-4-15,2-1 0 0,1-3-3 16,-2-4 1-16,2-4 3 0,-2-1-2 16,1 0 0-16,0-1-2 0,-2 0-4 15,0-2-2-15,-3 2-2 0,-3 3-9 16,-4 3-8-16,-5 4-10 0,0 6-11 15,-4 10-28-15,-4-9-63 0,-1 9-2 0,-1 3 3 16,1 3 5-16</inkml:trace>
  <inkml:trace contextRef="#ctx0" brushRef="#br0" timeOffset="-205623.89">16898 10453 188 0,'0'-19'111'0,"0"0"-1"16,0 0-12-16,0 1-26 15,0 0-43-15,0 0-11 0,0 1-2 0,0 3-1 16,0 3-1-16,0 11 0 16,0-8-5-16,0 8 0 0,0 4-3 0,0 4 0 15,0 6 1-15,0 4-2 0,0 4-1 16,0 5 1-16,0 1-4 0,0 3-1 15,0 1 1-15,0 0 0 0,0 2 0 0,0-4-1 16,0-4-1-16,0-4 1 0,0-6-2 16,0-5-4-16,0-7 3 0,0-4-1 15,0 0 0-15,0-8-3 0,0-5 0 16,0-5-2-16,0-5 0 0,0-6 0 0,0-3 2 16,0-4-1-16,0-1 3 15,0 0 1-15,0 0 3 0,0 2 1 0,0 2 3 16,0 4 1-16,0 2-1 0,0 3 3 15,0 6 0-15,0 4-6 0,0 7 6 16,0 7 2-16,0 0-3 0,0 6 2 16,0 7-3-16,0 4 3 0,0 3 0 15,0 4-4-15,0 1-1 0,0 2-1 0,0 2-1 16,0-1-1-16,0 1 2 0,0-1-1 16,0-3 0-16,0-1-3 0,0-5 4 15,0-5-1-15,0-4-1 0,0-5 0 16,0-5-3-16,0 0-2 0,0 0-1 15,0-12-1-15,0-1 1 0,0-3-1 0,0-7-3 16,0-3 2-16,0 0 2 0,0-3 6 16,0-1 0-16,0 0 3 0,0 1 0 15,0-1 2-15,0 0 1 0,0 2 2 16,0 3 2-16,0 2 1 0,0 5 1 0,0 6-2 16,0 12 1-16,0-8-1 15,0 8 1-15,0 4 0 0,0 5-2 0,0 6 0 16,0 3-4-16,0 6-1 0,0 5-2 15,0 1 1-15,0 5 0 0,0 1 1 16,0 2 1-16,0-2-1 0,0 0-3 0,0-2-2 16,0-3-1-16,0-2-5 15,0-4-3-15,0-3-10 0,0-3-9 0,0-7-26 16,0-2-70-16,0-5-8 0,0-3 4 16,0-2 2-16</inkml:trace>
  <inkml:trace contextRef="#ctx0" brushRef="#br0" timeOffset="-203222.15">14447 10803 167 0,'10'2'84'0,"1"0"-5"16,-1-1-6-16,-2 1-7 0,0-1-20 16,-1 2-23-16,-2-3-21 0,-1 2-2 15,-1 0-3-15,-1 2-16 0,-1 0-48 0,-1 2-33 16,0 1-2-16,0 2-1 0</inkml:trace>
  <inkml:trace contextRef="#ctx0" brushRef="#br0" timeOffset="-202441.88">14581 11066 231 0,'8'0'105'0,"-2"0"3"0,0-8-3 16,-1 8-76-16,0-15-26 0,1 7 0 0,-2-2 0 15,0-1 0-15,0-2-1 0,1-1 2 16,0 3 0-16,1 0-2 0,-3 3 1 16,0 0 0-16,0 8 0 0,-1-13 1 15,-1 13-2-15,-1-11 1 0,0 11-2 0,0-10 1 16,0 10 1-16,0-11-1 16,0 11 2-16,-4-12 1 0,4 12 0 0,0-14 2 15,-6 5 0-15,6 0 1 0,-5 0 1 16,5 0 2-16,-7 0-3 0,2 2 2 15,-2 7-3-15,-2-9 2 0,-2 9-1 0,-1 0-1 16,-2 1-3-16,0 4 0 0,-1 2 0 16,1 4-1-16,0 1 1 0,1 4-2 15,2 1-1-15,1 3 2 0,3 2-2 16,7-1 2-16,0 3 0 0,0 0-1 16,7-2 0-16,7 0 2 0,5-2-2 0,4-3-1 15,5-4-1-15,3-5-1 0,4-3 0 16,2-4-1-16,2-1 1 0,3 0 0 15,0-11-1-15,3 0-3 0,-3-4 2 16,2-3 1-16,-4-3 0 0,-2-2-1 16,-3-2 1-16,-2 0 0 0,-3-1 0 0,-2 1 1 15,-3 3 1-15,-2 1 1 0,-5 5 1 16,-1 0 0-16,-5 3 0 0,-3 4 2 16,-6 9 0-16,-3 0 0 0,0 0 3 0,-7 0-2 15,-4 6 2-15,-3 5-2 16,-4 6 1-16,0 5 0 0,-2 3-3 0,0 3-1 15,1 4 1-15,0 3-1 0,3 2-1 16,1 0 0-16,3 2 0 0,4 0 0 16,8-2 3-16,0-2-1 0,2-2-1 15,10-6-1-15,4-3 1 0,6-4-2 16,4-6 1-16,3-3-1 0,2-6-2 0,2-5 1 16,2 0-3-16,1 0 1 0,0-14 0 15,2 1 1-15,-2-4-1 0,-1-3 0 16,-2-3 1-16,-2-2 1 0,-3 0 3 15,-4-2 0-15,-4 2 0 0,-2 0 2 0,-6 0 0 16,-5 3 0-16,-5 3 2 0,-2 3 4 16,0 5-2-16,-12 2-1 0,1 9-2 15,-4 0 1-15,0 0 0 0,-1 6-1 16,1 6-1-16,0 6-3 0,3 5 1 16,2 3-4-16,2 5 1 0,8 3-2 0,0 2 1 15,0 1-3-15,7 2-5 0,6-1-7 16,6 1-6-16,2-1-10 0,3-4-22 15,0-2-65-15,1-5-14 0,-4-6-1 16,-1-3 3-16</inkml:trace>
  <inkml:trace contextRef="#ctx0" brushRef="#br0" timeOffset="-194384.02">7742 3862 194 0,'4'-11'89'16,"-1"2"1"-16,-1 1-11 0,-1 0-16 0,-1 1-22 16,0 7-29-16,0-10 0 0,0 10-1 15,-8 0 0-15,2 0-1 0,-1 3 0 16,-4 8 2-16,-3 4 0 0,-1 8-2 16,-5 8 0-16,-2 7-2 0,-1 7 0 15,-3 10 1-15,-2 6-4 0,-3 9 1 0,0 5-2 16,0 3-3-16,1 0 0 0,0 1 0 15,2-3 0-15,1-3 0 16,4-4-1-16,4-6-2 0,-1-6 0 0,7-9-3 16,0-6-4-16,3-10 1 0,5-8-8 15,5-12-5-15,0-9-17 0,0-3-45 0,0 0-35 16,0-18 2-16,1-2 2 0</inkml:trace>
  <inkml:trace contextRef="#ctx0" brushRef="#br0" timeOffset="-193964.87">7396 3922 177 0,'0'-19'91'0,"0"3"-2"0,0 2 0 15,0 2-30-15,-6 1-21 0,6 4-32 16,0 7-2-16,-5-12 2 0,5 12 1 15,0 0 1-15,0-7-2 0,0 7 2 0,0 0 1 16,0 1 0-16,0 3 3 0,0 2-2 16,0 2 1-16,3 2-1 0,1 3 0 15,0 2 2-15,2 3-1 0,1 4 1 16,1 3 0-16,1 5 1 0,0 4-1 16,3 1 2-16,-1 4-2 0,2 2 0 0,-1 3-2 15,1 1-1-15,1 4 0 0,-1-1 0 16,2 0-2-16,-3-1 2 0,2 0-2 15,0-2 0-15,-3-4-2 0,1-3-2 16,-1-4 3-16,-3-4-3 0,2-3 0 16,-3-3-1-16,-1-3 1 0,0-5-1 0,-1-3-2 15,-1-3-1-15,-2-2 0 0,1-4 0 16,-3-1-5-16,0-2-3 0,0-1-4 16,0 0-7-16,0 0-8 0,-5 0-11 15,5-7-13-15,0 7-61 0,-7-15-17 16,7 4 0-16,-6-1 3 0</inkml:trace>
  <inkml:trace contextRef="#ctx0" brushRef="#br0" timeOffset="-193285.1">7693 3788 192 0,'0'-7'89'15,"0"7"0"-15,-4-13-9 0,4 13-24 0,-7-8-30 16,7 8-19-16,-7 0 2 0,7 0 4 16,-6 6-1-16,1 6 1 0,0 4-1 15,-3 6 4-15,0 6-4 0,-1 5 0 16,-2 6 1-16,-5 7-4 0,-1 6-2 16,-1 8-2-16,-7 7-1 0,-1 6-1 0,-3 5 0 15,-2 2-3-15,-3 0 3 0,1-3-2 16,-1-4-2-16,2-3 0 0,1-6-1 15,2-3-2-15,3-8 1 0,1-5-2 16,6-9-5-16,1-8 0 0,3-10-7 16,4-12-4-16,5-9-2 0,6 0-30 15,0-11-36-15,0-8-19 0,0-6-3 0</inkml:trace>
  <inkml:trace contextRef="#ctx0" brushRef="#br0" timeOffset="-192748.82">7223 4087 133 0,'0'-29'102'0,"-6"1"1"0,6 2-16 15,0 2-4-15,0 0-26 0,0 2-51 16,0 4 2-16,3 1-1 0,1 5 0 0,1 12 1 16,1-7 0-16,2 7 1 0,4 5-1 15,-4 5 2-15,3 6-1 0,3 5-1 16,-2 5 0-16,0 5 1 0,1 6 0 15,-1 1 2-15,2 5 2 0,-2 2 1 16,0 2-1-16,3 0-1 0,-2 3 1 0,1 0 0 16,1-2-2-16,2 0 0 0,-1-1-4 15,2-2-2-15,0-2-1 0,1-2-1 16,-1-2 0-16,0-1 0 0,0-3 0 16,-2-1-1-16,1-4-1 0,-1-2 0 15,-4-2 0-15,0-3 0 0,-1-2-1 0,-3-5 1 16,0-2-1-16,-2-1 3 0,0-3 1 15,-1-2-4-15,-3-2 0 0,0-1 0 16,0-1 0-16,-2-1 0 0,1-1 0 16,-1-1 0-16,0 0 0 0,0-1-3 15,0 0 1-15,0 0 3 0,0 0 0 0,0 0 0 16,0 0-1-16,0 0 2 16,0 0 0-1,0 0-1-15,0 0 0 0,0 0 0 16,0 0 1-16,0 0-3 31,0 0 0-31,0 0 0 0,0-7 1 16,0 7-1-16,0 0-4 15,0 0-1-15,0 0-6 0,0-8-4 16,0 8-5-16,0 0-7 0,0 0-11 16,0 0-59-16,-4 0-30 0,4 0-2 0,-11 0 5 15</inkml:trace>
  <inkml:trace contextRef="#ctx0" brushRef="#br0" timeOffset="-191004.56">4422 6256 129 0,'18'26'46'16,"3"1"1"-16,0-2 1 0,-1 0-2 0,2-1 0 15,0-1 0-15,-4 2-7 0,3-2-11 16,-4 4-18-16,1-1-7 0,-4 1 0 15,2 2-2-15,-2 1 3 0,-1 0-2 16,0 3 1-16,-1-1-2 0,0 0 0 16,-1 2-1-16,3 0 1 0,-2-2 0 0,1-1-1 15,2-1 1-15,2-1-2 0,0-1 1 16,2-1-3-16,2-1 0 0,1 1 1 16,2-1-2-16,0 0-1 0,3-1-3 15,-2 1 3-15,1-1-1 0,2 0 1 16,0 1 2-16,0-2 2 0,0 1 1 0,-2-1 4 15,2-1 2-15,0-1-2 0,-1-1 0 16,0 0 1-16,0 0-1 0,1 0-1 16,1 1-1-16,2 0-1 0,-1 2-1 15,2 2 0-15,-1 2-1 0,2 0 0 16,-1 1 0-16,2 2 0 0,1 1-1 0,-1-1 1 16,0 1 0-16,0-1 0 0,0-3 0 15,1-2 0-15,-1-2 2 0,2-4 0 16,1-2 0-16,-1-5 2 0,2-3 0 0,-1-3 1 15,2-3 0-15,1-3 2 16,0-1-2-16,0 0-1 0,2 0 0 0,-2 0 1 16,-1-7-3-16,3 7-1 0,-2-7 0 15,1 7-3-15,1-8-2 0,-2 8-3 16,0 0-5-16,1-10-4 0,-1 10-6 16,0-7-8-16,0 7-7 0,1-11-4 0,0 11-1 15,-1-14 1-15,1 5 4 0,-1-3 9 16,1-3 9-16,2 0 15 0,-3-3 8 15,2-3 11-15,1-2 4 0,-3 0 3 16,-1 0 1-16,2-2-1 0,-5 0-4 16,1 0-4-16,-1-1-9 0,-2 2-3 0,-1 0 0 15,1 1 0-15,-3 0 4 0,0 2 4 16,-3 1-1-16,2 1 5 0,0 0 6 16,1 0 0-16,0-1 1 0,4 0 1 15,1 0-3-15,-1 0-1 0,2 0-4 16,1 0 0-16,1-1-7 0,1 0-6 0,-1 1-1 15,1 0-1-15,0 0-1 0,-1 2-2 16,-2-1-1-16,1 2-5 0,0 2 0 16,-3-1 0-16,2 2 1 0,-1 0 2 15,-1 0-1-15,1 0 3 0,1 1 3 0,-1-1 4 16,1-1 3-16,-3 1 2 0,2-1 2 16,-1 1 0-16,0-1 0 0,-3 0 0 15,1 1-1-15,-4-1-4 0,-1 0-1 16,-4 1 0-16,0 1-1 0,-2 0 2 15,-2 3 0-15,-2 0 2 0,-3 0 0 0,-2 2 2 16,-1 2 1-16,-1 6 0 0,-2-12 3 16,-1 12-2-16,0-9-1 0,-2 9 0 15,-2-8-1-15,0 8-1 0,-1 0 0 16,0 0-1-16,-1-7-1 0,1 7 1 16,-2 0-3-16,0 0 0 0,0 0 0 0,0 0-1 15,-1 0 0-15,0 0 0 16,0 0 0-1,0 0 0-15,0 0 2 16,0 0 0-16,0 0-1 0,0 0 0 16,0 0 0-16,0 0-5 0,0 0-4 15,0 0-4-15,0 0-16 0,3 0-53 16,-3 2-24-16,1 0 0 0,3-1 0 16</inkml:trace>
  <inkml:trace contextRef="#ctx0" brushRef="#br0" timeOffset="-190378.12">12332 7092 129 0,'29'-44'24'0,"-2"-2"-1"16,0-2-4-16,-3 0-10 0,-2-2-6 0,-4 0-3 16,-4-2-10-16,-4-2-31 15</inkml:trace>
  <inkml:trace contextRef="#ctx0" brushRef="#br0" timeOffset="-190021.33">10298 5836 174 0,'-40'25'90'15,"2"-5"-2"-15,4-5-10 0,3-4-17 0,1-5-24 16,4-4-34-16,3-2-3 0,6 0-1 16,3-12-3-16,5-2-11 0,2-5-21 15,7-6-47-15,0-5-15 0,0-6-2 0</inkml:trace>
  <inkml:trace contextRef="#ctx0" brushRef="#br0" timeOffset="-189655.17">10232 4764 140 0,'0'0'24'0,"-7"0"-6"0,7-9-6 15,0 9-8-15,0 0-1 0,0 0-2 16,0 0 1-16,1-8-1 0,2 8 4 15,-2 0 3-15,1 0 4 0,0 0 1 16,0-8 5-16,0 8 3 0,1 0 1 16,-2 0 2-16,0 0-2 0,-1 0-3 0,0 0-5 15,0 0-1-15,0 0-1 0,0 0 1 16,0 0-1-16,0 0-1 0,0 0 1 16,0 0-2-16,0 0-1 0,0 0 3 15,0 0-2-15,-5 0-1 0,5 0-8 16,0 0-4-1,0 0 2-15,0 0 0 0,0 0-3 16,0 0 1-16,0 3-1 0,0 0 0 16,0 0-8-16,0 1-19 0,0 1-50 15,0 1-14-15,3 1 0 0</inkml:trace>
  <inkml:trace contextRef="#ctx0" brushRef="#br0" timeOffset="-187739.55">10300 7844 143 0,'0'0'89'16,"0"0"-5"-16,0 0-7 0,0-8-9 15,0 8-15-15,0 0-21 0,0 0-28 16,0 0-5-16,0 0-1 16,3 0-2-16,-3 0 0 0,1 0 0 0,0 0-2 15,0 0 0-15,0 0-3 0,1 0-7 16,-1 0-15-16,1 0-34 0,0 0-28 16,1 0-4-16</inkml:trace>
  <inkml:trace contextRef="#ctx0" brushRef="#br0" timeOffset="-183446.25">10491 8397 209 0,'0'-17'96'16,"0"2"4"-16,0 4-44 0,-4 3-15 0,4 0-31 15,-10 8-10-15,10-14-1 0,-6 7-1 16,6-1-2-16,0 1-3 0,3 0-13 15,2 0-40-15,4 7-37 0,1-12 0 16,1 12 1-16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1T03:09:47.7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2185 11580 186 0,'1'0'86'0,"-1"0"-8"16,1 0-10-16,-1 0-18 0,0 0-26 16,2 0-18-16,-2 0-2 0,1 0-3 15,-1 0 0-15,0 0 0 0,1 0-4 0,-1 0 5 16,0 2 1-1,0 2-1-15,0 1-2 0,0 1 3 16,1 2 0-16,0 3-1 0,1 1 2 0,-2 3 0 16,1 1-1-16,-1 3-2 15,1 0-1-15,0 3 1 0,1 2-1 0,-1 0 1 16,1 2 0-16,-1 0 0 0,0-1-1 16,1 2 1-16,-1-2-1 0,-1 1 1 15,1-2 0-15,0 1 1 0,1-2 0 16,-1 2 0-16,-1-1-1 0,0-1 2 0,0 2-2 15,0-1 0-15,0 1 0 0,0-1 1 16,0 0-1-16,0 0 0 0,-5 1-1 16,5-1 0-16,0-1 1 0,0 0-3 15,-4-1 3-15,4-1 0 0,0-1 0 0,0 0-1 16,0-2 0-16,0-1-1 0,0-1 2 16,0 1-1-16,0-1 0 0,1-1 1 15,1 1-1-15,-2 0 0 0,1 0 0 16,-1 1 0-16,0-1 0 0,0-1 3 15,0 1-2-15,0 0-1 0,0 0 1 0,0-1 1 16,0-1 0-16,0-2 0 16,0-1 0-16,0-2 0 0,0 1 2 0,0-2 0 15,-4 3-1-15,4-2 1 0,0 1-2 16,0-1 1-16,0 1 1 0,0-2-2 16,0 1 1-16,0-1-3 0,0 0 1 15,0 2-2-15,1-2-1 0,-1 2-4 0,2-2-1 16,-1 0-5-16,-1-3-2 0,0-2-12 15,2-1-13-15,0-2-32 0,-1 0-29 16,0 0 4-16,1-11 1 0</inkml:trace>
  <inkml:trace contextRef="#ctx0" brushRef="#br0" timeOffset="1267.14">2338 11629 127 0,'0'0'88'0,"-4"-7"-1"0,4 7 1 15,0 0-26-15,0 0-25 0,-5-8-28 16,5 8-4-16,0 0-2 0,0 0-1 0,-7 0 0 16,7 0 0-16,0-7-1 15,0 7 1-15,0 0-1 0,-4 0 1 0,4 0 0 16,0 0 3-16,0 0-1 0,2 0-1 15,-1 0 0-15,-1 0 0 0,1 0 1 16,3 0-1-16,-3 0 3 0,1 0 1 0,1 0-3 16,0 0 1-16,1 0 0 0,1 0 1 15,0 0-2-15,1 0 2 0,1 1-2 16,2 1-3-16,-2 0 1 0,3 0-1 16,-1 0 0-16,1 0-1 0,2-1 0 15,-1 1 0-15,0-1 0 0,2-1-1 16,0 0 2-16,0 0 0 0,-1 0 0 0,1 0-1 15,2 0 1-15,-3 0 0 0,4 0 1 16,-2-8 0-16,2 8-1 0,-1-9 1 16,3 9-1-16,-2-8 0 0,2 8 0 15,-2-9 0-15,3 9 2 0,0-9-2 0,0 9 0 16,-1-10 1-16,0 10-1 0,2-8-1 16,-2 8 0-16,-1-9 1 0,1 9-1 15,-2-8 0-15,2 8 0 0,-3-8 1 16,2 8-2-16,-3-8 0 0,2 8 0 15,0-8 2-15,-2 8-1 0,1-9-1 0,2 9 1 16,-3-8 1-16,2 8-1 0,-1-11 0 16,0 11 1-16,0-11-1 0,2 11 0 15,-1-12 0-15,1 12 1 0,-3-13 1 16,3 13-1-16,0-13-1 0,-1 13 0 16,2-13-1-16,-2 13 1 0,2-11-1 0,1 11 2 15,-1-9-1-15,0 9 0 0,0-8-1 16,2 8 1-16,-2 0 0 0,2-9 0 15,0 9 1-15,-2-8-1 0,1 8 0 16,0-7 1-16,0 7-1 0,0-9 0 16,0 9 0-16,-1-12 1 0,-2 12-1 0,2-14-1 15,-1 14 1-15,-1-12 0 0,1 12-1 16,-3-10-1-16,2 10 1 0,0-7 0 16,1 7 1-16,-3 0-1 0,3 0 1 15,-1 0 1-15,1 0-1 0,0 0 0 0,3 0 1 16,-2 1 0-16,-1 1 0 0,2 0 2 15,1 1-3-15,-2-1 1 0,2 0-1 16,0 0 0-16,-2-1 0 0,2 1 0 16,-1-1 0-16,0 0 0 0,-2 1 0 15,1-1-2-15,-2 2 2 0,1 0 2 0,-1 1-2 16,0-1 0-16,-1 2 0 0,-1 1 0 16,-1-1 0-16,1 3 0 0,-2-1 0 15,1 1 0-15,-2 0 0 0,1 1-3 16,0 0 3-16,-1 0 0 0,0-1 1 15,1 2-1-15,-1-2 0 0,0 1 0 0,-1 0 0 16,1-1 0-16,-2 2 0 0,0-1 1 16,0 1-1-16,-2 0 0 0,0-1 0 15,0 0 1-15,-1 2-1 0,-1-1 0 16,0 1 0-16,-1 0 5 0,1 1-4 0,-3 0 1 16,0 3 1-16,0 0 0 0,-1 0 1 15,-1 3 5-15,0 2-4 0,0 1 2 16,0 2-1-16,0 2-3 0,-6 0 2 15,6 4 0-15,-6-1 0 0,6 4-3 16,-6 0 1-16,6 3-4 0,-8 1 5 0,8 2-1 16,-6 0 0-16,6 4 0 0,-5 1 0 15,5 0 1-15,0 1 1 0,-5-1-3 16,5 1 1-16,0 1-1 0,0-2-1 16,-5 2 0-16,5-2 0 0,0-2 1 0,0-1-2 15,0-3 0-15,0-2 0 0,0-5 2 16,0-1-2-16,0-2-3 0,0-2-2 15,0-3-5-15,0-2-5 0,0-1-11 16,0-2-12-16,0-4-35 0,0-1-41 16,0-4-1-16,0-3 3 0</inkml:trace>
  <inkml:trace contextRef="#ctx0" brushRef="#br0" timeOffset="2547.27">1675 10018 140 0,'0'5'92'0,"-5"0"0"0,5-1 1 16,0 2 1-16,-3-1-60 0,3 1-32 16,0 0 0-16,0 0-2 0,0-1 0 15,1 0-1-15,1 0 1 0,1 0 0 16,0 0 0-16,5-1 0 0,-2 3-1 0,1-1 0 16,3-1 0-16,1 4 2 0,-3-3 0 15,3 0 1-15,0 2-1 0,0 1 1 16,-3 0 0-16,2 3 0 0,-1 2 2 15,-3 5-1-15,-1 2-1 0,-3 5 5 0,0 2-4 16,1 3 1-16,-3 3-1 0,0 4 0 16,0 0-1-16,-9 3 2 0,4 2-3 15,-1 1 2-15,-1 0-3 0,-1-1-5 16,-1 0 5-16,1-4 0 0,-1-3 2 16,-1-3 3-16,2-3-1 0,2-5-1 0,-2-2 1 15,1-4 0-15,4-4 1 0,3-3 0 16,-4-6 0-16,4-2-2 0,0-4-1 15,2 0-2-15,2 0 0 0,3-10 0 16,3 0 1-16,0-1-1 0,3-3 1 0,0-2-1 16,4-2 0-16,-1-2 1 15,4-1 0-15,-2-2-1 0,4-2 1 0,-2 1 0 16,1-2 0-16,1 0 0 0,-2 0 0 16,0 1-1-16,1 0 0 0,-2 2-2 15,-2 0-1-15,0 2 0 0,-4 2-3 0,1 2-1 16,-3 2-1-16,-3 2-2 0,-2 4-3 15,0 0 1-15,-3 9 0 0,-3-7 1 16,0 7 1-16,0 0 0 0,-5 2 1 16,-1 2-5-16,1 1-20 15,-2 2-51-15,-1 0-5 0,1 3 2 0</inkml:trace>
  <inkml:trace contextRef="#ctx0" brushRef="#br0" timeOffset="3396.19">1687 11222 195 0,'-7'3'89'0,"-3"-3"3"0,3 0-1 15,-3 0-46-15,-1 0-40 0,0-10 2 16,-1 10-1-16,-1-17 0 0,1 6 0 15,-4-1 0-15,3-3-2 0,-3-1 2 0,3-3-3 16,-2-2 2-16,3-2-3 0,-2-1 0 16,0-4 1-16,3-1 1 0,-2-3-2 15,2-1 0-15,1-3 0 0,-2-1-1 16,2-1 0-16,3-2-1 0,-4 0 2 0,5 0-1 16,0-1 0-16,0 1 0 0,2-4 2 15,4 1 0-15,0-1-1 0,0-2 0 16,0 1 0-16,0-1-1 0,1-1 0 15,4 2 0-15,2-1-1 0,2 0 3 16,3-1-2-16,1 2 2 0,4-2 1 0,0 2-1 16,3 1 0-16,2 1 0 0,1 1 0 15,0 2 4-15,4 0-6 0,-2 2 0 16,3 4 0-16,0 0 0 0,0 4-1 16,-1 1 1-16,2 3 0 0,0 3 0 15,-3 3 1-15,2 4-4 0,-1 4 3 0,1 2 1 16,-1 10 1-16,-1-10-1 0,1 10 0 15,1 0 2-15,0 2 0 0,1 2 0 16,0 4 0-16,0 1 0 0,0 3 0 16,-1 4-1-16,0 2 0 0,0 4 2 15,-1 3-4-15,-2 2 0 0,1 4 0 0,-2 2 1 16,-2 1 0-16,-1 3-1 0,-3 2 0 16,0 3 3-16,-2 0-3 0,-3 3-1 15,-3 0 2-15,-2 3 0 0,-1 2 0 16,-5 1 1-16,-2 3-1 0,0 2 3 15,0-1-1-15,-7 2-1 0,-3 2 3 0,-2 0 1 16,-2 1 0-16,-5 0 1 0,1 0 1 16,-5 0 1-16,-3-2-2 0,1-1 1 15,-2-2 0-15,-2-5-1 0,0-1-2 16,-2-3 1-16,2-4-2 0,0-3-1 16,0-4-2-16,2-3 1 0,-1-3 1 0,3-5-3 15,-2-3 0-15,4-5 1 0,-1-4 0 16,1-3-1-16,1-5-1 0,2-2-3 15,0-2-5-15,1 0-9 0,1-11-9 16,2-1-7-16,1-1-20 0,-1-4-66 0,4-4-8 16,1-4 2-16,-1 0 2 0</inkml:trace>
  <inkml:trace contextRef="#ctx0" brushRef="#br0" timeOffset="4461.49">2707 12748 150 0,'-16'11'40'0,"3"0"-1"0,-2-1 5 15,2 0 4-15,1 0 7 0,-2-3 3 0,3-2-10 16,-2 1-20-16,3-2-18 0,2-1 0 16,-1 0-2-16,1-2 1 0,1 0 0 15,-1 1 1-15,2-2-4 0,0 0 0 16,1 1-1-16,5-1-2 0,-6 0 0 15,6 1 0-15,0-1 0 0,0 1-2 0,0-1-1 16,1 1 1-16,3 0 0 0,1 1 0 16,5 1 0-16,-2 1 1 0,3 0 1 15,4 0 0-15,-1 1 0 0,4 1 2 16,1 0-2-16,2 0 1 0,2 0 0 16,3 0 2-16,-1 1-2 0,1-2 0 0,3 2-1 15,0-3 1-15,2 1-1 0,-1-2 1 16,0-1-1-16,2-1 0 0,1-1-1 15,-2 0 1-15,3 0-1 0,1 0-1 16,0-11 1-16,1 11 0 0,-1-10-2 16,-1 10 1-16,1-14 1 0,0 6-1 0,0 0 1 15,-1 0 1-15,-1 1 0 0,-1 7 0 16,-1-12-2-16,0 12 0 0,-3-9 0 16,-2 9 1-16,-1 0-1 0,-1 0 2 0,-1 0 1 15,-1 0-1-15,-2 0 0 0,1 0-2 16,0 0 3-16,-4 3 1 0,2-1-2 15,-1 2 0-15,-1-1 0 0,-1 1-1 16,0-1-1-16,-1 1 0 0,-2-1 0 16,-1 0 2-16,0 1-2 0,-2-1-1 15,-2-1 0-15,0 0-4 0,-1 0-3 16,-2-1-5-16,0-1-6 0,-3 0-5 0,2 0-16 16,-2 0-55-16,1-12-19 0,-2 2-2 15,1-2 3-15</inkml:trace>
  <inkml:trace contextRef="#ctx0" brushRef="#br0" timeOffset="6443.42">3480 11783 142 0,'-11'7'89'0,"-1"-1"0"0,1 0-1 0,1 0-19 15,1 0-54-15,0-3-13 0,2 1-2 16,-2-3 0-16,3-1-1 0,1 0-2 15,2 0 0-15,3 0 0 0,-6-10 2 16,6 10 0-16,0-9 2 0,0-1 1 16,0 10 0-16,0-10 2 0,0 10 0 15,0-10-1-15,0 10 1 0,0-9-1 16,0 9 0-16,0-10-1 0,0 10 0 16,0-11 0-16,1 3 1 0,3-1-1 15,-2 0 2-15,3 0-2 0,0-1 0 16,1 0-1-16,-1 0 0 0,-1 1 0 15,1 0 0-15,0 2-1 0,0 7 2 0,-1-10 0 16,0 10-1-16,0 0 2 0,-1 3 0 16,-1 4 2-16,0 4 0 0,0 3 1 15,-1 4 1-15,-1 3-1 0,1 5 1 16,0 3 0-16,1 3 1 0,-2 5 3 16,1 5 0-16,-1 5 0 0,0 6 2 0,0 5-2 15,0 7-2-15,0 4 2 0,0 4-2 16,-5 3-1-16,5 3-2 0,-7 0-2 0,7 1 0 15,-9 0-1-15,4-3 0 16,0-2 0-16,1-4-1 0,-1-4 1 0,0-11 0 16,1-6-3-16,4-8-1 0,-8-7-6 15,8-6-6-15,-4-5-9 0,4-9-30 16,0-6-60-16,0-6-2 0,0-3-1 16,1 0 3-16</inkml:trace>
  <inkml:trace contextRef="#ctx0" brushRef="#br0" timeOffset="7776.75">4007 12180 211 0,'0'0'90'0,"0"0"3"16,0-7-3-16,2 7-53 0,1 0-35 16,0 0-1-16,0-8-1 0,1 8-3 0,0 0 6 15,1 0-1-15,0 0 3 0,0 0-1 16,1 1 5-16,2 2 0 0,1 0 3 15,-2 2 4-15,2-2 2 0,2 1-1 0,-3-1-1 16,2 0-3-16,2 0-1 0,-1-2-1 16,2 2-2-16,-1-2 1 0,2 0-5 15,4 0-1-15,-1 0 0 0,1 0-1 16,4 0-1-16,1 1 0 0,1 0 1 16,2 2-1-16,2 0-2 0,0 0 1 0,2 0 1 15,-1 1 1-15,3 0 0 0,-2 0-1 16,3-1 1-16,-3 1 0 0,3-1 1 15,-2-1 1-15,0 0 0 0,2 0 1 16,-3-2 2-16,4 0 0 0,-4-1 1 16,3 2-1-16,0-1 1 15,2-1-1-15,-1 0-1 0,0 0-1 0,1 0 0 16,2 0-2-16,-2 0-2 0,2 0-1 16,1 0 0-16,0 0 0 0,-1-8 0 0,0 8-1 15,4 0 1-15,-4-11-1 0,2 11 0 16,0-10 0-16,0 10 1 0,0-11 1 15,-3 11-2-15,1-10 0 0,0 10 0 16,1-8 2-16,-2 8-4 0,1 0 4 0,-2-7-2 16,1 7 0-16,0 0 0 0,-2 0 1 15,0 0 1-15,-2 0-2 0,1 0 0 16,0 1 1-16,-2 0-1 0,1 0 0 0,-2-1 0 16,1 1 0-16,-2-1 1 15,-1 0-1-15,-2 0 0 0,-1 0 1 16,-2 0 0-16,0 0-2 0,-1 0 1 0,-4-8 0 15,0 8 0-15,-2 0-2 0,0-10-9 16,-5 10-9-16,1 0-10 0,-3-9-23 16,-2 9-72-16,-4-8-1 0,0 8 1 15,-3-12-1-15</inkml:trace>
  <inkml:trace contextRef="#ctx0" brushRef="#br0" timeOffset="8242.54">6272 11782 222 0,'-6'1'111'0,"2"2"2"0,-1-2 0 0,0 1-3 16,2 0-89-16,3-1-9 0,-6 0-5 15,6 2-2-15,0-1-1 0,-5 2-2 16,5-1 1-16,1 2-1 0,0 0 0 0,4 4 4 16,2 0 0-16,2 4 0 0,3 0 2 15,1 0 0-15,3 2 0 0,0 1-3 16,3 0 1-16,1 1 1 0,0 0-4 16,1-1 1-16,0 0-1 0,0-2 2 15,0 2-1-15,-1-3-1 0,-2-1 1 0,0 0 5 16,-2-2 4-16,-2-1-1 0,-4 0 2 15,-2-1-1-15,-4 0 1 0,-3 2 0 16,-1 0 3-16,0 3 0 0,-9 2-3 16,-1 5-2-16,-7 1-1 0,0 4 2 0,-5 3 0 15,-2 2-1-15,-3 3 1 0,-1 1-3 16,-1 0 0-16,0 2-3 0,1-1-1 16,0-2-6-16,3-2-3 0,2-2-8 15,1-5-13-15,5-3-12 0,0-5-14 16,6-1-10-16,1-7-31 0,3-4-61 15,7-4 1-15,-6 0 7 0,6-7 8 0</inkml:trace>
  <inkml:trace contextRef="#ctx0" brushRef="#br0" timeOffset="8990.94">6671 11192 126 0,'4'0'84'0,"-2"0"0"15,1-8 4-15,-1 8-4 0,0 0-16 16,0 0-27-16,0 0-25 0,-1 0-5 0,1 0-3 15,-1 0-6-15,-1 0 2 0,1 0-2 16,0 2-2-16,0 1 3 0,1 2 2 16,-2 2 3-16,0 2 0 0,2 4-2 15,-2 4 5-15,0 1 2 0,0 5 0 16,0 3-1-16,0 3 0 0,0 3-2 0,0 3 0 16,-7 1 2-16,7 3-2 0,-5 2-4 15,5 1-2-15,-7 0 0 0,2-1 0 16,0 2-1-16,-1-2 0 0,1 0 0 15,1 1 1-15,-1-2-1 0,1 2 1 16,-1-1 0-16,-1 1 2 0,0-2 0 0,1 3 0 16,0-1 1-16,1-2-2 0,-1 1-2 15,2-2 1-15,-3 0 0 0,1-1-1 16,1 0-1-16,0-1 0 0,4 0 3 16,-8-3 1-16,8 2 0 0,-8-1 3 0,3 1-3 15,5-3 1-15,-8 1 2 0,5 0-1 16,-2-1 0-16,0 0-5 0,0-1 1 15,0-3 1-15,5-1-4 0,-7-2 0 16,7-2 0-16,-7-3 1 0,7-3-1 0,-5-3 0 16,5-3 0-16,0-2 0 0,-6-2 0 15,6-2-2-15,0-1 2 0,0 0-1 16,0-1 0-16,0 0-3 0,0 0-5 16,-4-1-4-16,4 0-6 0,0 0-6 15,0-1-8-15,0 1-8 0,0-3-10 0,0 0-27 16,0 0-55-16,0-11 4 15,0 0 4-15,1-5 6 0</inkml:trace>
  <inkml:trace contextRef="#ctx0" brushRef="#br0" timeOffset="9674.18">6749 11791 134 0,'0'0'95'15,"0"0"0"-15,1 0 0 0,0 0 0 16,2 0-50-16,2 0-38 0,0 0-2 0,3 0 3 16,0 0 1-16,6-8 3 0,-1 8 2 15,3 0-1-15,2 0 2 0,4 0 0 16,2 0 0-16,2 0 1 0,3 0 0 15,1 0 1-15,2 0 1 0,5 0 3 16,0 0-3-16,3 0 0 0,-1 0 1 16,3 2-2-16,-1 0 0 0,2-1-4 0,2 0-1 15,0 0-3-15,-1 0-3 0,3 0-1 16,-1-1 1-16,1 0-3 0,2 1 0 16,0-1-1-16,-1 1 1 0,0-1 0 15,0 2-2-15,1 1 0 0,-1-1-1 16,3 1 0-16,-2 0 1 0,1 0 0 0,2 1 0 15,1-2 0-15,-2 1-2 0,0 1 0 16,1-1 1-16,-2 0 0 0,-2 0 1 16,1 0-1-16,0 1 0 0,0-1 0 0,-2 1-1 15,1-1 0-15,-1 1 2 16,0 0 0-16,-2 0 0 0,-1-1-1 0,0 0-1 16,-4 1 0-16,2 0 1 0,-3 0 0 15,-1 0 1-15,-1 0-1 0,0 0 0 16,-5 2-1-16,-1 0 0 0,-1 0 1 0,-5 1 0 15,0 0 1-15,-2 2-2 0,-2 0 1 16,-4 1-1-16,0 1 2 0,-3 2-1 16,1 1 0-1,-4 0 1-15,0 1-2 0,-2 3 2 0,-1 0 0 16,-2 2 2-16,-1 2-2 0,0 1 5 0,-2 4 1 16,-2 2 3-16,-1 5 1 0,0 6 2 15,0 5 0-15,-9 7 0 0,2 3-1 16,-1 6-1-16,-1 6-1 0,-1 2-5 15,-1 6-1-15,-3 0-3 0,5 4-1 16,-2 2-10-16,-1-4-2 0,2 0-11 0,2-6-16 16,1-6-19-16,0-6-57 0,1-8-33 15,2-9-2-15,1-10 2 0,-2-10 10 16</inkml:trace>
  <inkml:trace contextRef="#ctx0" brushRef="#br0" timeOffset="10355.79">7349 12890 150 0,'-23'4'97'16,"0"-2"3"-16,2 2 1 0,1-1-11 0,1 0-53 15,-1-1-23-15,0 1-2 0,-1 1-3 16,0 0 2-16,-2 2 3 0,0 1-3 15,-1-2 0-15,-1 3 2 0,3-1-3 0,0 2-1 16,1-1-2-16,2 1 2 0,2 0-4 16,5-1-3-16,0-2 0 0,4-1 3 15,8-1 0-15,0-2 1 0,0-2 4 16,4 0 2-16,7 0 0 0,5 0 1 16,4-7 0-16,6 7 1 0,4-7-3 0,5 7-1 15,3-8-3-15,4 8-2 0,4-10-1 16,1 10-2-16,5-8-1 0,0 8 0 15,4 0-1-15,-2-10 1 0,5 10 0 16,-1 0-1-16,0 0 2 0,0 0-2 16,-2 3 0-16,-2 1 2 0,-1 0-1 0,-1 3 0 15,-2-1 1-15,0 2-2 0,-2 1-5 16,-1 0 6-16,-1 1 0 0,-4 0 5 16,-1-1-3-16,1 0-1 0,-4-1 2 15,-1-2 1-15,1-1 0 0,-2 0 2 16,-1-2 0-16,0-2-1 0,-2 0 0 15,0-1-2-15,0 0 1 0,-2 0 2 0,0 0-3 16,-2 0 0-16,-1 0 2 0,1 0 0 16,-1 1 1-16,-2-1 0 0,0 2 1 15,1-1-2-15,-3 1 0 0,1 0 1 16,-2 1-2-16,-1 0-3 0,-1-1-2 0,-1 0-5 16,-2-1-10-16,-2 1-12 0,-2-2-12 15,-3 0-38-15,-2 0-67 0,-4-10 1 16,-2 2 0-16,-3-5 1 0</inkml:trace>
  <inkml:trace contextRef="#ctx0" brushRef="#br0" timeOffset="10971.91">8020 12015 133 0,'-6'0'90'0,"6"0"3"0,-8 0 1 16,8 0-21-16,-6 0-28 0,6 0-34 15,-4-6 2-15,4 6 1 0,0 0 0 0,0 0-1 16,0 0 1-16,-3 0-1 0,3 0-1 16,0 0-2-16,0 0 1 0,0 0-3 15,0 2-1-15,0 6-3 0,-7 3 2 16,7 5 2-16,-8 4 2 0,3 8 4 16,1 8 2-16,-5 6 2 0,1 8 2 0,-3 7 2 15,-1 6 0-15,-1 6-2 0,-1 5-1 16,-2 5-3-16,1 3-2 0,-2 1-2 15,2 2-1-15,-2-1-4 0,3-2 0 16,-1-5-2-16,2-4-1 0,0-6 0 16,2-6 0-16,3-4-2 0,-2-7 0 0,3-6-1 15,2-5 0-15,5-7-1 0,-6-3-1 16,6-6-3-16,-6-5-5 0,6-4-9 16,0-4-10-16,0-2-12 0,-4-5-25 15,4-3-64-15,0 0-8 0,-5 0 2 16,5-16 3-16</inkml:trace>
  <inkml:trace contextRef="#ctx0" brushRef="#br0" timeOffset="12620.75">2794 11744 163 0,'-3'-11'87'15,"-3"-3"1"-15,1 0-9 0,0 0-25 16,-1-2-28-16,0 1-21 0,-3-1-2 0,2 4-1 16,-2-2 1-16,0 3 0 0,-2 3 0 15,0 8 1-15,-4-8 2 0,3 8-1 16,-1 2-1-16,-4 4 5 0,2 7 1 16,-2 4 1-16,-2 7 1 0,2 5-1 15,-3 3 0-15,1 7-2 0,0 2 2 0,-2 6-2 16,3 1-1-16,-2 3-3 0,1-1-2 15,2-1-1-15,1 0 1 0,4-2-2 16,0-3-1-16,1-4-1 0,5-4-3 16,6-4 0-16,-4-7-1 0,4-7-3 0,4-7 1 15,1-8-4-15,3-3 0 16,7 0-1-16,-1-16 2 0,7-3 0 0,1-7-1 16,3-6 4-16,2-7 3 0,6-7 2 15,-1-5 3-15,4-4 3 0,-1-4 2 16,1-1 1-16,1 1-1 0,-2 2 5 0,1 4-5 15,-3 6 0-15,-1 5 0 0,-7 8-2 16,0 11-1-16,-6 11 1 0,-6 12-1 16,-4 0 2-16,-7 10-2 0,-2 13 1 15,0 12 4-15,-9 9-1 0,-2 9 1 16,-4 11 1-16,-3 5-1 0,-4 4 1 0,2 2-1 16,-3 0 0-16,2-2-4 0,1-4-2 15,2-7 0-15,3-7 0 0,4-8-2 16,3-10 0-16,8-11-3 0,0-11-1 15,0-11-2-15,5-4-1 0,5-11 0 16,4-8 0-16,3-12 1 0,5-8-1 0,2-7 0 16,3-7 3-16,2-6 2 0,3-4 2 15,-2-3 1-15,3-2 0 0,-2 1 0 16,1 5 0-16,-2 5 0 0,-1 5 1 16,-3 10 0-16,-6 11 0 0,-1 12-1 0,-8 19 0 15,-4 0-1-15,-6 5 2 0,-1 19 2 16,0 14 4-16,-12 17 1 0,-2 11 0 15,-4 11 2-15,-3 6 0 0,-3 3-1 16,-1 2 1-16,-1-2-1 0,1-2-2 16,3-4-4-16,3-7-3 0,2-9-1 0,5-10-1 15,2-13-4-15,10-14-1 0,0-14-4 16,0-13-2-16,2 0-1 0,7-16-3 16,2-9 0-16,6-8 3 0,0-9 0 15,3-8 6-15,1-5 4 0,1-5 2 0,2-4 4 16,2-3 3-16,-1 0 2 0,0 2 0 15,0 4 1-15,-2 5-2 0,0 7 0 16,-5 12 0-16,0 12 0 0,-3 14 1 16,-5 11-1-1,-4 8 1-15,-6 18 0 0,0 27 0 0,-9 12 0 16,-2 13-1-16,-2 7 0 0,-4 6-3 0,0 2 0 16,-1 1-3-16,-1-2-1 0,-1-1-2 15,2-8-7-15,2-7-7 0,4-12-16 16,-2-14-50-16,6-18-35 0,8-25 0 15,-6-7-2-15,6 0 2 0</inkml:trace>
  <inkml:trace contextRef="#ctx0" brushRef="#br0" timeOffset="14686">7351 12135 176 0,'0'0'98'16,"1"-7"-1"-16,-1 7-1 0,1 0 1 16,0-9-80-16,-1 9-15 0,2 0-1 0,-1 0-1 15,-1 0 0-15,1 0 0 0,-1 0-1 16,0 0 0-16,1 0 1 0,0 0-1 15,1 0 2-15,-1 0 2 0,1 3 1 0,0 2 2 16,0 0 2-16,-1 3-2 16,0 3 3-16,-1 4 1 0,0 6 4 0,0 4-3 15,0 7-3-15,-7 3 0 0,7 4 2 16,-8 4-3-16,3 2-2 0,0 2 1 16,-2 1-1-16,1 1-1 0,-1-2-1 15,1-1 2-15,-1-3 2 0,0-3-2 16,2-7 0-16,0-5 4 0,1-4 2 0,4-7-1 15,-6-3 0-15,6-3-1 0,0-5 0 16,-6 0-5-16,6-2-4 0,0-2 0 16,0-1-9-16,-3-1-15 0,3 0-15 0,0 0-43 15,0 0-41-15,0-8 0 16,0 8 1-16,0-14 3 0</inkml:trace>
  <inkml:trace contextRef="#ctx0" brushRef="#br0" timeOffset="16558.66">10230 10794 146 0,'-5'2'89'0,"5"0"-1"16,-5-1 1-16,5 0-16 0,-8-1-47 15,3 0-18-15,1 0 3 0,1 0-2 16,-2 0 1-16,-1 0 1 0,1-8-2 0,0 8 1 15,-1 0-3-15,2 0-1 0,4 0-2 16,-6 0-2-16,6 0-1 0,0 0 1 16,0 1-1-16,0 2-1 0,1 0 0 15,2 1 0-15,0 1 0 0,2 2-1 16,2 0 1-16,0 1 0 0,1 0 0 0,1 1 0 16,0 0 0-16,0 0-1 0,1 1 2 15,2-1 0-15,-3 0-1 0,1 1 1 16,0-2 0-16,-1 2-1 0,-1-1 1 15,-2 0 0-15,-1 1-1 0,-1 1 0 16,-3 1 1-16,-1 1-1 0,0 1 0 0,0 1 0 16,-8 0 0-16,1 2 0 0,0 1 0 15,-4 1 0-15,-1 1 0 0,-1-1 1 16,-2 1-1-16,0 0 1 0,1 0 0 0,-2-1 1 16,3-1 1-16,-2 0-1 15,3-1-1-15,0-2-1 0,3 0 1 0,1-2-1 16,0-1 0-16,4-1 0 0,4 0 0 15,-5-1-1-15,5-3 0 0,0 1 0 16,1-3 2-16,1-1 1 0,3-2 0 0,2 0 1 16,1-2 0-16,1 0 0 15,0 0 2-15,3 0-2 0,0-9 1 0,3 9-1 16,-2-11-2-16,2 11 1 0,0-13 0 16,1 13-1-16,-1-14 1 0,2 14 0 15,-3-13-1-15,2 13 1 0,-2-11-1 0,1 11 0 16,-1-10 0-16,-3 10 2 0,1-8-1 15,-4 8-2-15,1 0 2 0,-1-8-1 16,-2 8 0-16,-1 0 0 0,-1 0-1 16,1-7-3-16,-4 7-5 15,1 0-7-15,-1 0-7 0,0 0-10 0,-1 0-24 16,0 0-37-16,0 0-13 0,0 0 0 16,0 0 4-16</inkml:trace>
  <inkml:trace contextRef="#ctx0" brushRef="#br0" timeOffset="17567.41">9590 10718 196 0,'12'-10'90'0,"-3"3"-1"0,1-2-8 16,-3 2-36-16,-1 0-37 0,-1 7-5 15,-2-8-1-15,-1 8-1 0,-2 1 2 16,0 2-1-16,0 5 3 0,-11 6-1 0,4 1 1 15,-3 5-2-15,0 4 5 0,-2 2-2 16,-2 4-1-16,-1 1-1 0,-1 2 1 16,-2 3-2-16,1 0-1 0,0 0-2 15,0 1-3-15,0-2-5 0,1 0-6 16,0-3-12-16,3-3-32 0,0-2-34 16,-1-3-5-16,3-4 1 0</inkml:trace>
  <inkml:trace contextRef="#ctx0" brushRef="#br0" timeOffset="17833.27">9269 11034 129 0,'0'-12'87'16,"-7"4"1"-16,7 8 1 0,0 0-16 16,-4 0-33-16,4 0-36 0,-6 9-2 15,6 5 1-15,-6 5-1 0,6 5 1 0,-7 6 1 16,7 1-1-16,-6 3 0 15,6 1 3-15,0 1 0 0,0 1 1 0,0-2 2 16,0-2 0-16,0-4-1 0,0-4 1 16,4-5 0-16,3-8 1 0,2-7-5 15,4-5-1-15,2 0-2 0,5-13-2 0,2-4-4 16,5-4-5-16,2-8-5 0,4-2-12 16,1-4-39-16,2-6-37 0,1 0 1 15,0 0 0-15</inkml:trace>
  <inkml:trace contextRef="#ctx0" brushRef="#br0" timeOffset="23045.1">8345 12310 210 0,'-6'0'95'0,"1"0"0"15,-1-8-6-15,0 8-38 0,1 1-40 0,-1-1-3 16,0 2-2-16,-1 2-2 0,-2 2 0 16,2 1-2-16,-2 3 1 0,-2 1 0 15,2 3-1-15,-1 2 3 0,0 3-1 0,0 1 0 16,1 0-1-16,-3 1-1 0,3 1-1 15,-1-1-1-15,0 0-2 0,2-2-5 16,0 0-3-16,0-2-9 0,0 0-9 16,1-3-28-16,1-1-32 0,1-2-11 15,-1-2 1-15</inkml:trace>
  <inkml:trace contextRef="#ctx0" brushRef="#br0" timeOffset="23376.86">8163 12425 181 0,'11'-25'78'0,"1"-1"-7"0,-1 3-12 0,2 2-13 16,-2 3-15-16,2 4-18 0,1 4-6 15,-3 10 1-15,1 0 2 0,-1 0-2 0,0 0-1 16,-2 6 0-16,0 9 1 16,1 4-2-16,-3 3 1 0,2 3-2 0,-2 2-1 15,0 1-1-15,0 2 0 0,2-2 1 16,-3-1 1-16,0-3 1 0,1-2 0 15,2-5 2-15,-3-4 1 0,2-4-1 16,1-4-4-16,-1-5 4 16,1 0-2-16,0 0 1 0,0-14-1 0,2 1-1 0,0-4 0 15,1-4-2-15,-1-4-1 0,1-3 0 16,1-1-1-16,-1-3 0 0,2-1 1 16,-2-1-1-16,0-1-2 0,0 1 1 15,-1 1-4-15,-1 1-4 0,1 3-6 0,-4 3-8 16,0 4-10-16,-2 3-29 0,0 4-30 15,-1 4-14-15,-3 2 2 0</inkml:trace>
  <inkml:trace contextRef="#ctx0" brushRef="#br0" timeOffset="23827">8692 12306 167 0,'4'11'94'16,"-3"0"2"-16,1-3-4 0,1 0-18 0,-3 1-29 16,1-3-32-1,-1 2-4-15,0 0-1 0,0 3-2 0,0 0-3 16,0 2-1-16,0 0 1 0,0 1 0 0,0 0-1 16,0 0 0-16,1 0-1 0,0 1 0 15,2-2 0-15,-2-1 1 0,1 1 1 16,2-4 0-16,0 0 0 0,1-7-1 15,1-1 0-15,1-1 0 0,0 0-2 16,0 0 1-16,1-13-1 0,0 5 0 0,1-2 0 16,-2-1 0-16,2-2 0 0,-2 0 0 15,0-2-1-15,-1 0 1 0,-1 0 2 16,-1 0-1-16,-1 0 3 0,-2 1 1 16,-1 1-1-16,0 1-1 0,0 3 0 15,-7 1 2-15,2 8 0 0,-1-10-1 16,-1 10 3-16,-3 0-7 0,1 0 0 0,0 2 0 15,-2 2-2-15,3 0 0 0,-1 1-1 16,1 1-1-16,0 1-3 0,4-1 2 16,-1 1-4-16,5-1-1 0,0 0 0 15,0 1 0-15,0-2-5 0,0 0-1 0,0 0 1 16,5-2-4-16,-1 0-2 0,2-2-14 16,2-1-16-16,0 0-27 0,1 0-15 15,3-9 3-15</inkml:trace>
  <inkml:trace contextRef="#ctx0" brushRef="#br0" timeOffset="24644.45">8937 12271 137 0,'20'-20'95'0,"-5"3"-2"16,2 1 1-16,-3 2-8 0,-1 0-32 15,-2 4-42-15,-2 1 0 0,-2 9-6 16,-2 0-3-16,-3 0 1 0,-1 0 0 0,-1 2-1 16,0 8 2-16,-6 4-1 0,-1 4 2 15,0 4-1-15,-3 3-2 0,0 3 4 16,-2 0-1-16,0 4-1 0,-1-2 0 15,-1 1-2-15,2-1-1 0,-1-3-1 0,1-1 1 16,1-4-2-16,2-2 0 0,1-4 0 16,2-4-1-16,0-5-1 0,6-3 1 15,0-4-3-15,0 0-1 0,0 0 0 16,4-15-2-16,2 2 1 0,1-2 0 16,1-3 0-16,3-3 0 0,0-2 1 15,0-1 3-15,3-2 0 0,-1-1 3 0,1 0 1 16,1 0-1-16,-3 0 0 0,1 5 0 15,-2 1 1-15,1 4 0 0,-3 4 0 16,-1 4-1-16,1 9 2 0,-5 0-1 16,1 0 0-16,-2 3 2 0,-2 8-1 0,1 5 1 15,-2 2-1-15,2 4 0 0,-2 3 1 16,0 0-2-16,0 0 0 0,1 1-1 16,0 1 0-16,0-3 2 0,1-1-2 15,0-2 0-15,2-5-1 0,0-3 1 16,2-5-1-16,1-6 1 0,0-1-1 15,2-1 1-15,1 0-1 0,0-11-1 0,1 0 2 16,1-3-1-16,0-3 0 0,1-1 0 16,0-3 0-16,-1 1 1 0,-1 0 0 15,-1-1-1-15,0 2-1 0,-2-1 0 16,-3 5-2-16,-3 1 1 0,-1 2 2 0,-1 5 1 16,0 7 1-16,0 0 1 0,-7 0 0 15,1 0 2-15,-1 4 3 0,-1 5-1 16,0 2 1-16,2 4-4 0,-1 0 0 15,0 3-1-15,7 1-2 0,-6 1 1 0,6 0 0 16,0 0-1-16,1-1-2 0,1 0 1 16,3-2 0-16,0-2 0 0,3-2 0 15,0-3 1-15,0-4 0 0,3-2-1 16,0-3 0-16,-2-1 1 0,3 0 0 16,-2-9-1-16,0 0 0 0,1-3 1 0,0-5 0 15,-2-2-1-15,2-2 0 0,-2-3 1 16,1-1-2-16,0 0 0 0,-2-3 2 15,0 3 1-15,0 0-1 0,-3 2 1 16,0 1-1-16,-2 3-1 0,-1 3 1 16,-2 3 1-16,0 5 0 15,0 8-1-15,-8 0-1 0,3 0 2 16,-2 4-3-16,1 6 1 0,-1 3 1 16,1 2-1-16,-2 3 0 0,3 1 0 15,0 2 0-15,5 0 0 0,-5 2 1 0,5-1-1 16,0 1 0-16,0-2-2 0,2 1-6 15,2-3-5-15,1 1-10 0,1-2-22 16,3-3-67-16,-2-2 2 0,2-3-4 16,1-4 0-16</inkml:trace>
  <inkml:trace contextRef="#ctx0" brushRef="#br0" timeOffset="24799.97">9730 12469 196 0,'7'4'59'15,"-1"1"-59"-15,-1-1 1 0,-1 1 0 0,-4-3-1 16,0-1-102-16</inkml:trace>
  <inkml:trace contextRef="#ctx0" brushRef="#br0" timeOffset="26126.1">10028 10549 189 0,'-7'-16'95'15,"7"0"1"-15,-5 2 1 0,5 1-23 16,-3 2-64-16,3 1 0 0,-6 2-4 15,6 8-3-15,-5 0-1 0,5 0 1 16,-6 0 3-16,6 1 2 0,-5 11 0 0,5 6 4 16,-5 7 1-16,5 7-6 0,-6 5 6 15,6 5-2-15,-7 6 0 0,2 6-3 16,1 5-3-16,-2 5-1 0,1 2-3 0,0 1-1 16,0 1-1-16,0-3 0 15,1-1-3-15,-2-6-3 0,6-7 0 0,-6-3-4 16,6-7-4-16,-5-5-5 0,5-6-3 15,0-9-18-15,0-6-47 0,-5-10-16 16,5-5 2-16,0 0 0 0</inkml:trace>
  <inkml:trace contextRef="#ctx0" brushRef="#br0" timeOffset="26674.62">9981 10896 215 0,'9'-29'96'0,"-2"3"1"16,-1 4-1-16,0 6-35 0,0 3-53 15,1 2-2-15,1 3-4 0,-1 8 2 16,3-13-3-16,0 13 0 0,3-11 1 16,1 11-1-16,3-7 1 0,3 7-1 15,2-7 1-15,1 7 0 0,4 0 1 0,3-9-3 16,-1 9 3-16,2 0 0 0,1 0 0 16,1 0 2-16,1 0-1 0,0 0 1 15,2 0 0-15,1 2 0 0,-1 1 0 16,1 1 1-16,0-1 0 0,1 1-1 15,0-1 0-15,1 0 2 0,1-3-2 0,1 0-1 16,0 0 2-16,1 0-2 0,2 0-1 16,-1 0 0-16,1-11 0 0,0 11-1 15,0-10 1-15,-1 10-1 0,-1-12 0 0,0 12-1 16,2-10 0-16,-4 10 1 16,-1 0-1-16,1 0 1 0,-2 0 0 0,-1 0-1 15,-2 0-1-15,0 0 0 0,-1 0 1 16,-2 4-1-16,0 1 2 0,0 1-2 15,-2 0 1-15,-1 1-1 0,1 1 0 16,-4-1 0-16,0 0 2 0,1 0-1 0,-3 0 0 16,1 0 0-16,-3-2-1 15,-1 1 0-15,1-1 1 0,-4-1 2 0,0-1-2 16,0 1 0-16,-3 0 1 0,-1-1 4 16,-1 1 1-16,-2-1 3 0,-2 1 4 15,0 2-2-15,-3 0 1 0,-1 3-2 0,0 2 3 16,-3 4-3-16,0 2-1 0,-2 3-4 15,0 3-1-15,0 4-5 0,0 3 0 16,0 4-1-16,-7 3-5 0,7 2-3 16,0 2-8-16,-4 1-7 0,4 1-8 15,0-1-9-15,0-2-26 0,0 0-52 0,-4-3-6 16,4-3 5-16,-6-2 3 0</inkml:trace>
  <inkml:trace contextRef="#ctx0" brushRef="#br0" timeOffset="27391.62">10179 11633 133 0,'0'-8'94'0,"0"0"-2"0,0-1 2 0,0 0-13 16,0 1-21-16,0 0-33 0,0 1-11 15,0 7-4-15,-5-12-1 0,5 12-1 0,0-11-2 16,0 11-2-16,0-9-2 0,0 1-4 15,3 8-2 1,1 0 1-16,0 0 2 0,1 0 2 16,1 1 0-16,1 2 1 0,2 1 1 15,2 1 3-15,0 2-2 0,3-1 1 16,2 1 1-16,2 0-2 0,3 2 0 0,1-1 0 16,4 0-4-16,2 0-1 0,3 1 0 15,3-2-1-15,2 1 0 0,4-1 0 16,0 0 0-16,3 1 1 0,1-1 1 15,0 1 0-15,3 0 0 0,0 1 1 16,1 0 0-16,0-2 1 0,4 1 2 0,-3-2-1 16,2 0 1-16,0-3 1 0,0 1 2 15,-2-2 2-15,2-2-2 0,-3 0 3 16,1 0-1-16,1 0-2 0,-6 0 1 16,1-13-2-16,-1 13-2 0,-2-11-2 15,-2 3-2-15,-2 1-2 0,-4-1 0 0,-1 1-3 16,-3 7-3-16,-2-12-6 0,-4 12-5 15,-4-10-12-15,-2 10-13 0,-5-13-32 16,-3 5-51-16,-5-2 1 0,-3 0 1 0,-2-3 3 16</inkml:trace>
  <inkml:trace contextRef="#ctx0" brushRef="#br0" timeOffset="27858.3">11094 10729 211 0,'-7'-9'94'0,"7"9"-2"16,-7-9-7-16,7 9-38 0,-7 0-37 15,7-8-3-15,-6 9-1 0,6-1 2 16,-6 3 1-16,6 3 2 0,-5 5 1 15,5 3-1-15,-7 6 7 0,3 7 0 16,-1 6 0-16,-2 5-1 0,0 7-3 16,-1 5-1-16,-1 7-4 0,1 4 1 0,-2 3-4 15,1 1-5-15,-1 1-1 0,1-4 1 16,2 0 0-16,-2-3-1 0,2-5-1 16,2-5-7-16,0-5-5 0,5-5-6 15,-6-7-10-15,6-6-25 0,0-9-57 16,-4-8-2-16,4-9 1 0,0 0 0 0</inkml:trace>
  <inkml:trace contextRef="#ctx0" brushRef="#br0" timeOffset="28123.5">11323 10982 218 0,'11'-7'94'0,"-3"7"0"0,0 0 1 0,-3 0-47 16,-1 0-42-16,-4 9-3 0,0 4-3 15,0 5 1-15,-6 4 1 0,0 2-1 16,-3 5 0-16,-1 0 0 0,-2 5 0 0,1 0-2 16,-2 1-2-16,0 1 1 15,-3-2 2-15,0 0-4 0,3-3-5 0,-4-3-3 16,4-3-8-16,-1-5-22 0,2-4-28 15,2-5-22-15,0-4-3 0</inkml:trace>
  <inkml:trace contextRef="#ctx0" brushRef="#br0" timeOffset="28407.18">11320 10981 132 0,'12'-14'90'0,"-2"5"3"16,0 9-2-16,-2 0-24 0,-1 3-26 15,-2 7-28-15,0 5-3 0,0 4-1 16,-3 4-1-16,1 4-1 0,0 3-3 16,0 0 0-16,2 2 1 0,-2 0 2 15,1 0-1-15,2-1 4 0,-2-4 1 16,2 0 2-16,-1-6 1 0,1-4 1 0,1-4-1 16,1-6 1-16,1-5-2 0,1-2-1 15,0 0-4-15,3-15-1 0,-2 0-3 16,3-4-4-16,-1-4 0 0,2-3-4 15,0-2-3-15,1-2-3 0,-1-1-3 0,0 1-5 16,-1-1-5-16,-1 4-8 0,-2 2-18 16,-1 3-27-16,-1 3-29 0,-3 5-1 15,-1 4 4-15</inkml:trace>
  <inkml:trace contextRef="#ctx0" brushRef="#br0" timeOffset="28872.38">11705 11062 145 0,'3'11'91'0,"1"-2"0"15,1 1-1-15,0-3-15 0,1 1-35 0,-3-1-37 16,1-3-2-16,0 0-1 16,0-1 1-16,0-2 4 0,0-1 1 15,-1 2 2-15,-1-2 2 0,0 1 1 0,-1 0 2 16,-1 1 4-16,0 1 0 0,0 3 3 16,-5 2-3-16,-1 3-3 0,0 2-2 15,0 4-2-15,-1 1-5 0,-1 3 2 16,0 1-2-16,1 0-1 0,1 1 0 0,1 1-4 15,5-1 0-15,-6 0 1 0,6-2-1 16,0-5 1-16,1-2-1 0,4-5-1 16,2-4 1-16,2-3 1 0,3-2-2 15,1 0 1-15,2-8 0 0,-2 0-1 16,1-2 1-16,2-1-1 0,-2-6 1 0,2 0 0 16,-2-2 0-16,1-2-1 0,-3 0 2 15,0 0-1-15,-2 1 1 0,-2-1-2 16,1-1 2-16,-4 2 0 0,1 2 0 15,-4 0-1-15,1 1 0 0,-2 2 0 16,0 3-1-16,-1 1 1 0,0 3-1 0,-6-1 1 16,6 9-1-16,-8 0 0 15,4 1 0-15,-4 3 0 0,1 2-3 16,0 4-1-16,0-1-2 0,-2 2-4 16,1 1-3-16,-1 0-2 0,-1 1-3 15,1-2-1-15,0 0 0 0,1-3-1 0,-2 0 0 16,2-2-5-16,3-2-17 0,-2-2-20 15,2-1-31-15,5-1 0 0,-5 0 3 16</inkml:trace>
  <inkml:trace contextRef="#ctx0" brushRef="#br0" timeOffset="29523.29">11952 11149 146 0,'8'0'96'0,"0"0"1"0,-2 0-1 16,-1 0-6-16,0 0-48 0,-2 0-36 16,-1 2-2-16,-1 2-2 0,-1-1 1 15,0 4 0-15,0 1 1 0,0 4 2 0,-7 1-1 16,2 5 0-16,0 3-1 16,-1 2 1-16,-1 0 0 0,1 3-4 0,-1 0 1 15,1 0-1-15,0 0 0 0,-1-2-2 16,1-1 1-16,1-3 0 0,5-3-1 15,-6-4 1-15,6-5-2 0,0-6 1 0,0-2-1 16,2 0 0-16,2-7-1 0,1-4 1 16,2-1-1-16,2-5-1 0,-1-2 1 15,2-1-1-15,1-1 1 0,0-2 1 16,1 0 0-16,1 1 1 0,-2 0 2 16,0 1 0-16,1 5 1 0,-3 2 1 0,-1 1 0 15,1 6 2-15,-5 7-1 0,-1 0 3 16,1 0-1-16,-4 6 0 0,0 5 1 15,0 4-6-15,0 2 4 0,0 4-1 16,0-2 1-16,0 3-3 0,0 0 0 16,0 0 0-16,0 0-1 0,0-3-1 0,0-1 1 15,3-4 0-15,2-3 0 0,3-5 0 16,1-4 0-16,2-2 0 0,1 0 0 16,2 0-1-16,1-13 0 0,0 2 0 15,2-1 4-15,0-3-3 0,0-3 0 16,0-2 1-16,2-2 0 0,-3-2 0 0,0 0 0 15,-1-1 0-15,-2 0-1 0,-3 2-1 16,-3-1-1-16,0 3 2 0,-3 0 0 16,-4 3 1-16,0 3 0 0,0 3 1 0,-9 4 0 15,3 8 2-15,-2 0 2 0,-2 0-1 16,-3 0-1-16,2 4 1 0,-3 7-2 16,3 1-1-16,2 4-1 0,-2 2-1 15,4 2 1-15,2 2 0 0,5 1-2 16,0 0-2-16,0 2 4 0,0-2-2 15,5 0-2-15,3-1 1 0,2-3-2 16,2-1-7-16,3-1-13 0,1-3-19 0,1-2-55 16,-1-3-17-16,2-3 0 15,-2-1 0-15</inkml:trace>
  <inkml:trace contextRef="#ctx0" brushRef="#br0" timeOffset="35150.98">8688 12940 178 0,'2'-12'72'0,"0"12"-7"16,0-13-5-16,0 13-12 0,0-10-8 15,2 10-16-15,-3 0-12 0,0-9-3 0,0 9-1 16,2 0-3-16,-3 0 0 0,0 0-2 16,0 0-1-16,0 0-1 0,1-7 0 15,-1 7 0-15,0 0 1 0,0 0 0 16,0 0 0-16,0 0 2 0,0 0-1 16,0 1 0-16,0-1 3 0,0 2 3 0,0 2 0 15,0 3 1-15,0 4 2 0,-6 3-2 16,6 5 2-16,-6 4 0 0,6 5-1 15,-7 4-3-15,3 6-3 0,-1 3-1 16,1 4 0-16,-1 1-2 0,0 4 1 16,0 1-3-16,1-1 1 0,-1-1 1 0,1 1 0 15,4-5 1-15,-7-2 0 0,7-4 1 16,-7-2 0-16,7-6 0 0,-6-3 2 16,6-5 1-16,-6-3-1 0,6-2-1 0,-5-4 1 15,5-1-1-15,-6-3 0 16,6-2 1-16,-6-2-4 0,6-2-2 0,0-1-5 15,-5-1-6-15,5-2-6 0,0 0-8 16,0 0-4-16,0 0-15 0,0-9-29 16,0 9-36-16,0-16-4 0,0 5 5 0</inkml:trace>
  <inkml:trace contextRef="#ctx0" brushRef="#br0" timeOffset="35466.32">8719 12920 172 0,'1'-11'92'0,"0"11"5"0,-1-7-7 16,0 7-29-16,0 0-35 0,0 0-19 15,0 0-2-15,0 0-1 0,-5 2 1 16,5 5-1-16,-8 4 0 0,3 1-1 15,-2 4 4-15,1 1 1 0,-2 3 0 16,0 2 1-16,-1 1 0 0,0 0-1 16,0 0-1-16,-1 0 1 0,1 0-3 15,-1-2-1-15,-1-2-1 0,3-3-3 0,-2-1 0 16,1-3-3-16,0-1-8 0,0-2-10 16,2-3-23-16,1 0-54 0,-3-1-7 15,4-2 0-15,1-2 0 0</inkml:trace>
  <inkml:trace contextRef="#ctx0" brushRef="#br0" timeOffset="35965.21">8698 12840 140 0,'10'-7'90'0,"-5"7"0"0,2 0 2 15,-2 1 0-15,2 4-73 0,-2 2-19 16,1 1 1-16,0 2 0 0,1 1 0 16,2 1 2-16,-2-1 2 0,2 1 1 15,0 2 0-15,2 0-1 0,-1 1 3 16,1 1-2-16,1-1 0 0,-1 1 2 0,1-4-3 16,-1 1 1-16,-1-1 2 0,2-1 0 15,-2-1 3-15,-1-2-1 0,1 1 4 16,0-1-1-16,-3-1 2 0,2 0 1 15,-1 0-4-15,-1 0-1 0,1 0 0 0,-2-3-3 16,0 2 0-16,0-1-4 0,-1 1-1 16,-2-2-2-16,1 1 0 0,0 0-1 15,-3-1 1-15,2-1 1 0,0-1 2 16,-2 2 1-16,0-1 1 0,0-1 1 16,-1-1 1-16,0 0 2 0,0 0-3 15,0-1 1-15,0 0-1 0,0 0-3 0,0 0-2 16,0 0 0-16,0 0 0 0,0 0-3 15,0 0 0 1,0 0 2 0,0 0-2-1,0-9 1-15,0 9-2 0,0-7 0 0,2 7-2 16,-2-10-2-16,1 10-7 0,0-10-8 16,1 10-13-16,0-10-39 0,-2 10-50 15,1-12 1-15,-1 12 1 0,0-13 2 0</inkml:trace>
  <inkml:trace contextRef="#ctx0" brushRef="#br0" timeOffset="41270.75">9173 12476 136 0,'0'0'84'16,"0"-9"-4"-16,0 9-13 0,0-10-13 0,-5 10-18 16,5-9-21-16,0 9-11 0,0-7-2 15,-5 7-2-15,5 0-1 0,0-9-1 16,0 9 0-16,0 0 1 0,0 0-2 16,-5 0 0-16,5 0 0 0,0 0-1 15,1 0 2-15,-1 0 1 0,2 0 0 0,0 0-1 16,-1 0 1-16,1 1 2 0,0-1-1 15,0 0 0-15,1 0-1 0,-3 0 0 16,2 0-3-16,0 0-14 0,0 0-31 16,-1 0-32-16,1-7-1 0,0 7-2 15</inkml:trace>
  <inkml:trace contextRef="#ctx0" brushRef="#br0" timeOffset="49404.2">6720 12988 150 0,'0'0'42'16,"-8"-8"-17"-16,3 8-15 0,2 0-8 15,-4 0 6-15,3 0 12 0,-1 0 6 16,0 0 1-16,0 2-1 0,2 0 2 16,-2-1 1-16,-1 1 0 0,2 0 1 15,4-1-8-15,-7 0-9 0,7-1-7 0,-6 0 0 16,6 1 0-16,0-1 0 0,-5 0-1 15,5 0-3-15,0 1 1 0,0-1 2 16,0 0-1-16,0 1 2 0,1 1 1 0,2 0-2 16,-1 1 1-16,2 1 1 15,1 1 0-15,1 2 0 0,1 2 1 0,0 0-1 16,2 3-2-16,0 0-2 0,2 2 0 16,0-1 0-16,2 1-2 0,0 1 1 15,-1-1 1-15,2-1-1 0,-1 0 1 0,1-3-2 16,1-3 3-16,-2-2-1 0,2-4 0 15,0-1 1-15,0 0 0 0,2-7-3 16,-3-2 0-16,3 0 1 0,-1-3-2 16,1 0 1-16,-1-2-1 0,1 0 2 15,-1 0 1-15,1 3-3 0,-3 1 1 0,1 2 3 16,-1 8 1-16,0 0 0 0,-1 0 0 16,-1 0 1-16,2 6-1 0,-3 5 0 15,2 1 0-15,-1 4 1 0,4 1-1 16,-4 2-1-16,4 0-2 0,1 1-2 15,0-1 2-15,0 0 0 0,2-1 0 0,1-2 0 16,0-4-1-16,1-3-1 0,0-2 1 16,0-3-1-16,0-3 1 0,1-1-1 15,-3 0 1-15,2 0 0 0,-2-13-1 16,1 5 0-16,-2-2 0 0,-2 1 2 16,2 0-2-16,-2 2 0 0,-1 7 1 0,-2-8 1 15,2 8-2-15,-1 1 1 0,-2 4 0 16,0 2-1-16,1 4 1 0,1 1 0 15,-1 4-1-15,3 0 1 0,0 2-2 16,2-1 1-16,0 0 0 0,3-1-1 0,0-3 1 16,1-2 0-16,0-3-1 0,1-2-1 15,1-4 0-15,-1-2-1 0,1 0 1 16,-1 0-1-16,0-8 2 0,-2 8 0 16,-2-11-1-16,0 11 1 0,-2-14 1 15,0 14 1-15,-2-10 1 0,2 10-2 0,-3 0 1 16,2-7 2-16,-2 7-4 0,4 0 2 15,-2 0 0-15,2 1 1 0,0 0 1 16,3 0-2-16,-1-1-1 0,3 2 2 16,0-2-1-16,2 0-2 0,-1 0 2 15,1 0 0-15,0-9-1 0,-2 9 0 0,2-11-1 16,-2 11 1-16,0-12 0 0,-2 2-1 16,0 3 1-16,-3-2 0 0,-1 9-1 15,0-12 0-15,-4 12 1 0,2 0 0 16,-4 0 1-16,1 0 0 0,1 0 0 15,-2 0-1-15,1 6 1 0,0 2 0 0,0 1 0 16,2 2 0-16,-2 0 0 0,4 0 1 16,-3 0-2-16,3-1 0 0,0-2 0 15,2-1 0-15,-2-2-1 0,2-4-1 16,-2-1 1-16,2 0 0 0,-1-8 0 16,0 0-1-16,1-4 2 0,-2-1-1 0,1-1 0 15,-1-2 2-15,0-2-1 0,-1 1 0 16,0 0 0-16,-1 1 0 0,1 2 0 15,-1-1 0-15,1 2 0 0,-1 3-2 0,-1 1-6 16,2 9-8-16,-1-10-10 0,0 10-35 16,0 0-51-16,0-10-1 0,-2 10 1 15,0 0-1-15</inkml:trace>
  <inkml:trace contextRef="#ctx0" brushRef="#br0" timeOffset="53767.08">3640 9972 180 0,'0'2'79'16,"0"0"-5"-16,-3 3-6 0,3 1-6 0,0 2-13 16,0 7-22-16,-5 3-12 0,5 5-2 15,0 8 1-15,-6 6-3 0,6 7 0 16,-8 5-5-16,8 3-3 0,-7 4 1 16,7 2-1-16,-7 0-2 0,7 2 1 15,-9-3-1-15,9-3-1 0,-8-3 1 0,8-4-1 16,-6-5 0-16,6-6-1 0,-6-7-3 15,6-7-3-15,-5-4-3 0,5-5-7 16,-5-5-22-16,5-5-55 0,-7-1-6 16,7-2-1-16,-9 0 1 0</inkml:trace>
  <inkml:trace contextRef="#ctx0" brushRef="#br0" timeOffset="54381.71">3609 10003 147 0,'-6'-8'87'0,"6"8"0"0,-7 0 2 15,7 0-23-15,-6 0-37 0,6 0-25 16,-7 0-1-16,7 0-2 0,0-7 0 16,-5 7 2-16,5-9-1 0,0 9 2 0,0-7-1 15,3 7 2-15,-2 0 2 0,3-10 4 16,0 10-4-16,1 0 3 0,3-10-3 16,-1 10 2-16,0-10-3 0,4 10-1 0,-1-12-1 15,3 5-2-15,1-1-1 0,-1 1-2 16,3 7 1-16,-2-13-1 0,2 13 2 15,0-6-1-15,1 6 1 0,-4 0 0 16,3 0-1-16,-5 0 0 0,2 0 1 16,-3 0 1-16,0 0 3 0,-3 1 2 15,-1 2 0-15,-1 1 0 0,-2 0 2 16,0 0 0-16,-3-1 0 0,0 0 1 0,0 1-4 16,0 1-1-16,-6 3-1 0,1 0 1 15,-1 2-2-15,-1 2 0 0,-2 3-1 16,1 2 0-16,-3 1 2 0,0 3-3 15,0 1 1-15,-1 1 0 0,-2 2-1 16,1-1-1-16,1 0 1 0,1 0-1 0,-1-2 1 16,1-2 1-16,2 0-1 0,0-3 1 15,0-2 1-15,2-2 0 0,2-2-1 16,0-3 0-16,0-1 1 0,5-1 0 0,-7-3-3 16,7 0 0-16,-4-2-1 0,4-1-4 15,0 0-2-15,0 0-4 0,0 0-2 16,0 0-5-16,0-9-6 0,0 9-6 15,2-6-13-15,-1 6-47 0,1-10-18 16,2 10 3-16,-2-10 2 0</inkml:trace>
  <inkml:trace contextRef="#ctx0" brushRef="#br0" timeOffset="55281.16">3406 11123 200 0,'-8'0'85'0,"8"0"-5"0,-9 0-16 0,9 0-19 16,-6 0-33-16,6 0-9 0,-6-7-1 15,6 7 1-15,-6 0-1 0,6 0 0 16,0-8 3-16,0 8-1 0,0 0 1 16,0 0 1-16,0 0 1 0,0 0 1 15,0 0-1-15,5 0 2 0,-2 0 1 0,2-8-2 16,0 8 0-16,2 0 1 0,2-7-2 16,-1 7 1-16,2-8-3 0,2 8 1 15,0-9 1-15,2 9-2 0,-1-9 1 16,3 9 0-16,-1-11-2 0,3 11 0 15,0-13-1-15,0 13 2 0,-1-12-2 0,3 12-1 16,-1-10-1-16,1 10 1 0,1-11-1 16,-3 11-1-16,3-9 1 0,-2 9 0 15,-2-9 0-15,1 9-1 0,-3 0 1 16,1-9-1-16,-5 9 3 0,-3 0-5 0,1 0 2 16,-6 0 0-16,0 0 2 0,-3 0-1 15,0 0 0-15,-5 0 0 0,-2 0-2 16,-2 2 2-16,-1 0-1 0,-3 1 1 15,0-1 0-15,-4 2 0 0,1-1-1 16,-2 1 0-16,1-1 0 0,-1 1 0 16,1 0 0-16,-2-1 0 0,2 0 0 0,3 0 1 15,-1-1 0-15,1-1 0 0,3 2-1 16,0-2 2-16,2 1-2 0,2-1 0 16,2-1 0-16,5 0-1 0,-5 0 0 15,5 0 2-15,0 0-3 0,4 0 0 0,0 0 2 16,2-7-2-16,1 7 2 0,4-7-1 15,0 7-1-15,1-9-2 0,5 9-3 16,-1-11-8-16,2 11-7 0,1-7-39 16,0 7-45-16,0 0-1 0,-2 0 1 0,0 0 1 15</inkml:trace>
  <inkml:trace contextRef="#ctx0" brushRef="#br0" timeOffset="56848.09">3503 11003 172 0,'-5'-11'81'0,"-1"11"-1"0,1 0-6 16,0-7-23-16,-1 7-29 0,1 0-18 15,-2 0-1-15,1 1 0 0,0 2 0 16,0 0 0-16,0 2-1 0,-4 0-2 15,3 0-1-15,1 2 0 0,-1-2 2 0,-3 1 3 16,4 0-1-16,0 0 0 0,1-1-1 16,-1-1 1-16,0 1 0 15,6-2 0-15,-6 0 0 0,6-2 0 0,0-1-2 16,0 0-2 0,5 0 1-16,2 0 1 0,-1 0 1 15,4-10 1-15,2 10-1 0,0 0 1 0,3-10 1 16,1 10 0-16,3-12 0 0,-1 12 2 15,5-12-3-15,-1 4 3 0,1 1-1 16,0-1 0-16,2-2 2 0,1 2-1 0,2-1 0 16,-2-2 1-16,0 2-1 0,2-1 0 15,0 2 0-15,-1-1-2 0,-3 0-1 16,2 2-1-16,-2 0-1 0,-3 7 1 16,0-13 0-16,-3 13-2 0,-1-9 4 15,-3 9-3-15,-4-8 1 0,-2 8 0 0,-3-9 1 16,-4 9-1-16,-1-9 0 0,0 9 0 15,0-9-1-15,-9 9 0 0,1-8-1 16,-3 8 1-16,-1 0-1 0,-3-9 0 16,1 9 1-16,-3 0 0 15,0 0-2-15,-1 0 2 0,0 0 0 0,-1 3-1 16,0 2 0-16,0 1 0 0,0 2 0 16,1 0-1-16,0 0 0 0,-2 3 1 0,3 0 4 15,-1 1-5-15,2-1 1 0,-1 0 0 16,1 0 0-16,1 0 0 0,-1 0 0 15,3-1 1-15,-1-1-1 0,1-1 0 16,2-1-3-16,1-1 3 0,1 0 0 16,0-1 0-16,3-2 2 0,0 1-2 0,1-2 0 15,5-1-1-15,-7 1 0 0,7-1 0 16,0-1 0-16,0 0 0 0,0 0 0 16,0 0 0-16,0 0-3 0,1 0 4 15,4 0 0-15,0 0 0 0,-1 0 0 0,4-7 0 16,-2 7 0-16,5 0 2 0,-2-8-2 15,4 8 0-15,0-10 0 0,2 10 2 16,1-11-4-16,2 11 2 0,0-13 2 16,0 5 1-16,1 0-2 0,1 1-3 15,-2-2 2-15,0 3 1 0,0-2-1 0,-3 8 0 16,1-12 0-16,-4 12-1 0,-1-11-5 16,0 11-5-16,-4 0-2 0,-1-8-2 15,0 8-6-15,-2 0-26 0,-2 0-46 16,1 0-10-16,-3 0 1 0,0 1 3 15</inkml:trace>
  <inkml:trace contextRef="#ctx0" brushRef="#br0" timeOffset="58545.42">3668 9985 133 0,'0'0'85'15,"0"0"-1"-15,-6 0-8 0,6-11-13 16,0 11-17-16,-5-9-24 0,5 9-17 0,0-10 0 16,-5 10 0-16,5-10-4 0,0 10 1 15,-6-9-1-15,6 1-1 16,0 8 1-16,0 0 0 0,0-10 1 15,0 10-1-15,0 0 1 0,0-8 1 16,0 8-2-16,2-9 3 0,0 9 0 0,2-11 0 16,-2 4-1-16,3-1-1 0,0-1 1 15,0 0-1-15,1-2 1 0,2 1 0 16,1 0-1-16,0 1 1 0,2 0-1 16,0 9-1-16,1-12 2 0,0 12-2 15,2-8 0-15,0 8-1 0,0 0 0 0,1 0 1 16,-1 0 0-16,-1 0 0 0,2 0 0 15,-2 0 2-15,0 1 0 0,0 0 0 16,0 2 1-16,-3-1-1 0,-1 1 0 16,2-1 0-16,-2 0 0 0,-1 1 0 15,0-1 0-15,-1 2-2 0,-1 2 0 0,-2-1 2 16,-1 2 1-16,0 1 0 0,-2 1 1 16,-1 2 0-16,0 0-1 0,0 2 2 15,-5-1 0-15,5 1 0 0,-9 1 0 0,3 0-2 16,-3 1 0-16,1-2 1 15,0 1-2-15,-4-1 1 0,2 0-2 0,0-2 0 16,-2 0 0-16,3-2 1 0,-1 1 0 16,0-2 0-16,0-1-1 0,2 1-1 15,-2-1 1-15,2-1 0 0,0 0 0 16,0-1-1-16,0 2-1 0,-1-1 0 16,3-1 0-16,-3 2 0 0,1 0 0 0,1-1 1 15,-2 0-1-15,2 0 1 0,0 0-2 16,2-3 2-16,-1 2-1 0,1-1 0 15,0-1 0-15,5-1-2 0,-6 0-3 16,6-1-7-16,0 0-6 0,-6-1-5 16,6 2-6-16,0 1-28 0,0 0-51 15,0 1-2-15,0 2 0 0,0-1 5 0</inkml:trace>
  <inkml:trace contextRef="#ctx0" brushRef="#br0" timeOffset="59445.18">3707 9881 207 0,'-5'0'87'16,"5"-8"1"-16,0 8-18 0,-5-10-31 0,5 10-28 15,0-12-6-15,-6 12-1 0,6-14 1 16,0 6 0-16,-3 0-1 0,3 1-1 16,0 7-2-16,0-14 2 0,0 7 0 15,1-1-1-15,2 1 1 0,1-2 2 16,2 1-2-16,0-2-1 0,4-1 2 0,-2-1 2 16,2-1-3-16,3 0 0 0,1-2-1 15,3 0 0-15,0-1 0 0,0 0 0 16,1 2 1-16,3 1-1 0,-1 2 1 15,0 2-3-15,0 0 1 0,1 9-1 0,-2-9 0 16,1 9 0-16,-2 0 0 0,-2 0 0 16,1 0 0-16,-5 3 0 0,0 1-3 15,0 3 4-15,-3 1 0 0,-1 0 3 16,-1 0 0-16,-3 1 1 0,0 2-1 16,-3-2 1-16,-1 1 2 0,0 0 0 0,0 0 0 15,0 3-2-15,-6-1 0 16,-1 1-1-16,1 2-1 0,-3 2 1 0,-1 2 0 15,-2 1-3-15,-1 1 2 0,-2 1 0 16,2 1-1-16,-5 2 2 0,2-2-1 16,-2 1-2-16,2 0 1 0,-2-2 0 0,2 0-1 15,-2-2 0-15,3-2-1 0,-1-1 1 16,3-3 1-16,0-2-1 0,2-1 0 16,-1-3 0-16,2 1 2 0,3-4-3 15,-1-1 3-15,0-1-1 0,2 0-1 16,0 0-1-16,1-1 0 0,1 0-1 0,4-2 1 15,-8 1 1-15,8 0-1 0,-6-1 1 16,6 1-2-16,-5-1 1 16,5 0 1-16,0 0-3 0,0 0-1 15,0 0-5-15,0 0-6 16,0 0-5-16,0 0-4 0,0 3-25 0,0 1-58 16,0 1-3-16,-5 1 2 0,5 2 3 15</inkml:trace>
  <inkml:trace contextRef="#ctx0" brushRef="#br0" timeOffset="60258.64">3356 10987 163 0,'0'-7'77'0,"0"0"-2"16,-3-1-11-16,3 1-12 0,0-1-18 15,-4 8-10-15,4-10-16 0,0 10 0 0,0 0-2 16,-6 0 0-16,6 0 0 0,0 0-3 16,-6 2-1-16,6 6-1 0,-7 4 0 15,7 4-2-15,-9 4 2 0,5 3-1 16,1 3 2-16,-3 3-1 0,1 2 2 15,0 3 0-15,-1 0 0 0,1 2 4 0,1-1-3 16,-2-3 1-16,3 0 0 0,3-3 0 16,-8-2-1-16,8-1-1 0,-8-3 1 15,8-1 0-15,-5-2-2 0,5-2-3 16,-7-1 2-16,7-3 0 0,-6-1 0 16,6 0-1-16,-5-3 0 0,5-2 1 0,0 2 0 15,-5-3-2-15,5 1 1 0,0-3 0 16,0 0-1-16,-5-3-3 0,5 1-2 15,0-1-4-15,0-1-4 0,0-1-14 16,1 0-41-16,1 0-28 0,-1 0 1 0,0-8 1 16</inkml:trace>
  <inkml:trace contextRef="#ctx0" brushRef="#br0" timeOffset="60693.18">3150 11279 196 0,'-4'3'84'0,"4"1"0"0,-7 0-21 16,7 0-24-16,-6 1-29 0,6 1-8 16,0 3 2-16,0-1 0 0,-4 3 1 15,4 2 2-15,1 5 4 0,2 1-3 16,-3 5 1-16,3 0-2 0,1 5 0 0,0 0 1 15,2 2-4-15,-1 0 0 0,2 0 0 16,-1-3-2-16,1-2 0 0,1-3 4 16,-1-3 1-16,1-5 1 15,1-3 2-15,-2-4 0 0,3-7 2 0,-3-1-1 16,2 0 2-16,-2-7-1 0,3-4-5 0,-2-4 1 16,2-5-3-16,1-3-1 0,-1-2-2 15,1-5-1-15,1-1-1 0,0 0 2 16,1 0-4-16,2-1 0 0,-1 1 3 15,1 0-1-15,-3 0 0 0,4 3 0 16,-4 2 0-16,1 3 0 0,-3 3 1 0,1 2 1 16,-3 4-2-16,0 2 0 0,-2 3-4 15,-1 1-3-15,-2 8-5 0,2-7-11 16,-3 7-12-16,1 0-42 0,-2 0-30 16,1 0-1-16,1 1 0 0</inkml:trace>
  <inkml:trace contextRef="#ctx0" brushRef="#br0" timeOffset="62591.6">4133 8836 182 0,'3'-11'88'0,"-2"11"-9"0,1-9-14 0,-1 9-13 15,-1 0-26-15,0 0-21 0,0 0-3 16,0 1 1-16,0 6-1 0,-6 2 1 15,1 5-1-15,1 3 2 0,-3 2 0 16,-1 2 0-16,1 1 1 0,-2 2-2 0,2 1 0 16,-3 0-1-16,2 1-2 0,2 0 0 15,-2-2-2-15,0-1-6 0,3-3-8 16,0-1-21-16,5-4-34 0,-6-1-19 16,6-3-2-16,0-1 1 0</inkml:trace>
  <inkml:trace contextRef="#ctx0" brushRef="#br0" timeOffset="62824.12">4003 9127 151 0,'0'0'79'0,"-5"-6"-12"16,5 6-11-16,0 0-14 0,0 1-11 16,0 4-5-16,0 3-5 0,0 2-8 15,0 3-5-15,1 1-1 0,2 1-1 0,-2 1-1 16,2 0 1-16,0 0 2 0,1-2-2 15,1-3 0-15,2-1 1 0,-2-5-1 16,1-2 1-16,2-3-1 0,1 0-1 16,-1 0-2-16,2-13-2 0,1 4-1 15,-1-4-3-15,1-1-3 0,2 0-8 0,-2-2-26 16,0-1-48-16,1 0-7 0,-1 0 0 16,2 1 0-16</inkml:trace>
  <inkml:trace contextRef="#ctx0" brushRef="#br0" timeOffset="64145.89">4637 8382 165 0,'0'0'84'0,"0"0"-11"0,0 0-8 0,0 0-14 16,0 5-17-16,0 3-21 0,-6 1-11 15,6 4 1-15,-8 4 0 0,5 3 0 16,-2 4 0-16,-1 4 1 0,-1 1-1 16,-2 1 0-16,2 2-1 0,-2 0 0 0,1 1-1 15,-2-2 0-15,2-2 0 0,-2-1 0 16,3-3 0-16,-2-4 0 0,3-3-1 15,0-2 0-15,0-3-1 0,2-3-2 16,4-3-3-16,-5-3-6 0,5-3-20 16,0-1-41-16,0 0-17 0,0 0 1 0</inkml:trace>
  <inkml:trace contextRef="#ctx0" brushRef="#br0" timeOffset="65771.73">4616 8526 168 0,'6'-9'77'0,"-1"9"-7"16,0 0-12-16,2 4-11 0,-2 2-11 15,0 5-12-15,0 4-20 0,1 3 2 16,-1 3-2-16,-1 2 0 0,1 0 1 0,-1 0-3 16,1 0 1-16,-3-1 0 0,1-3 2 15,0-1 2-15,0-1-2 0,-1-5-2 16,2-2 3-16,-3-4 1 0,3-4-1 15,-2-2 0-15,2 0 1 0,1 0-4 0,0-15-1 16,2 3 0-16,0-1 0 0,2-3-2 16,0-2 0-16,2-2 1 0,1-1-2 15,3-2 1-15,-3-2-1 0,3 1 2 16,0-3 0-16,0 1-1 0,2 0-1 16,0-1 1-16,-1 1 0 0,-3 1-1 0,3 1 0 15,-1 1-2-15,-2 0-3 0,0 3-4 16,0 2-1-16,-2 1 0 0,-1 2-1 15,1 3 0-15,-1 3-2 0,-4 0 1 16,2 9 1-16,-2-8 4 0,-2 8 3 16,1 0 3-16,-3 0 2 0,1 0 2 0,-1 0 1 15,-1 0 2-15,1 0 2 0,-2 0-2 16,0 1 0-16,0-1 1 0,0 1-3 16,0 0 0-16,0 0-1 0,-5 1 0 15,5 0-1-15,0 4 1 0,-5 0 2 16,5 2 0-16,-6 3 0 0,6 4 1 0,-5 5 0 15,5 2 0-15,-8 4 0 16,8 3-1-16,-8 2-1 0,8 1-1 0,-6 0-1 16,6 0 2-16,-6-1-2 0,6-1 0 15,0-1-1-15,-4-4 1 0,4-3-1 16,0-2 1-16,0-6 1 0,2-3 0 0,-1-5-1 16,2-3-1-16,0-3 1 0,2 0 0 15,1 0 0-15,-1-12 0 0,2 6-1 16,-2-3 3-16,2-3-3 0,2-1 0 15,-2-1 0-15,1-3 0 0,1-2 0 0,-1-3 1 16,3 1-2-16,-2-3 1 0,-1-1 3 16,2 1-4-16,-4 0 1 0,1 1 0 15,1 2 0-15,-3 2 1 0,0 1-1 16,-1 3-2-16,0 3 2 0,-2 3 0 16,-1 9-3-16,1 0 3 0,-2 0-1 0,0 7 1 15,0 4 0-15,-5 2 0 16,5 2 0-16,0 1 4 0,-6 1-5 15,6 0-1-15,0-1 1 0,-5 0 2 16,5-1 1-16,0-3-1 0,0-1 1 0,-6-4-1 16,6-1 2-16,0-5-2 0,0-1 2 15,1 0-1-15,0 0 0 0,1-13-2 16,0 2 1-16,0-1-1 0,1-2 0 16,-2-1 1-16,1-1-2 0,1-1-1 15,-1 0 2-15,1 0 1 0,-2 1-1 0,0 0 1 16,2 1-1-16,-2 2 1 0,-1 1-1 15,0 2 0-15,0 2 2 0,0-4-2 16,-6 12 0-16,-2 0 0 16,5 0 0-16,-2 0 0 15,-2 0 0-15,2 0 0 0,-3 3 0 0,1 4 0 16,-1-1-2-16,-2 2 2 16,1 1-1-16,-1-1 1 0,0 1 0 0,3-2-1 15,-2 1 0-15,1-1-2 0,0 0-1 16,2-1-2-16,1 1-1 0,5-2-1 15,-6-1-2-15,6 0-3 0,0-1 0 0,0-2-5 16,3 0-3-16,0-1-4 0,1 0-5 16,2 0-3-16,0 0-1 0,3 0 1 15,-2-12 1-15,1 12 4 0,0-8 14 16,1 8 21-16,0-15 10 0,-2 8 7 16,2-3 3-16,-1 2 3 0,1-2 1 0,-3 0 1 15,1 2-4-15,1 0-8 0,0 8-15 16,-3-12-2-16,2 12-3 0,0 0 2 15,-2 0 0-15,1 0 2 0,-2 0 0 16,1 5 2-16,-2 4 0 0,0 2 0 16,-1 4 1-16,-1 2-1 0,2 4-1 0,-3 0 0 15,0 3-2-15,0-1 2 0,0 1-3 16,0-1-1-16,0 0 0 0,-6-4 0 16,6 1-1-16,0-4 1 0,-6-2-1 0,6-3 1 15,0-1 0-15,0-3-2 16,0-2 1-16,0-3 1 0,0-1 0 0,0-1 0 15,3 0 0 1,0-10-2-16,3 10-1 0,-1-16 1 16,1 6-1-16,0-1 0 0,1-1-1 15,3-4 2-15,-2 0-3 0,1 0 1 16,3-2 0-16,-2-1 2 0,-2 1 1 0,3 1 0 16,-1 1 1-16,-3 3-1 0,0 2 2 15,2 3 0-15,-3 8 1 0,-1 0 1 16,0 0 2-16,0 0-2 0,-1 5-1 0,2 6-1 15,-1 2 2-15,1 2-3 0,0 1-1 16,1 1 0-16,1 0 1 0,-1 1-1 16,2-3-2-1,-2 0 2-15,4-3 0 0,-1-3 1 0,1-4 0 0,1-4 0 16,-1-1 0-16,2 0 1 0,-2-10-2 16,1 0 1-16,1-5 0 0,0-3 0 0,-1-3 0 15,0-2-1-15,-2-4-1 16,2 0 1-16,-4-2 0 0,1-1 0 0,-3 2 1 15,0 1-2-15,-1 1 1 0,-4 2 0 16,0 4 0-16,-1 2 2 0,0 6 1 16,0 2-2-16,-6 10 0 0,1 0 0 0,-1 0 1 15,-1 1-1-15,1 9 1 16,0 3 0-16,-3 6 0 0,2 5-1 0,2 2 0 16,5 4 1-16,-7 0 1 0,7 3-3 15,0 0-2-15,0 1 1 0,2-2-1 16,3 0 0-16,1-2 1 0,4-2-2 0,-1-3-2 15,2-3-5-15,3-4-3 16,0-5 3-16,2-2-4 0,-1-4-11 0,0-3-23 16,-1-3-30-16,-2-1-16 0,0 0 3 15</inkml:trace>
  <inkml:trace contextRef="#ctx0" brushRef="#br0" timeOffset="66518.73">4553 9195 150 0,'0'6'77'0,"0"-1"-1"0,0 0 1 16,0 1-11-16,0-2-23 0,0-1-27 16,1-2-10-16,3-1 0 0,3 0 2 15,3 0-2-15,1 0 0 0,3-10 1 16,3 2-1-16,3-1-1 0,2-1 0 0,2 0-1 16,4 0-1-16,1 0 0 0,2-1-1 15,1 2 0-15,2 0-1 0,0 1 2 16,0 8-3-16,1-11 2 0,-2 11-1 15,1 0 0-15,0-10 2 0,-4 10-1 0,2 0 1 16,-3 0 0-16,1 0 1 0,-1 0-1 16,-3 0 0-16,2-7 0 0,0 7 1 15,-3 0-2-15,1-8 1 0,-1 8-1 16,-2-8 1-16,3 8 0 0,-3-9-1 16,0 9 0-16,0-10 1 0,-2 10-1 15,-1-10 0-15,1 10 0 0,-3-11 0 0,1 11 1 16,-1-12-2-16,-2 12 0 0,-1-10 1 15,1 10-1-15,-4-10 1 0,0 10 1 16,-2-10-1-16,-2 10 2 0,0 0 1 16,-1-9 0-16,-4 9 1 0,1 0-1 0,-1 0 1 15,-2 0-2-15,-1 0 0 0,0 0-2 16,0 0 2-16,0-7-2 0,0 7-1 16,-6 0-1-16,6 0 1 15,0 0 0-15,-5 0-2 16,5 0 0-16,0 0-9 0,0 0-3 15,0 0-5-15,0 0-6 0,-7 0-22 0,7 1-59 16,0 2-5-16,0 2 0 0,-5-1 2 16</inkml:trace>
  <inkml:trace contextRef="#ctx0" brushRef="#br0" timeOffset="68602.84">10010 11268 131 0,'3'-8'87'15,"-1"-1"0"-15,1 2 1 16,0 7-21-16,2-11-34 0,0 11-28 0,1 0 1 15,0 0-1-15,1 2 0 0,2 3 1 16,-2 2 1-16,3 3-1 0,1 2-1 16,0 2 0-16,1 2 0 0,3 1-1 15,-1 0 0-15,2-1 0 0,1 1 0 16,0-2-3-16,0 0 3 0,1-4-1 0,0-2-2 16,0-2-1-16,2-1 0 0,-2-4-1 15,1 0 1-15,1-2 0 0,-2 0-2 16,1 0 3-16,-2 0-4 0,1-8 1 0,1 8 2 15,-2-11 1-15,1 11-1 16,-1-13 0-16,2 13 0 0,1-12 1 0,-3 12 1 16,2-10 1-16,-1 10 1 0,1 0 0 15,0 0 1-15,-1 0-1 0,2 0 2 16,-3 4-1-16,1 4-2 0,1-1 0 0,-2 4-1 16,1 1 1-16,-2 2-1 0,2 0-1 15,-1 2 0-15,0 0 0 0,0-1-1 16,2 1 1-16,-2-2-1 0,1 1 1 15,1-3-1-15,-1-1 0 0,1 0 0 16,0-1 1-16,-1-2-2 0,2 0 1 16,-4-2 0-16,2 1 0 0,1-2 2 0,-2-1-2 15,2 1 2-15,-1-1-3 0,0 0 3 16,2-2 0-16,-1 1 0 0,0-2 0 16,0-1 2-16,1 0-3 0,0 0 0 15,-1 0 0-15,2 0-1 0,-1 0 1 0,-1-7 0 16,2 7-2-16,-2 0 1 0,0-10 1 15,0 10-2-15,-2 0 2 0,0-8-1 16,-1 8 0-16,0 0 1 0,-2 0-2 16,0 0 0-16,-2 0 1 0,1 0 1 15,-2 2-1-15,-1 0 1 0,1 0-2 0,-2 1 1 16,0 1 0-16,2-1 0 0,-4 0 1 16,2-1 2-16,-1 0-2 0,2-1-1 15,-2 0 1-15,1 0 0 0,1-1 2 16,-1 0-2-16,0 0 0 0,1 0-1 15,-1 0 1-15,1 0-3 0,-1 0 3 0,1 0-1 16,-1 0 0-16,0 0-1 0,1 0 2 16,-1 0-2-16,0 0 1 0,1 1 0 15,0-1 0-15,-2 2 0 0,1-1 0 16,2 1 0-16,-4 0-1 0,2 0 2 0,0-1-2 16,0 0 2-16,-1 0-1 0,0 0 1 15,2-1-2-15,-2 1 2 0,-2-1-1 16,3 0 1-16,-1 0 0 0,-3 0-1 15,1 0 0-15,-1 0 1 0,2 0 0 16,-3 0-1-16,0 0 1 0,-1 0 0 0,0 0-1 16,0 0 0-16,-1-7 1 15,1 7-1-15,-3 0 0 0,2 0 0 0,-1 0 0 16,0 0 1-16,1 0-2 0,-1 0 0 16,1 0 1-16,-1 0-1 0,1 0-3 15,-1 0-5-15,1 0-8 0,-1 0-21 16,-1 1-66-16,0 0-3 0,0 0 2 0,0-1 0 15</inkml:trace>
  <inkml:trace contextRef="#ctx0" brushRef="#br0" timeOffset="72320.95">3315 10661 190 0,'4'4'85'0,"-2"-1"-1"0,3 0-3 15,0 0-41-15,-2-1-40 0,1 1-1 16,2-1-1-16,-1 0-1 0,0 1 1 0,0-2 1 16,0-1 1-16,-1 2 1 0,4 1 1 15,-1-1 2-15,-1 0 3 0,3 0 0 16,-1 0 2-16,0-2-1 0,1 0 0 15,1 0 0-15,-1 0-2 0,1 0 0 0,1 0 0 16,1 0-3-16,-1 0-1 16,2 1-1-16,0 1-1 0,-1-1 0 0,1 1 1 15,0 0-1-15,2 1 0 0,-4 1 0 16,3 0 0-16,-1 1 0 0,-1-1 0 16,0 0 0-16,-2 0 0 0,-2-1 0 0,2 0-1 15,-4-1 2-15,1 0 0 16,-2 0 2-16,0 0-1 0,1-1 2 0,-2-1 0 15,-1 0-1-15,1 0 1 0,1 0 0 16,-2 0-1-16,2 0-1 0,1 0-2 16,2 0 1-16,-1 0 0 0,3-9 4 15,0 9-5-15,1 0 1 0,3-9 0 16,-2 9 0-16,0 0 0 0,3-7 0 0,-3 7-1 16,1 0 0-16,-2 0 1 0,0-7-5 15,0 7 11-15,-3 0-2 0,1 0 1 16,-4 0 3-16,2 0 3 0,-3 0-1 15,-3 0-1-15,1 0 0 0,-1 0 0 0,1 0-5 16,-2 0-1-16,1 0 0 0,-1 0-2 16,0 0-4-16,0 0-3 15,0 0-1 1,0 0-6-16,0 2-6 0,1 1-9 0,0 1-40 16,-1 0-41-16,2 0 0 0,-1 1-1 15</inkml:trace>
  <inkml:trace contextRef="#ctx0" brushRef="#br0" timeOffset="75794.98">11463 13037 189 0,'8'0'94'15,"2"0"2"-15,-2 0-2 0,-2 0-38 16,1 3-46-16,0 3-1 0,-2 1-1 0,0 1 0 16,0 1-3-16,-1 0-2 0,0 2-1 15,1 0-1-15,0 2 1 0,0-1-1 16,1 1 0-16,1-1 0 0,2-1-1 15,-2-2 0-15,2-3 1 0,2-3 0 0,0-3 2 16,0 0-2-16,3 0-1 0,0-9-1 16,2 0 2-16,0-3-1 0,1-3 1 15,-1-1 0-15,2-1 0 0,-1-1-1 16,0-1-1-16,-1 1 1 0,0 1 1 16,-2 1-1-16,1 3 0 0,-4 3 1 0,1 10 1 15,-1-8 2-15,-4 8 0 0,2 2 1 16,-2 4-1-16,-3 4 2 0,3 4 0 15,-3 1-2-15,1 3 1 0,1 2 0 16,0 2-3-16,1 0-2 0,0-1 1 16,2 0 0-16,1-3 0 0,0-2 0 15,3-4-1-15,1-4 1 0,1-5-1 0,1-3-1 16,2 0 1-16,1-9-1 0,4-2-4 16,0-5-4-16,0-4-2 0,1-5-2 15,2-2-2-15,1-5 0 0,0-1 1 0,1-1 0 16,-2-3 2-16,0 0 3 15,-1 2 3-15,-2-2 4 0,0 1 1 0,-3 3 2 16,-1 1 1-16,-1 1 1 0,-2 1 2 16,-1 3 0-16,-1 1 0 0,-2 1 0 15,-1 3 1-15,-3 3 0 0,1 3 2 0,1 2-1 16,-3 5 1-16,1 9 2 0,-2 0 1 16,1 0 0-16,-4 1 4 0,0 10-2 15,-3 6 0-15,0 7-2 0,0 6 0 16,-7 6-4-16,1 4 0 0,-2 4-4 15,0 2-2-15,-1 2 0 0,-2 0-3 0,1 1 3 16,0-3 0-16,-1-2-1 0,2-4 0 16,1-4 0-16,2-5-1 0,-1-6 1 15,7-4-1-15,-6-6-2 0,6-5-1 16,0-9 0-16,3-1-1 0,1 0 0 16,3-12-1-16,1-2 1 0,2-3 1 0,2-4-1 15,-1-2 3-15,1-2 1 16,3 0-1-16,-1 0 1 0,2-2 0 0,-1 4 2 15,0 0-1-15,-1 4 3 0,0 5 2 16,-4 6-1-16,-1 8 0 0,-2 0-1 16,-3 3 2-16,-1 6 0 0,-2 7-1 0,-1 2 0 15,0 4-2-15,0 2-1 0,0 1-1 16,0 1 2-16,0-1-4 0,0 0 2 16,0-2-1-16,0-2-1 0,0-4-2 15,0-5-5-15,4-5-1 0,3-7-3 0,2 0-2 16,3 0-3-16,1-15 0 0,3 1-1 15,1-4 2-15,2-3 2 0,2-2 7 16,-2 0 3-16,2 0 2 0,0 1 5 16,-3 2 8-16,1 3 4 0,-3 4 4 0,-1 4 2 15,-4 9 0-15,-1 0-1 16,-2 0-1-16,-3 5 0 0,-3 6-1 0,-1 5-4 16,-1 2-4-16,0 5-3 0,0 0-4 15,0 1-1-15,0-1-1 0,0 2-1 16,0-3-3-16,0-2-1 0,0-3-5 0,4-5-7 15,2-3 0-15,3-5-4 16,0-4-2-16,3 0 0 0,1 0 1 0,0-14 3 16,3 0 2-1,-1-5 3-15,1-4 9 0,0-2 4 0,1-5 5 0,-1 1 5 16,-1-2 4-16,-1 2 2 0,-1 1 1 16,-3 3-1-16,1 1-1 0,-4 4-4 15,0 4 4-15,-1 5-5 0,-3 11 0 0,-2-7-3 16,-1 7 0-16,0 4 0 0,0 5-2 15,0 3 1-15,-6 5-1 0,6 1-2 16,-5 1-2-16,5 2 1 0,0 0-1 16,0 1 0-16,0-1-1 0,0 1-1 0,0-2 1 15,3-2-2-15,4-6-2 0,-1-1-2 16,5-5-3-16,0-4 0 0,2-2-2 16,3 0 0-16,0-7 0 0,2-3-1 15,2-3 2-15,-1-3 4 0,2-4 1 16,0-4 3-16,-1 0 0 0,0-3 2 15,-2 1 1-15,-1 1 0 0,-3-1 0 16,-1 2 0-16,-5 3-1 0,-1 3-6 0,-4 2-4 16,-3 4-21-16,0 3-43 0,0 9-21 15,-8-8 0-15,0 8 2 0</inkml:trace>
  <inkml:trace contextRef="#ctx0" brushRef="#br0" timeOffset="76397.81">14064 12873 148 0,'0'6'103'0,"0"4"1"16,0 2 0-16,-4 5-1 0,4 5-63 15,-9 5-30-15,2 6 0 0,0 4-2 16,-1 5-2-16,-2 1-3 0,0 3-2 16,0 2 0-16,-1 1 0 0,0 1 0 0,0 0 0 15,0-3 0-15,1 0 0 0,-1-5-1 16,2-2-3-16,1-7-2 0,0-3-5 15,0-8-2-15,2-4-4 0,0-6-5 16,1-6-5-16,5-6-22 0,-7 0-25 16,7 0-19-16,0-20-5 0,0 1 4 15</inkml:trace>
  <inkml:trace contextRef="#ctx0" brushRef="#br0" timeOffset="76661.17">13931 13327 151 0,'16'-55'96'0,"-1"1"-1"0,2 1-4 15,-2 4-16-15,2 4-29 0,-2 4-38 16,1 6-2-16,-1 4-2 0,0 6-1 0,-1 5 0 15,1 4-2-15,-2 4 0 0,1 4 1 16,-2 8 0-16,1 0 1 0,-2 0 2 16,0 0 1-16,0 3 0 15,-1 3 1-15,-1 2 2 0,0 1 1 0,-4 2 0 16,-2 2 1-16,-2 2-4 0,-1 1 2 16,0 0-2-16,-8 2-2 0,0 0 1 15,-3 1-4-15,0-1-2 0,-4 0-2 0,0-1-1 16,-1-1-2-16,0-1-2 15,-1-1-4-15,3-3-3 0,-1-1-1 0,2-3-8 16,1-3-1-16,4-1-9 0,2-3-21 16,6 0-22-16,0-9-24 0,0 1 1 15,0-3 4-15</inkml:trace>
  <inkml:trace contextRef="#ctx0" brushRef="#br0" timeOffset="78133.69">14867 12785 177 0,'1'0'93'16,"0"-8"0"-16,0 8-6 0,0 0-26 15,-1 0-29-15,0 0-22 0,0 0-2 16,0 0-3-16,0 0-1 0,0 0-3 0,0 3-1 15,0 4-5-15,0 3-8 0,0 1-35 16,-6 3-48-16,6 3-1 0,-7 0 0 16</inkml:trace>
  <inkml:trace contextRef="#ctx0" brushRef="#br0" timeOffset="78342.89">14785 13229 176 0,'-4'16'109'0,"4"-2"1"0,-9-1 3 15,9-1-2-15,-8-2-57 0,8-2-40 16,-7-2 0-16,7-2-3 0,-7-1-2 16,7-3-2-16,0 0 2 0,0 0-7 15,1 0-6 1,2 0-8-16,2 1-7 0,1 2-7 16,1 0-6-16,0 2-25 0,0-2-54 0,0 3-2 15,2-1 3-15,0 0 4 0</inkml:trace>
  <inkml:trace contextRef="#ctx0" brushRef="#br0" timeOffset="78625.78">15119 13064 185 0,'4'0'100'16,"0"-7"1"-16,-1 7-1 0,1 0-5 0,2-7-86 15,-1 7-8-15,1 0-1 0,0 0-3 16,0 0-6-16,1 0-5 0,0 0-3 15,0 2-6-15,0 2-24 0,2 1-30 16,-2 0-20-16,-1 1 3 0</inkml:trace>
  <inkml:trace contextRef="#ctx0" brushRef="#br0" timeOffset="78791.45">15176 13196 156 0,'-6'7'101'16,"-1"-1"0"-16,3 0 0 0,4 0-16 0,-6-3-31 15,6 0-36-15,0-2-8 0,0-1-2 16,2 0-4-16,2 0-4 0,0 0-1 16,3 0-4-16,-1 0-9 0,2 0-17 15,0 0-40-15,1 0-33 0,0 0 0 0,0 0-2 16</inkml:trace>
  <inkml:trace contextRef="#ctx0" brushRef="#br0" timeOffset="79092.89">15562 13105 142 0,'1'-8'101'15,"-1"8"1"-15,0 0 2 0,0 0-2 16,-6 4-31-16,-1 3-63 0,-1 3-1 0,-3 4-5 16,-1 2-1-16,-2 1 1 0,1 2 1 15,0 1-2-15,0-1 2 0,0 2-3 16,1 1-1-16,0-1-5 0,2-1-4 16,0-1-4-16,2-5-5 0,3-4-11 15,5-7-25-15,0-3-37 0,0 0-13 0,0-8 3 16</inkml:trace>
  <inkml:trace contextRef="#ctx0" brushRef="#br0" timeOffset="79725.47">15509 13111 196 0,'15'-24'95'0,"1"6"1"15,-2 6-4-15,1 5-23 0,-3 7-44 0,-1 0-7 16,-1 1 1-16,-3 9 1 0,-1 4-5 16,-1 4 1-16,-1 3-2 0,0 0-2 15,1 2-2-15,-1-1 1 0,1 3-1 16,0-3-5-16,2-2-1 0,2-3 2 0,0-5-3 15,2-3 0-15,2-5-3 0,0-4-2 16,2 0-2-16,0 0-5 0,2-15-6 16,-1 2-3-16,2-4 0 0,-1-4-5 15,0-1 0-15,-2-1 1 0,0-1 3 0,-2 2 2 16,-1-1 3-16,-2 3 7 16,-2 3 3-16,0 2-1 0,-1 4 8 0,-2 3-2 15,-2 8 0-15,-1 0 0 0,-1 0-1 16,-1 1 0-16,0 7 4 0,0 3-4 15,-5 3 0-15,5 1 0 0,-7 3-2 0,2 0 1 16,0 2 0-16,1 1 0 0,0-1 1 16,4 1 2-16,-8-1-6 0,8 1 4 15,-5-3 1-15,5 0-1 0,0 0 1 16,0-3 0-16,1-1-1 0,2-2 0 16,1-3 0-16,1-3-2 0,1-3 2 0,3-1-3 15,-1-2 1-15,1 0 2 0,2-9 0 16,0 1 1-16,1-3 3 0,0-1 1 15,-1-2 0-15,0-2 2 0,1 1 0 16,-3-2 3-16,0 1-2 0,0 1-1 16,-2-1 0-16,-1 4-2 15,-2-1-1-15,-1 3-1 0,-3 1-3 0,0-2-2 16,0 11-3-16,-4 0 0 16,4-9-1-16,-6 9 1 0,6 0 1 15,-8 0-1-15,8 0 1 0,-9 0 2 0,9 0 1 16,-7-7 2-16,7 7 0 0,-6 0-1 15,1-7-1 1,5 7 0-16,0-11 0 16,0 11 0-16,0-8 2 0,0 8-2 0,0-7 4 15,0 7-2-15,0 0 0 0,0-8 1 16,-4 8-2-16,4 0-3 0,-5 0 2 16,5 0-4-16,-9 0-1 15,3 3-5-15,-2 1-6 0,-1 1-25 16,0-1-44-16,0 1-10 0,1-1 1 15</inkml:trace>
  <inkml:trace contextRef="#ctx0" brushRef="#br0" timeOffset="80408.08">16131 13280 173 0,'1'7'91'16,"0"0"2"-16,0-1-2 0,0 1-30 16,-1 0-32-16,0 2-19 0,0 1-3 0,0 3 1 15,-5 2 0-15,5 3 1 0,-9 1-1 16,4 4 1-16,-2 1-3 0,-1 1-3 15,1 1 0-15,-2 0-1 0,1-1-1 16,0-1 3-16,-1-3 1 0,1-1-2 16,2-4-1-16,1-4 0 0,5-6-2 0,0-5 0 15,0-1-2-15,0 0-2 0,6-15-1 16,3 1-4-16,3-3-1 0,0-4 0 16,3-1 3-16,0-1-2 0,1-1 3 15,1 0 3-15,1-1 2 0,-1 2 1 16,1 2 1-16,-3 1 1 0,1 5 2 0,-4 5 1 15,1 10 1-15,-4-8 1 0,0 8 1 16,-1 3 0-16,-3 2-1 0,0 4 2 16,-1 4-2-16,0 0 0 0,0 3-3 0,-1 1 3 15,2 2-2-15,-1 0-3 16,1 0 0-16,1-1 0 0,2-1 0 0,1-2 0 16,1-2 0-16,0-4-1 0,3-3 0 15,0-3-4-15,2-3 2 0,-1 0 1 16,3 0 0-16,-1-15-3 0,2 2 1 0,-2-4 0 15,2-2-1-15,-2-3 0 16,1-3 0-16,-2-1 1 0,1-1 1 0,-2-2 0 16,-2 1 3-16,-2-1 1 0,-1 2 2 15,-2 0 0-15,-2 3 1 0,-2 3 2 16,-2 3-1-16,-1 3 0 0,0 5 2 16,0 10 0-16,-8-8-1 0,1 8-2 0,0 4 1 15,-1 6-2-15,-1 2 0 0,0 4-1 16,1 3 0-16,3 3-2 0,0 2 0 15,5 2-2-15,-5 2 1 0,5 1-1 16,0 0-5-16,1 0-4 0,2-3-9 0,1-2-7 16,1-3-16-16,1-3-33 0,2-4-43 15,0-1 1-15,-2-5-1 0</inkml:trace>
  <inkml:trace contextRef="#ctx0" brushRef="#br0" timeOffset="81040.75">15068 13228 132 0,'-6'0'89'0,"6"0"-5"15,-4 0-7-15,4 0-12 0,0 0-16 0,0 1-15 16,0-1-25-16,0 0-5 0,0 1-2 16,0 1-1-16,0 0 0 0,1 3 1 15,2 1 0-15,3 0 3 0,4 3 3 0,1 0 5 16,5 4-1-16,5-1 1 0,3 3 2 16,4 2 1-16,3 2-3 0,4 0 3 15,4 1-2-15,3 1-1 0,2 1-6 16,3-1 1-16,1 1 0 0,2 0-2 15,-1 0-2-15,0-1 1 0,-2 0-2 0,-1 0-2 16,-3-1-1-16,0-1-5 0,-3 0-9 16,-2-2-11-16,-1 2-42 0,-2-3-47 15,-2-2 0-15,-1-2-2 0,-2-4 0 16</inkml:trace>
  <inkml:trace contextRef="#ctx0" brushRef="#br0" timeOffset="81385.03">16898 13497 182 0,'0'5'89'15,"0"2"-19"-15,0 2-50 0,0-1-21 16,0 0 1-16,0 2-101 0,0-1-3 16</inkml:trace>
  <inkml:trace contextRef="#ctx0" brushRef="#br0" timeOffset="81550.95">16898 13738 126 0,'0'10'99'0,"0"0"1"15,0 0-2-15,0-2 2 0,0 1-46 16,0-3-49-16,0 0-5 0,0-2 0 0,0-1 0 16,0-1-3-1,0-1-5-15,0 0-4 0,0 1-9 0,0-1-33 0,0 1-41 16,0-1-4-16,0 1-2 0</inkml:trace>
  <inkml:trace contextRef="#ctx0" brushRef="#br0" timeOffset="81962.66">15204 14054 128 0,'-12'3'106'0,"2"1"0"0,1-1 3 0,1 1 0 16,1-2-42-16,1-1-55 0,2 0-4 15,-1 0-1-15,5-1-3 0,-7 1-3 16,7-1-4-16,0 1-8 16,0 1-8-16,0 1-34 0,4 4-52 15,0-2-2-15,1 1 2 0,-1-1-1 0</inkml:trace>
  <inkml:trace contextRef="#ctx0" brushRef="#br0" timeOffset="82139.82">14986 14448 156 0,'-21'20'116'0,"1"-2"-7"0,2-2-1 16,1 0-2-16,3 0-6 0,1 0-100 15,3-3-17-15,1-2-9 0,2-1-27 0,2-1-54 16,5-1-7-16,-4 0 5 0,4-2 1 16</inkml:trace>
  <inkml:trace contextRef="#ctx0" brushRef="#br0" timeOffset="82322.67">14755 14938 157 0,'-12'20'118'0,"-1"-2"-2"16,3-1-2-16,1-3-4 0,0-1-21 16,2-1-84-16,1-1-5 0,2 0-1 15,4-3-9-15,-5-1-6 0,5 1-7 0,0-1-1 16,0 2-5-16,0 3-8 0,1 1-31 16,0 0-38-16,1 1 0 0,-1 2 4 15</inkml:trace>
  <inkml:trace contextRef="#ctx0" brushRef="#br0" timeOffset="82468.08">14605 15391 152 0,'-6'8'105'0,"1"-1"-4"0,-1 1-3 0,1 0-4 16,0-3-56-16,5 2-38 0,-6 1-22 15,6-1-48-15,-5-1-31 0,5-2-2 16,0-1 0-16</inkml:trace>
  <inkml:trace contextRef="#ctx0" brushRef="#br0" timeOffset="82610.64">14542 15622 169 0,'-6'14'104'0,"6"-2"-8"15,-6-1-7-15,6 0-4 0,-4-2-72 16,4-1-13-16,0-2-99 0,0-2-6 15,0-2-3-15,0-2 2 0</inkml:trace>
  <inkml:trace contextRef="#ctx0" brushRef="#br0" timeOffset="85176.37">8867 12926 178 0,'0'0'72'0,"0"0"-12"0,0-10-30 0,0 3-34 15,0 7-25-15,0-9-25 16,0 9-3-16,1-9 1 0</inkml:trace>
  <inkml:trace contextRef="#ctx0" brushRef="#br0" timeOffset="85452.37">8891 12855 151 0,'2'0'58'0,"0"-7"-2"0,-2 7 0 15,1 0-5-15,-1-10-10 0,0 10-12 16,0 0-13-16,0-10-10 0,0 10-2 16,0 0 2-16,-5-11 0 0,5 11 1 15,0 0-2-15,-5 0 0 0,5 0 1 0,0 0 0 16,-8 0-1-16,8 10 2 16,-6 3 2-16,1 7-2 0,-1 5 2 0,0 7-1 15,-3 5 2-15,1 9-1 0,-1 4 2 16,0 6-3-16,-1 6 1 0,-1 0-4 15,-1 8 0-15,-1-2 0 0,2 1 0 0,1-2-2 16,-1-2 0-16,2-4-2 0,0-2-2 16,2-7 0-16,1-4-3 0,1-8-1 15,1-5-5-15,4-7-1 0,-6-6-3 16,6-7 0-16,0-6-11 0,0-9-22 16,0 0-40-16,2-9-12 0,2-6 2 0</inkml:trace>
  <inkml:trace contextRef="#ctx0" brushRef="#br0" timeOffset="85686.15">8992 12740 225 0,'0'0'106'0,"0"-8"-2"0,0 8 0 16,-6 2-11-16,0 5-90 0,-2 4-3 0,-1 2 0 15,-1 4-3-15,-3-1-3 0,0 2 0 16,-2 2 0-16,0 1-2 0,-1 2 0 16,1 3 0-16,-4 1 1 0,4 1-4 0,-4-2-2 15,4-1-10-15,-2-3-39 0,1-3-35 16,0-3 0-16,3-3 2 0</inkml:trace>
  <inkml:trace contextRef="#ctx0" brushRef="#br0" timeOffset="85919.23">8821 12615 177 0,'9'12'97'0,"0"3"1"0,1 2 0 15,0 4 0-15,3 2-87 0,-1 1-7 16,4-3 0-16,2 1-1 0,0-2 0 15,3-3 1-15,2-2-2 0,-1 0 0 16,4 0-2-16,3 1-1 0,0 0-4 0,1 0-9 16,0-2-31-16,1 0-53 15,-1-2-2-15,-2-2 1 0,1-1 0 0</inkml:trace>
  <inkml:trace contextRef="#ctx0" brushRef="#br0" timeOffset="87484.67">13816 13533 176 0,'9'6'89'0,"1"1"2"0,3-1-13 0,1 2-15 16,2 0-45-16,1-3-7 0,2 2-1 16,1-2 0-16,3 0-1 0,0 1 0 15,2-1-2-15,0 1 0 0,0-2-1 16,1 1 0-16,0 1-1 0,-1-2-1 15,-1 0-1-15,-2 1 0 0,-1-1-1 0,-1-1 0 16,-3 0 0-16,-1-1 1 0,-3 1-1 16,-1-3 0-16,-3 0 0 0,-1 0 0 15,-3 0-1-15,-2 0 0 0,-1-7 0 16,-2 7 1-16,0-10-1 0,-8-1 1 16,2 11-2-16,-1-13 0 15,-1 13-2-15,-2-13 2 0,0 13 2 0,-2-13-2 16,1 13 0-16,-1-12 0 0,-2 12 0 15,1-10 0-15,0 10 0 0,0-10 0 16,0 10 0-16,0-12 0 0,1 12-2 0,-1-12 2 16,1 12 0-16,1-13 0 0,0 13 2 15,1-13-2-15,2 13 0 0,-1-10-2 16,3 10 2-16,2 0 0 0,4-8 0 16,0 8-1-16,0 2 1 15,1 0-1-15,5 2 0 0,4 1 1 0,0-1 0 16,3 2 0-16,2 0 0 0,0 0 0 15,3 1-1-15,-1-2 0 0,2 2 0 16,0 0 1-16,-2-1 3 0,1-3-3 16,-3 2 0-16,1 0 1 0,-4-3 0 15,-1 2 2-15,-2-2 0 0,-2 1 0 0,-2-2-1 16,-3 0 0-16,-1-1-3 0,-1 0 3 16,0 0-1-16,-5 0 2 0,-1 0-2 15,-1-8 1-15,-3 8-1 0,-1-8 0 16,-1 8 0-16,-2-12 1 0,-1 12 0 15,-2-14-1-15,0 6 0 0,-2 0-2 0,0 1 2 16,1-2 0-16,-1 2 0 0,1 0 0 16,1 7-1-16,2-13 0 0,0 13-1 15,3-10 1-15,1 10-1 0,2 0 1 16,2-9-1-16,2 9 1 0,5 0-1 16,0 1 0-16,0 0 0 0,2 1-2 0,4 2-3 15,3 0-2-15,3-1-6 0,2 2-8 16,2 1-27-16,0-1-57 0,2 1 0 15,0 1 2-15,1-2 1 0</inkml:trace>
  <inkml:trace contextRef="#ctx0" brushRef="#br0" timeOffset="88399.81">14159 13553 148 0,'-14'0'88'16,"0"0"0"-16,0 0 2 0,0 0-28 15,0-8-41-15,1 8-20 0,0-12 0 16,0 5 1-16,1-1-1 0,-2 0-1 0,1 0-1 16,-2 8-1-16,0-11-1 0,-1 11 0 15,0-8 0-15,-3 8 0 0,0 0 0 16,-2 0 3-16,0-7 0 0,1 7 3 16,-2 0 2-16,1 0 0 0,2 0 4 15,-1 0 0-15,2-8 2 0,2 8-1 0,1 0-2 16,3-10-1-16,2 10-2 0,0-8 0 15,3 8-2-15,2-11-1 0,5 11-1 16,-7-9 0-16,7 1-1 16,0 8 1-16,4 0-1 15,0-8 0-15,2 8 1 0,3 1 0 0,1 0 0 16,2 2-1-16,4 1 1 0,1 2 0 16,4 0 0-16,3 2-1 0,3 2 2 15,2 1-1-15,2 1-1 0,2 2 0 16,0 1 0-16,0 0 0 0,-1 1 0 15,0 0 0-15,-2 0 0 0,-1 0 0 0,-3-2 0 16,-3-1 0-16,-2-1 2 0,-4-2 3 16,-3 0 0-16,-4-3 2 0,-3-2 0 15,-2-2 1-15,-3-2 1 0,-2-1 0 0,0 0-2 16,0 0 0-16,-8-9-1 16,2 9-1-16,-1-14-1 0,-2 5-1 0,-1 0-1 15,-2-1 1-15,0 0-1 0,-1-1-1 16,0 0 0-16,-2 1 0 0,1 1-2 15,-2-1 1-15,1 2 0 0,1-1 0 16,-1 2 0-16,1 7 1 0,-1-12-1 0,2 12 1 16,0-11 1-16,1 11-2 0,0-10 0 15,1 10 1-15,2-10-1 0,0 10-1 16,1-6 0-16,2 6-1 0,1 0 0 16,5 0 0-16,0 0-2 0,0 0 2 0,0 0 1 15,4 0-2-15,3 0 2 0,4 0 0 16,2 2-1-16,2 2-2 0,2 2-5 15,4 1-4-15,-1 0-9 0,3 2-36 16,1 0-49-16,-1 0 2 0,0-1-1 16,-2 2 2-16</inkml:trace>
  <inkml:trace contextRef="#ctx0" brushRef="#br0" timeOffset="92562.69">9572 12912 201 0,'8'0'80'0,"0"-10"-5"15,3 10-12-15,-4-12-22 0,2 4-32 16,1 1-7-16,-1-1 0 0,1-1-2 16,-1 1 2-16,1-1-1 0,-1 0 0 15,-2 1-1-15,2 0 1 0,-1 0 0 16,0 1-1-16,0 0-1 0,-1 7 1 0,0-14 1 15,0 14-1-15,0-14 0 0,-1 7 0 16,2 0 1-16,-1-1-1 0,1-1 0 16,0 0 2-16,1-2-1 0,0 0 0 15,0-2 0-15,3-1 0 0,-1-2 1 16,1-1 0-16,3-1 3 0,-2-1 1 0,3-1 0 16,-3 0-2-16,4-1 1 0,-1-2 0 15,1 0 0-15,2-1-1 0,-1-2 0 16,1 1-3-16,0 0 0 0,1 0 0 15,-1 1-1-15,-1 0 1 0,2 1-1 16,-3 1 0-16,0 1 0 0,1 1 0 0,-5 2 0 16,1 1-1-16,-1 2 0 15,-2 2-2-15,1 0-4 0,-1 2-13 0,-1 1-63 16,2-1-8-16,-3 3 0 0,1-2-1 0</inkml:trace>
  <inkml:trace contextRef="#ctx0" brushRef="#br0" timeOffset="93279.93">13717 11688 209 0,'7'-20'91'0,"0"1"1"16,-1 3-16-16,1 1-29 0,-1 2-36 15,0 4-2-15,0 9 4 0,-2-11 3 0,-2 11-1 16,-1 2 1-16,-1 7 0 0,0 5 0 16,-5 6-1-16,1 7-1 0,-3 4-2 15,-3 6-4-15,0 5-2 0,-1 2-2 16,-2 4-3-16,0 0-1 0,-2 2-1 0,1 0-3 15,-1-2-6-15,2-1-7 0,-1-5-6 16,3-2-10-16,1-8-30 16,1-8-45-16,4-7-1 0,5-9 2 0</inkml:trace>
  <inkml:trace contextRef="#ctx0" brushRef="#br0" timeOffset="93596.09">13694 11755 213 0,'5'-40'97'15,"-2"4"1"-15,1 5-1 0,-2 4-46 0,1 4-42 16,-1 4 0-16,2 2-1 0,3 2-2 16,1 2-1-16,2 1 2 0,5 1-1 15,2 3 0-15,5 8 0 0,3-9 1 16,3 9-2-16,3 2-1 0,1 1-1 16,0 2 0-16,1 2-1 0,-1 3 0 0,-1 1 3 15,-3 1-1-15,-3 3 2 16,-4 1 3-16,-3 1 1 0,-6 1 2 0,-6 1 2 15,-3-1-1-15,-3 0 1 0,0-1 0 16,-13-2 0-16,-1-2 0 0,-4-2-5 16,-3-2 0-16,-3-1-1 15,-2-2-3-15,-2-1 1 0,-1-1-5 0,-1 0-1 16,2-2-6-16,0-1-7 0,2 0-9 16,4 0-6-16,2-1-3 0,3 0-4 0,5 2-6 15,3-2-17-15,2 1-34 0,7 1-23 16,0 0 5-16,0 1 10 0</inkml:trace>
  <inkml:trace contextRef="#ctx0" brushRef="#br0" timeOffset="93895.03">14154 12096 171 0,'5'12'96'0,"1"-1"2"16,-2 2 3-16,0-2-18 0,-2 2-46 15,0-1-19-15,0 2-1 0,0 0-2 16,0-1-2-16,-1 0-3 0,0 1-3 15,-1-1-7-15,1 2-2 0,0 3-11 0,-1 0-31 16,0 1-61-16,0 1-3 0,0-2-1 16,0-3 0-16</inkml:trace>
  <inkml:trace contextRef="#ctx0" brushRef="#br0" timeOffset="95145.03">14684 11974 160 0,'0'0'89'0,"0"0"1"0,0 0 1 0,0 2-36 15,-6 5-33-15,6 3-16 16,-5 1 0-16,5 4 0 0,-9 3-1 0,3 3 0 16,0 3-2-16,-3 3-2 0,0 1 3 15,1-1-3-15,-1 2 3 0,-1-3 2 16,1-1 2-16,1-2-1 0,-1-2 3 0,2-5-3 16,1-4-1-16,6-6-1 0,-4-6-5 15,7 0-4-15,3-19-4 16,4 1-4-16,3-5 0 0,2-2-3 15,3-2 2-15,1-1 1 0,0-3 3 16,3 2 2-16,-1 1 4 0,0 1 4 0,0 4 4 16,0 4 3-16,-3 4 3 0,0 6 1 15,-5 9 2-15,-1 0 1 0,-4 0 0 16,-2 10-1-16,-3 5 0 0,-1 5-1 16,-2 3-2-16,1 4-2 0,-1 2-2 15,1-1-2-15,0 2-5 0,0-1 4 0,0-1 2 16,0-2-3-16,2-2-1 0,0-5-1 15,2-4 1-15,2-6-6 0,2-5 5 16,3-4 0-16,2 0 1 0,3-9-4 16,1-4-1-16,3-4 0 0,2-3-2 15,1-2 2-15,-1-1-1 0,0 0 4 0,0-1-3 16,-2 2-2-16,0-1 5 0,-2 4 0 16,-3 2 2-16,-2 4 2 0,-2 5 1 15,-3 8 0-15,-2 0 1 0,-2 0-1 0,-2 5 0 16,-2 5-1-16,0 3 0 15,1 1-1-15,0 1-2 0,2 1 1 0,1 0-2 16,2 0 1-16,2-2 1 0,0-1-2 16,2-3 2-16,1-3-1 0,1-4 2 15,3-3-1-15,-1 0-1 0,2 0 0 0,-2-11 0 16,1 0 0-16,-2-2-2 16,0-3 2-16,-4-3 0 0,-1-1 1 0,-1-2 0 15,-3 1 1-15,-2 0 3 0,-2 1-2 16,-1 1 4-16,0 2-2 0,0 5-1 15,-8 1-1-15,2 11 1 0,-2-7-1 16,-1 7-2-16,0 1 1 0,-2 7-2 0,1 2-1 16,0 5-1-16,0 4 0 0,2 3 1 15,1 3 0-15,0 2 0 0,1 0-1 16,6 2 1-16,-6 0-3 0,6-1-1 16,0-2-4-16,0 1 1 0,0-5-3 0,2-3 0 15,2-3-4-15,1-5 0 0,2-4-1 16,0-5 1-16,2-2 3 0,2 0 2 15,0-9 2-15,2 0 3 0,-1-3 1 16,-1 0 4-16,2-2 1 0,-2-2 0 16,-1 1 1-16,2 0 1 0,-3 0 1 0,0 1 0 15,0 2-2-15,-3 4-1 0,-1 8 0 16,-1-10 1-16,-1 10-1 0,-1 0-1 16,0 0 0-16,-1 4-1 0,0-1 0 15,2 2-1-15,-1 1 0 0,-1-1-2 16,2 1-1-16,-1-1-2 0,1 0-1 0,-1 0 0 15,0 0-2-15,1 0 1 0,-1-2 2 16,1-1-2-16,0-1 2 0,2-1 0 16,0 0 4-16,0 0 2 0,1 0 1 15,1 0 4-15,3-8 0 0,1 8 2 16,1 0-2-16,4-10 4 0,1 10 0 0,3 0-3 16,2-7 0-16,1 7 1 0,0 0-3 15,1 0-1-15,1 0-1 0,-1 0 0 16,-1 0-2-16,-1 0-5 0,-2 0 0 15,-3 0-6-15,-2 0-10 0,-3 0-23 0,-5 0-34 16,-1 0-28-16,-5-10-2 0,-1 10 1 16</inkml:trace>
  <inkml:trace contextRef="#ctx0" brushRef="#br0" timeOffset="95293.56">15798 12153 216 0,'-7'0'98'15,"-1"0"0"-15,3 4-20 0,1 5-20 16,4 4-27-16,-7 4-15 0,7 3-1 15,-8 3 2-15,4 4-7 0,-2 1-5 16,1 5-5-16,0-1 0 0,0 2-8 16,-1 2-12-16,-1-1-48 0,1-2-38 0,-1-1 0 15,2-4-6-15</inkml:trace>
  <inkml:trace contextRef="#ctx0" brushRef="#br0" timeOffset="98057.22">16384 11915 174 0,'1'-8'84'0,"1"8"-4"15,0 0-11-15,-2 0-16 0,0 0-18 0,0 0-23 16,0 0-4-16,-6 5 0 0,0 4 1 16,-4 2-1-16,-1 3 0 0,-4 4 0 15,-2 0 1-15,-3 5-3 0,-2 2 0 16,-2 3-1-16,-2 3-2 0,-1 2-1 15,-1 2 0-15,-1 0-1 0,1 0-1 0,3-2 0 16,-1 0-2-16,2-4 1 16,3-1 0-16,4-3-1 0,1-4 1 0,3-3-2 15,1-4-3-15,5-6 0 0,2-7-2 16,5-1-1-16,0 0-2 0,0-15-1 16,4-2-1-16,3-5 0 0,4-4 0 0,2-3 4 15,2-3 4-15,1 0 3 0,2 0 2 16,0-2 3-16,2 2 1 0,1 1 5 15,-1 2-2-15,2 5 3 0,-2 4-3 16,-1 4-1-16,0 5 0 0,-3 11-1 16,-1 0 3-16,-2 0-1 0,-1 1-2 0,-3 10 0 15,-1 4 1-15,1 5-1 0,-4 1 0 16,0 5 2-16,-1 4-2 0,0-1-3 16,-1 2 0-16,0 2 3 0,-1-2-1 15,2 1-1-15,0-3 0 0,0 0 1 16,1-5 0-16,1-2 0 0,0-6 0 0,4-5 1 15,0-4-4-15,1-4-1 0,2-3 0 16,0 0 0-16,1-8-1 0,0 0-2 16,1-3 1-16,-1-1 0 0,1-1-2 0,-2-1-1 15,-2 0 2-15,1 0 1 16,-3 3 0-16,-1 0 2 0,1 4 0 0,-4 7 1 16,-1 0 0-16,-3 0 0 0,-1 3 1 15,0 7 1-15,0 3-1 0,0 4 0 16,-6 1 2-16,6 2-2 0,-5 1 0 15,5 0-2-15,0 1 0 0,-6-2 0 0,6 0 0 16,0-2-1-16,2-3 1 0,2-5 0 16,1-4-2-16,3-4 0 0,1-2-2 15,2 0 2-15,1-8 0 0,0 0 0 16,2-4-1-16,-1-1 1 0,0-1 2 16,-1 0 0-16,-1-3 1 0,-1 0 1 0,-2 2 1 15,-1 0 0-15,-3 1-1 0,-2 3 3 16,-2 3-2-16,0 8-1 0,0 0 0 15,-6 0-2-15,1 0 0 0,-1 2-2 16,-1 5-2-16,-1 6-4 0,1-1-1 0,1 2-5 16,0 2 0-16,1 1-3 0,5 1-2 15,-8 1 1-15,8-1 2 0,0-1-2 16,0-1 2-16,0-1 5 0,2-2 4 16,3-2 2-16,0-3 4 0,1-1 1 15,1-3 2-15,2-1 1 0,1-1 2 0,0-2 1 16,3 0 0-16,0 0-3 0,0 0-1 15,2 0-1-15,0-10 0 0,2 10 0 16,-2-13-1-16,1 13 2 0,-1-12 2 16,0 3 1-16,-2 0-1 15,-1 1 4-15,-2-2 0 0,-1 0-1 0,-1 0 0 16,-3-1 0-16,-1 0-2 0,-2 0-2 0,-1 0 1 16,-1 0-2-16,0 2-2 15,0 0-1-15,0 0 1 0,-6 9 0 0,6-12 0 16,-7 12 0-16,1 0 0 0,1 0 3 15,-1 0-6-15,1 0 2 0,-1 5 1 16,-1 2 0-16,2 1 1 0,0 1-2 0,1 1 2 16,4 2-1-16,-7-1 0 15,7 2-2-15,0-1 3 0,0 1 0 0,0-3 0 16,3-1 1-16,3-1-1 0,1-3-1 16,0 0 0-16,2-3 0 0,-1-2-1 15,0 0-2-15,0 0 1 0,-1-9 0 0,0 2-2 16,-1-4-1-16,-1 0-2 15,0-5 1-15,-2-3-1 0,-1-3 2 0,-2-2 0 16,0-2 1-16,0 0 2 0,0-2 4 16,0 0 0-16,0 2 5 0,0 0 0 15,0-1 4-15,0 4 2 0,0 0 0 16,0 3 1-16,0 3-5 0,0 4-2 16,0 5 1-16,0 8-2 0,0 0 0 0,0 0-4 15,0 9 1-15,0 7 3 0,0 6-4 16,0 6-1-16,0 3 2 0,0 4 1 15,0 4-2-15,0 2 0 0,0 0 0 16,0 3-1-16,0-1 0 0,0 0-4 0,0-3 5 16,0-3 0-16,0-3-1 15,0-7-1-15,0-6 0 0,0-4 0 0,0-6 0 16,0-4 0-16,0-5-2 0,0-2-1 16,0 0-2-16,0-7-3 0,0-2 2 15,0-4 0-15,0-4-1 0,0-1 2 0,0-3 2 16,0 1 3-16,0-1 0 0,0 2 2 15,0 1 2-15,0 1-1 0,0 2 2 16,0 3-2-16,0 4-1 0,0 8-4 16,0 0-6-16,0 3-7 15,0 7-14-15,0 4-41 0,0 1-32 16,0 2-1-16,0 0 1 0</inkml:trace>
  <inkml:trace contextRef="#ctx0" brushRef="#br0" timeOffset="98364.35">16898 12520 192 0,'0'8'99'16,"0"0"0"-16,0 0-1 0,0 2-40 16,0-2-56-16,0 2-2 0,0-2-1 0,0 1-1 15,0-2-3-15,0-2-2 0,0 1-5 16,0-1-4-16,0 0-14 0,0 0-30 15,0-1-38-15,0-1 2 0</inkml:trace>
  <inkml:trace contextRef="#ctx0" brushRef="#br0" timeOffset="98543.79">16898 12717 153 0,'0'12'99'0,"0"1"2"0,0-2 2 15,0-2-33-15,0 0-45 0,0-2-12 16,0-3-4-16,0-2 0 0,0-1-9 16,0-1-9-1,0 0-16-15,0 0-41 0,0 0-40 0,0-7 0 16,0 7 0-16</inkml:trace>
  <inkml:trace contextRef="#ctx0" brushRef="#br0" timeOffset="102714.7">13509 12183 196 0,'0'0'72'0,"0"0"-8"0,0-6-8 16,0 6-13-16,0 0-15 0,0 0-13 15,0 0-12-15,0 0-2 0,0 0-2 31,0 0 2-31,1 0 0 16,0 0 3-16,0 0-3 0,1 0 1 16,0 0 0-16,-1 0 0 0,0 0-1 15,1 0 0-15,0 0 1 0,0 0-1 16,1 0-1-16,-1 0-2 0,1 1 2 16,1 1 1-16,-1 2-1 0,-1-1 1 15,0 3 0-15,1-1 0 0,1 0 0 16,-2 2 4-16,1 0-2 0,0 1 0 0,1 0 0 15,-1 1 1-15,1 1 0 0,0-1 1 16,0 1 0-16,0 1-1 0,0-2 0 16,0 1 2-16,0 1 2 0,2-1-1 15,-2 0 0-15,2-2 0 0,-1 2 2 16,1-3-3-16,1 0 3 0,2-1-2 0,-1-1-2 16,1-1 0-16,2 0-1 0,-1 0-1 15,2-1-1-15,2 0 2 0,-1 0-3 16,2 1 1-16,0 0-2 0,1-1 2 15,0 0-1-15,2 1 1 0,-2-1-2 0,2 1 0 16,1-1 0-16,-2 1-1 0,2-2 2 16,-2 0-1-16,2-1-1 0,-2 1 1 15,1-2 0-15,-1 1-1 0,0-1 1 16,-1 0 0-16,-1 1 2 0,0-1-3 0,-1 0 1 16,1 2 0-16,-3-1 1 0,0 2-1 15,1 1 0-15,-3 0-1 0,0 3 1 16,0-1 3-16,-1 2-4 0,-1 2 2 15,1-2-1-15,-2 2 0 0,0-1 0 16,0 0 0-16,0 0 1 0,-1 0 0 0,0-1-1 16,0 1-2-16,0-3 3 0,2 0 0 15,-2 1 1-15,1-2 0 0,1-2 0 16,1 0 1-16,0-2 1 0,2 1-4 16,1-1 1-16,0-1-1 0,2 0 2 15,2 0-1-15,0 0-1 0,3 0 0 0,0 0-1 16,1-8 1-16,1 8-4 0,1 0 4 15,0 0-1-15,1 0 2 0,-1 0-3 16,1 0 2-16,-2 0 0 0,0 4 0 16,-1 3 0-16,-1 1 0 0,-1 1 2 0,-2 1-1 15,0 3 0-15,-2 1 0 0,0 1 2 16,-2-1-2-16,0 3 1 0,-2-1-1 16,0 1 0-16,1-1-1 0,-1-2 0 15,0 0 1-15,2-1 0 0,0-3 1 0,1-2-2 16,2-1 0-16,0-1-2 15,1-3 2-15,2-2 0 0,0-1 0 0,1 0 0 16,-1 0 0-16,2 0 0 0,0-8-1 16,-1 8 0-16,1-7 1 0,0 7 0 15,-2-7 0-15,1 7 0 0,-1 0 1 0,1 0 0 16,-1 0 1-16,-1 0-1 0,1 0 0 16,-1 0 1-16,-1 4 0 0,0 2 0 15,1-1 0-15,-1 2 0 0,1 0-1 16,-2 0 0-16,1 1 1 0,-1 0 1 15,0 0-2-15,-1 0 0 0,1 0 0 0,-1-2 0 16,2-1 1-16,-1 0-2 0,2-1 1 16,-1-1 0-16,3 0-1 0,-1-2 0 15,0 1 0-15,1 0 0 0,0-2 0 16,1 2 0-16,-1 0-1 0,0 1 1 16,1 0 0-16,-2 2-1 0,0 1 1 0,0 1 1 15,-1 1 0-15,1 2 0 0,-2 1-1 16,2 1 1-16,-1 2 0 0,2-1-1 15,0 1 1-15,0 0 0 0,3 0-1 16,0-1 0-16,0 0 0 0,3-1-1 16,0-1 1-16,0 0 0 15,0-1 0-15,1 0 1 0,-2-1-2 0,3-1 1 16,-1-1 0-16,0 1 0 0,1-3 0 16,1-1 1-16,0-1-1 0,-1 0 0 0,2 0 0 15,0-3-1-15,1 0 2 0,-1 0-2 16,1 0 4-16,1-11-3 0,-2 4-2 15,0-3 2-15,0-3 2 0,-2-2-2 16,-2-3 1-16,-2-3 0 0,-2-1-1 0,-2-2 1 16,-4-3-2-16,-2-3 1 0,-4-1 0 15,-1-2 1-15,-2-1 2 0,-1-3 3 16,-4 0-5-16,-1-1 3 0,0-1-1 16,0-2 0-16,-7-2 0 0,2 0-1 15,-1-1 0-15,-2-2-1 0,0-1 1 0,-2 0-6 16,0-1 6-16,-3 0 0 0,0-1-1 15,-4 1 0-15,-1 0 0 0,-5 1-1 16,-5-1 1-16,-3 2 0 0,-4 0 0 16,-3 2 0-16,-3-1 0 0,-3 2 0 15,-1 1 2-15,-1 1-1 0,0-1 0 16,-1 0 1-16,1 1 1 0,0 0 1 0,2 1-3 16,1 0 2-16,4 1-2 0,3 1-1 15,1 3 0-15,2 1 0 0,1 2 1 16,-1 3-1-16,1 2-1 0,-2 4-1 15,1 2 1-15,-1 2 0 0,-1 3 0 0,-1 2 1 16,-1 2-1-16,-2 2 1 0,2 2-1 16,-1-2-1-16,0 3 1 0,1-1-1 15,-1 0 1-15,2 0 0 0,1 0 1 16,1-1-1-16,0 0-1 0,2 1 0 16,0-2 0-1,1 2 3-15,1-1-2 0,0 2 0 0,1 7 1 16,-1-11-1-16,0 11 0 0,0 0 0 15,-2 0 0-15,-1 0 0 0,-1 0 0 0,0 0-1 16,-2 0 1-16,1 3 1 0,-1 2-2 0,1 0 1 16,1-1-1-16,1 2 0 0,1 0 2 0,1-3-1 15,1 2 0-15,2 0 0 0,2 0-1 16,1-2 0-16,3 1 1 0,-1 1-2 16,0 0 1-16,-1 2-2 0,2 0 0 15,-3 0 0-15,0 1 2 0,-2 2-2 16,1-1 0-16,-2 1 0 0,1 0 1 0,1 0 2 15,0 0 0-15,1 1 0 0,1-1-1 16,2 1 1-16,2-1-1 0,2 0 1 16,2 2 1-16,2 0-2 0,2 2 1 15,1 1-1-15,1 2 1 0,0 2 0 0,1 2 0 16,-1 1 0-16,1 1-1 0,0 2 0 16,-1-1 0-16,2 0 1 0,0 0 1 15,0 0-2-15,0-1 1 0,1-1-1 16,1 0 1-16,0-2 3 0,2-1-3 15,4-1-1-15,-8-1 2 0,8 0 0 0,0-1-1 16,-4 0 0-16,4 0 0 0,0 0 0 16,0 0 3-16,0 0-6 0,0 0 3 15,0 0 0-15,1-2 0 0,0 1-1 16,0-1 0-16,0-1 1 0,1 1 0 0,1-1 1 16,0-1-4-16,-1 0 3 0,1 1 0 15,0 0 0-15,0-1 0 0,-1 2 1 16,1-1-1-16,1-1 1 0,-2 2-1 15,1-1 0-15,0 0 0 0,1 0 0 16,-1 0 0-16,-1-1 0 0,1 1 0 0,0-2 0 16,-1 2 0-16,1-1-2 0,-1-1 2 15,1 1-1-15,0 0 1 0,0 0 1 16,2 0-1-16,-2 1 2 0,1-1-2 16,0 2-1-16,1 0 2 0,-1-1-1 0,2 2 0 15,0-1 1-15,0 1-1 0,-1-1-1 16,2 0 2-16,-1 0-2 0,2 0 1 15,-1-1-1-15,0 0 1 0,0 0 1 16,1-2-1-16,-1 0 0 0,0-1 0 16,0 0 0-1,1 0-1-15,-2-1 0 0,0 0 1 0,1 0 0 0,-2-1 0 0,2 2 0 16,-1-3 0-16,-1 2-1 0,0-2 1 16,0 0-1-16,-1 1 1 0,2-1 0 15,-2-1 1-15,0 0-1 0,-1-1 0 16,1-1 1-16,-1 0 0 0,0-1 0 0,0 1 1 15,0-2 0-15,1-1 0 0,-1 1 2 16,1-1-3-16,0 0-1 0,0-1 2 16,1 1 0-16,0-1-1 0,1 0 0 15,0 0-1-15,0 0 1 0,0 0 0 16,0 0-1-16,1 0 1 0,-2 0-1 0,0 0-4 16,0 0-10-16,0 0-15 0,-1 0-47 15,-1 0-43-15,-1 0 0 0,-2 0 0 16,0 0 1-16</inkml:trace>
  <inkml:trace contextRef="#ctx0" brushRef="#br0" timeOffset="104614.48">8820 13119 178 0,'0'0'79'0,"0"0"-4"0,-7 0-16 16,7 0-19-16,0-10-18 0,0 2-22 15,0 8-2-15,0 0-5 16,0-11-1-16,0 11-10 0,0-8-23 0,2 8-28 15,-2-9-12-15,2 9-1 0</inkml:trace>
  <inkml:trace contextRef="#ctx0" brushRef="#br0" timeOffset="105002.35">8976 12856 165 0,'4'-13'70'0,"-3"13"-2"16,1-8-6-16,-1 8-9 0,-1 0-14 15,0-7-16-15,2 7-16 0,-2 0-3 0,0 0 0 16,0 0-1-16,0 0 1 0,-8 2-1 15,8 1 0-15,-10 3 1 0,2 0 1 16,0 3 3-16,-2 1 1 0,-1 1 2 16,-1 1-3-16,-1 2 1 0,-1 0 0 15,-1 3-1-15,-1 1-1 0,-2-1 0 0,0 2 0 16,0 0-2-16,-1 1-1 0,2-2 1 16,-1 1-1-16,3-1 0 0,-2 0-3 15,4-1-1-15,-2-2-2 0,2 1-7 16,0-1-5-16,2 1-13 0,1-2-32 0,0-2-44 15,2-1 2-15,2-4-2 0</inkml:trace>
  <inkml:trace contextRef="#ctx0" brushRef="#br0" timeOffset="105342.77">9002 12648 134 0,'7'6'103'16,"-4"1"-2"-16,0 1 2 0,0 1 0 0,0 2-33 16,1 0-60-16,-1-1-1 0,2 1-1 15,0-2 1-15,3 0 1 0,0-2 2 16,0 1 3-16,3 0 0 0,1 0 0 15,2 2-2-15,1 0-2 0,1 1-1 16,2 0-1-16,2 0-1 0,-4 0-4 0,3 0-2 16,-2 1-1-16,0-1 0 0,0 0-1 15,-1 0-1-15,1 0 0 0,-4 0-3 16,1 0-4-16,-2-1-2 0,-1 0-6 16,-3-1-8-16,2-1-2 0,-4-2-5 0,-1-1-16 15,0-4-40-15,-4-1-27 16,1 0 2-16,-2 0 5 0</inkml:trace>
  <inkml:trace contextRef="#ctx0" brushRef="#br0" timeOffset="105713.52">9332 12865 129 0,'-10'-13'88'15,"2"1"-1"-15,-1 2-2 0,0 0-16 0,0 1-30 16,-2 1-39-16,2-1-4 0,0 9-1 16,-1-11-1-16,3 11-1 0,-1-10 0 15,0 10 0-15,-1-11 5 0,3 11 6 16,-1-6 1-16,2 6 3 0,-1 0 3 0,1-9 1 15,0 9 3-15,2 0-5 0,3-8 4 16,-8 8-2-16,8 0-3 0,-6 0-2 16,6 0 0-16,-6 0-1 15,6 0-1-15,-6 0-2 0,6 1-2 0,-6 3 0 16,6 3 1-16,-8 0 2 0,4 0-1 16,-2 2 2-16,1-1 0 0,0 1 1 15,0 0-1-15,0-1 1 0,1 1-1 0,-2-1 3 16,1-1-6-16,5-3 1 0,-6 0-2 15,6-1-1-15,-6-1-1 0,6 0 2 16,0-1-2-16,-5 1 1 0,5-2 0 16,0 0-4-16,0 0 5 0,0 0-1 15,0 0 1-15,0 1-1 0,0 0-2 16,1 0-3-16,-1 1-5 0,1 1-4 16,-1 0-3-16,1 0-11 0,1-1-22 15,-2 0-34-15,0 0-19 0,0 0 0 16,0-1 6-16</inkml:trace>
  <inkml:trace contextRef="#ctx0" brushRef="#br0" timeOffset="106314.45">8988 12835 153 0,'-5'-7'80'16,"5"7"-9"-16,-7 0-12 0,7-8-13 0,0 8-11 15,0 0-12-15,0 0-14 0,0 0-3 16,0 0-2-16,2 0 0 0,0 0-1 15,-2-8 1-15,2 8 1 0,-1 0 0 16,2 0-3-16,-3 0 3 0,1 0 0 16,0 0 3-16,0 0 0 0,1 2 0 0,-1-2 0 15,1 2 1-15,-1 0-2 0,1 1 0 16,-2 1 1-16,2 1-3 0,-1 2-1 16,1 0 1-16,-1 2-1 0,0 0 2 15,1 2-1-15,1 1 3 0,-3 1-1 16,1 4 3-16,0 0-3 0,0 4 2 0,-1 1 0 15,0 3 2-15,0 2-3 0,0 3 1 16,0 2-2-16,0 4-1 0,0 1-1 16,0 2-1-16,-7 3 2 0,7 1-2 15,-3 1-1-15,3 2 1 0,-7-1 1 0,7 2 0 16,-6-3 0-16,6 2-2 16,-6-1 0-16,6-1 2 0,-7-3-2 0,7 0 1 15,-4-1-1-15,4-2 1 0,0 0-2 16,-6-3 1-16,6 0 0 0,0-2 2 15,-3 1-1-15,3-2 0 0,0-2-1 0,-6-1 0 16,6-1 1-16,0-2-2 16,-5-2-1-16,5-2-1 0,0-3 0 0,-7-2 0 15,7-1 0-15,0-2 0 0,-5-3-1 16,5-2 1-16,0 0 0 0,0-3 1 16,0-1 1-16,-5 0-1 0,5-1 1 0,0-1 0 15,0 0 0-15,0 0-1 0,-5 0 2 16,5 0 0-16,0 0-1 0,0 0 0 15,0 0-1-15,-4-1 0 0,4 0 0 16,0 0-1-16,0-1 2 0,0 0-3 16,0-1-1-16,-5 1-3 0,5 0-4 15,0 0-5-15,0-1-8 0,-6 1-12 16,6-1-17-16,0 0-52 0,0 0-22 16,-4 0 2-16,4-8 4 0</inkml:trace>
  <inkml:trace contextRef="#ctx0" brushRef="#br0" timeOffset="112061.17">8887 12778 136 0,'0'1'12'0,"-7"-1"-12"16,7 0-2-16,-6 0-4 0,6 0 4 15,0 0 12-15,0 0 9 0,0 0 13 16,0 0 6-16,0 0 4 0,-4 0 2 16,4 0 0-16,0 0-4 0,0 0-6 0,0 0-9 15,0 0-8-15,0 1-12 0,0-1-2 16,0 0 0-16,0 0 0 0,0 0 3 15,0 0-4-15,0 0 0 0,0 2 1 16,2-2-1-16,-2 2 0 0,1 2 0 16,1 1-1-16,0 0 1 0,1 1 0 0,1 1-3 15,1 1 5-15,1 0-2 0,0 0 0 16,1 2 1-16,3-1-1 0,-2-1 0 16,2 2 2-16,-1-2 1 0,3 0-1 15,-3-1 0-15,3-2 2 0,-1 0-1 16,0 0 1-16,3 0-1 0,-3-1 2 0,0 3-4 15,2-1 0-15,-1 1 0 0,2 2 0 16,-1 2 1-16,1 2-3 0,1 0 1 16,0 3-1-16,1 2 0 0,0 0 0 15,0 3 1-15,1 0 0 0,-2 1 0 0,1 0-1 16,-1 1-1-16,0-1 1 0,-2-2 0 16,-1-1 1-16,0-2 0 0,-3-2 1 15,1-2 3-15,-3-3 1 0,-1 0 0 16,-1-2 0-16,0-2 2 0,-3-1-1 15,0-2 1-15,0-1-2 0,-1-2 0 16,-1 0-5-16,1 0-1 0,-1 0 0 0,1 0-3 16,2 0-4-16,-2 0-4 15,1 0-7-15,2 0-8 0,0 0-42 16,0 0-42-16,-1 0 4 0,1 0-4 0,-1-7 3 16</inkml:trace>
  <inkml:trace contextRef="#ctx0" brushRef="#br0" timeOffset="125049.9">14219 13468 195 0,'0'-11'76'0,"0"11"-9"0,0-7-10 16,0 7-14-16,0-11-11 0,1 11-18 15,0-12-7-15,-1 12-3 0,1-9 0 0,0 9 0 16,0-11 0-16,-1 11 0 0,1-7-2 16,0-2-1-1,0 9 0-15,1 0 0 16,-1 4 1-16,1-2-2 0,0 2 1 0,0 1 1 16,0 1 1-16,1 0-1 0,1 0 0 15,-2 0 0-15,1 1 0 0,0 1 1 16,0-2 2-16,-1 0 3 0,1-2 0 15,-2 1 3-15,1-2-1 0,-1-1-2 16,-1-1 0-16,0-1 2 0,0 0-2 0,0 0-2 16,0 0-3-16,0 0-1 0,0-10-1 15,-5 10-1-15,5-11 0 0,0 11 1 16,-5-12-1-16,5 0 0 16,-5 12 0-16,5-9 0 0,0 9-1 15,0-9 0-15,0 9 0 0,0 0 0 16,0 1 0-1,0 3 1-15,0 0 0 0,1 1 0 16,0 1 0-16,1-2 0 0,0 2 0 16,-1-1-1-16,1 1-2 0,-1-3-3 15,1 2-3-15,-1-1-9 0,0 0-41 0,1 1-42 16,-1-3 1-16,0 1-1 0</inkml:trace>
  <inkml:trace contextRef="#ctx0" brushRef="#br0" timeOffset="126967.08">14468 13121 166 0,'2'-7'72'0,"0"7"-14"15,-1-8 0-15,1 8-11 0,-1 0-13 16,0 0-13-16,0 0-11 0,0 0-4 15,-1 0-1-15,0 5-2 0,0 2 4 16,0 2-2-16,0 0-1 0,-5 3 1 16,5 2 0-16,-5 2-1 0,5 1 1 0,-8 2-1 15,2 0 1-15,0 1-1 0,0 2 0 16,0-1 0-16,0-2-1 0,-2 1 1 16,2-3 0-16,0 0 1 0,1-2 1 15,0-1 0-15,-1-3-1 0,6-1 0 16,-7-2 2-16,7-3-6 0,-5-1 3 0,5-2 0 15,0-2 1-15,0 0-3 0,0 0-1 16,1-8-2-16,2 8 0 0,1-14 0 16,0 5-3-16,2-2 4 0,1-2-2 15,-1-2 0-15,2-1-1 0,2-2 0 16,-1-2 0-16,2 0-1 0,0-1 0 0,-1 1 0 16,1 1 1-16,0 0 0 0,-1 2 1 15,-1 1-3-15,1 2 1 0,-2 0 1 16,-1 3 1-16,-1 3 1 0,0 8 0 15,0-10-1-15,-2 10 1 0,0 0 0 16,-2 3 2-16,0 2 2 0,-1 4-1 0,-1 3 0 16,0 2 0-16,0 3 0 0,0 2 0 15,0 0 1-15,0 3 1 0,-4 1-2 16,4-1-1-16,0 0 0 0,-4 1 0 0,4 0 1 16,0-4 0-16,0 0 0 0,0-3-2 15,0-2 0-15,0-2 0 0,2-2 0 16,2-1 1-16,0-2-1 0,2-1 0 15,2-1 0-15,0-1 0 0,1-1-1 16,2-2 2-16,0 1 0 0,1-2 0 0,2 0 0 16,0 0 0-16,2-8 2 0,0 8-1 15,1-15 0-15,-1 3 0 0,2-3 1 16,-1-2-1-16,-1-3 2 0,0-1 0 16,-1-2-2-16,-2-1 0 0,-1 0 1 15,-2 0-2-15,-2-1 1 0,-1 2 0 0,-4 1 0 16,-1 1-1-16,-2 3-1 0,0 3 3 15,0 1-2-15,-6 4 0 0,1 3-1 16,-1 7 1-16,-1-8-1 0,0 8 0 16,-1 0 0-16,1 4 2 15,-1 6 1-15,0 2-1 0,0 5 5 0,1 5-4 16,0 2 1-16,1 3-1 0,1 2 1 16,1 0 0-16,4 1-2 0,-8 0-1 15,8 0 0-15,-4-1 0 0,4-2-3 0,0-2 2 16,0-4 1-16,1-3-1 0,1-3 1 15,2-6 0-15,2-2 0 0,0-3-3 16,1-2 0-16,1-2-2 0,1 0-2 16,0 0 5-16,0-7-6 0,0 7-1 15,1-13-1-15,-1 4-2 0,0-1 1 16,1-2 3-16,-2-1 1 0,-1-1 3 0,-1 0 2 16,1-2 2-16,-3 2 2 0,0-3 2 15,-1 3 3-15,-1 0-1 0,0 2-1 16,-1 1 1-16,0 0-3 0,0 1 1 0,-1 3-3 15,1 7 0-15,-1-12-2 0,0 12 3 16,1 0-4-16,-1 0-1 16,1 0 2-16,0 0 0 0,-1 0 2 15,1 4 0-15,1 2 0 0,-1 1-1 0,0 1-1 16,0 3 2-16,1 0 1 0,-1 2 0 16,0 1 1-16,0 2-2 0,0-1 0 15,0 2 0-15,-1 1 0 0,1-2 1 16,0 1-1-16,0 0-1 0,0-2 2 15,1 0-3-15,-1-2 2 0,0-2-2 0,1 0 1 16,0-3-1-16,0 1 0 16,0-3 0-16,0-1 0 0,-1-1 1 0,1-1-2 15,0-1 1-15,-1-1-3 0,1 1-1 16,-1-2-2-16,0 1-2 0,-1 0-4 16,1-1-5-16,-1 0-5 0,0 0-7 0,0 0-14 15,0 0-36-15,0 0-24 0,0 0 2 16,0 0 4-16</inkml:trace>
  <inkml:trace contextRef="#ctx0" brushRef="#br0" timeOffset="127398.33">15009 13401 163 0,'2'0'97'0,"-2"0"4"0,1-8-10 16,-1 8-19-16,0 0-24 0,0 0-28 15,0 0-7-15,0-8-2 0,0 9-4 0,0-1-2 16,-5 3-3-16,5 2 0 0,-7 2-1 16,3 4-1-16,-2 3-1 0,-2 2-1 15,0 3 2-15,-1 0-3 0,0 3 2 16,-2 0-1-16,0 1 0 0,0-1 0 0,-2 0-1 15,2-2 2-15,-1-2 0 16,3-3-2-16,0-4 2 0,2-3 1 0,1-3 1 16,6-5 2-16,0 0-1 0,0-10 1 15,6 2-1-15,2-4 2 16,2-1 2-16,3-1-2 0,0-1 0 0,4 1 1 16,-1 0 0-16,3-2-2 15,0 1 0-15,2 3 0 0,0-1-2 0,-1 3 1 16,1 2-2-16,-2 8-1 0,-2-10-2 15,-1 10-6-15,-2 0-3 0,-2 0-3 16,-2 0-4-16,-2 0-6 0,-3 0-18 0,-1 0-27 16,-3 0-23-16,-1 0-7 15,0-7 3-15</inkml:trace>
  <inkml:trace contextRef="#ctx0" brushRef="#br0" timeOffset="127630.24">15127 13425 134 0,'-5'-10'85'15,"5"-2"1"-15,-7 0-4 0,7 1-18 0,0 2-27 16,0 0-31-16,-4 9-4 0,4-11 3 15,0 11 0-15,1 0 1 0,0 0 0 16,0 0 4-16,-1 2 0 0,0 6 5 16,0 3 2-16,0 4 2 15,0 5 0-15,0 3-1 0,-5 4-1 0,5 1-1 16,-7 3-2-16,7 1-1 0,-4 0-4 0,4-1 0 16,0 1-2-16,-4-4-1 0,4-1 0 15,0-3-2-15,2-3 0 0,1-3-4 16,3-5 0-16,3-5-5 0,2-5-9 15,3-3-6-15,1 0-22 0,3-9-49 16,0-2-24-16,1-4 0 0,2-3 1 0</inkml:trace>
  <inkml:trace contextRef="#ctx0" brushRef="#br0" timeOffset="128963.02">13854 13583 165 0,'-6'-8'86'0,"6"8"1"15,-7-7-3-15,7 7-33 0,-4 0-38 16,4-9-4-16,0 9 3 0,-6 0 1 16,6 3 3-16,0 3 0 0,-5 2 0 15,5 5-2-15,0 4 2 0,0 3 0 0,0 2-3 16,0 3-2-16,0 2 0 0,0-1-4 16,1 3 1-16,3 0 2 0,0 0 1 15,2-3-1-15,3-2 1 0,0-4-2 16,3-5 1-16,4-3-1 0,1-4-1 0,2-5-3 15,3-3 0-15,1 0-4 0,0 0-1 16,2-11 0-16,1 2 0 0,0-2-1 16,0-2-2-16,-1 0 0 0,0-1 1 15,-2 0-1-15,0 2 0 0,-4 1 1 16,0 2 0-16,-2 9 2 0,-2-11-1 0,-3 11 3 16,1 0 1-16,-3 1 1 0,1 3-1 15,-3 4 4-15,1 1-1 0,-1 3 0 16,1 2 0-16,0 0 0 0,1 2-1 15,2 0-1-15,-1 0 0 0,3-1-1 16,2-3-3-16,3 1-1 0,0-3-2 0,4-2-3 16,1-3 0-16,2-2-1 0,1-1-1 15,1-2 1-15,1 0-3 0,1 0 2 16,-1-9 0-16,0 9 4 0,-2-11 2 16,-1 11 2-16,-2-12 0 0,-3 12 1 0,-2-9 1 15,0 9 2-15,-3 0 0 0,0 0-1 16,-2 0 0-16,2 0 0 0,-3 0-1 15,3 6 0-15,-1 0-1 0,1 0 0 16,1 1-1-16,2-1 1 0,0 1-1 0,2 0 0 16,1 0 0-16,-1-2 0 15,2 2 0-15,0-3 2 0,-1 1-2 0,-2 0-3 16,0-1-4-16,-3 0-11 0,1-1-11 16,-2 1-38-16,-3-1-49 0,-2 0 0 15,-2-3 0-15,-2 0 0 0</inkml:trace>
  <inkml:trace contextRef="#ctx0" brushRef="#br0" timeOffset="136449.01">13787 13507 157 0,'0'-10'78'0,"0"10"-8"0,0 0-11 16,0 0-12-16,0 0-12 0,0 0-17 0,0-7-14 16,0 7-3-1,0 0-2-15,0 0 2 16,0 0 1-16,0 0-1 0,0 0 1 15,0 0 0-15,0 0 1 0,0 0 2 16,0 0-2-16,0 0 0 0,0 0 0 0,-4-7-1 16,4 7 0-16,0 0-1 0,0 0 2 15,0 0-1-15,0 0-1 0,0 0 1 16,0 0 1-16,0-8-1 16,-5 8 1-16,5 0 0 0,0 0 0 15,0 0 1-15,0 0-1 0,0 0 0 0,0 0 0 16,0 0-1-16,0 0-1 0,0 0 0 15,0 0 0-15,0 0 0 0,0 0 0 16,0 0 1-16,0 0 0 31,0 0-1-31,0 0 1 0,0 0-1 16,0 1-1-16,1-1 2 0,-1 1 0 16,1-1 1-16,-1 2 0 0,1-1-1 15,-1-1-1-15,2 3 1 0,-1-1 0 16,0 2 0-16,0-2 1 0,0 1 0 15,1 0 1-15,-1 1-1 0,1 0 1 0,0 1 2 16,-1 0 2-16,1 1-1 0,0 2 2 16,0-1-2-16,0 2-1 0,0-1 1 15,-1 2-3-15,1-1 1 0,0 1-2 16,0-1-1-16,1 1-1 0,-1 0 0 16,0 0-1-16,0-2 0 0,0 2 2 0,0-3-1 15,0 0 0-15,1-1 0 0,-1 0 0 16,1-1-1-16,0 0 0 0,1-2 1 15,0-1 0-15,1 0 0 0,1-1-1 16,1-1 1-16,1 0 1 0,2 0-2 16,1-8 0-16,2 8 1 15,0-12-1-15,2 4 0 0,1-1 0 0,0 0 0 0,1-2 0 16,1 1 0-16,-2 1-1 0,1-1 2 16,-2 2-1-16,-1 1 1 0,-1 7-1 0,-1-10 2 15,-1 10 0-15,-3 0 0 16,0 0 1-16,-1 1 0 0,-1 3 0 0,-1 3-2 15,0 0 3-15,-1 3-1 0,0-1 1 16,2 2-1-16,-1-2 3 0,-1 2-2 16,1 0-1-16,1 0 0 0,-1 0 0 0,2-1-3 15,0-1 4-15,-1-2-2 0,2-1-1 16,-1-1 1-16,3-3-3 0,-1-1 1 16,1-1 1-16,2 0-1 0,0 0 0 15,0 0 0-15,0-11 1 0,1 11 0 16,0-7-1-16,-1 7 0 0,1-8 1 0,-1 8 0 15,-2 0-1-15,2-8 0 0,-3 8 1 16,0 0-1-16,0 0 0 0,-1 3 0 16,-2-1 1-16,1 4-2 0,-2-1 0 15,2 0 0-15,-1 1 0 0,-1 1 2 16,1-2-2-16,0 1 2 0,1 1-1 16,0-2 0-16,0 1 0 0,0-1 0 0,1-1 0 15,0 0 0-15,1-1 1 0,-1 0-2 16,2-1 2-16,0-1-1 0,0 0 0 15,1-1 0-15,0 0 0 0,0 0 0 16,1 0 1-16,-1 0 0 0,2-8-1 0,-1 8 1 16,0 0-2-16,1-10 0 0,-1 10 1 15,1 0 0-15,-1-7-1 0,0 7 1 16,1 0 0-16,-1 0 0 0,0 0-1 0,-2 0 0 16,0 0 2-16,1 0 0 15,-2 0-1-15,-1 0 0 0,0 0 1 0,1 0 0 16,-1 2 0-16,-1 1-1 0,1-1 1 15,0 1-1-15,-1-1 0 0,1 1-1 16,-1-1 1-16,2 1 0 0,-1-1-1 16,-1 1 1-16,2-1-1 0,-2 0 1 15,-1 0 0-15,1 0 0 0,-1 0 1 0,1-1 0 16,-3 1-1-16,1-1 0 0,-1 1 0 16,-1-1 0-16,0 0 0 0,-1 0 0 15,0 1 0-15,0-1 0 0,0 0 2 16,1 0-2-16,-1 0 0 0,0 1 0 0,0 0 0 15,0-1 0-15,0 0 0 16,0 0 0-16,1 1 0 0,-1-1 0 0,1 1-2 16,0-1 3-16,1 0-1 0,0 1 0 15,0-1-1-15,0 0 1 0,-1-1 1 16,1 2-2-16,0-2 2 0,-1 1-1 0,1 0 0 16,1-1-2-16,-1 1 3 0,0-1-1 15,-1 1 1-15,1-1-1 0,-1 0 0 16,0 1 1-16,-1-1-2 0,0 0 1 15,2 0 0-15,-2 0 0 0,-1 0-1 16,0 0 1-16,1 0 0 0,-1 0 0 0,0 0 0 16,1 0 0-16,-1 0 0 0,1 0 0 15,-1 0-1-15,1 0 1 0,0 0 1 16,-1 0-1-16,1-7-1 0,-1 7 1 16,1 0 0-16,-1 0 1 0,0 0-1 0,0 0 1 15,0 0 0-15,0 0-1 0,-1 0 2 16,0 0 1-16,0 0 0 0,0 0 0 15,0 0-1-15,0 0 1 0,0 0-1 16,0 0 0-16,0 0-1 0,0 0-4 16,0 0-1-16,0 0-2 0,0 0 0 15,0 0-4-15,0 0-5 0,0 0-3 16,0 0-4-16,0 0-6 0,0 0-11 16,0 0-32-16,0 0-39 0,0 2 0 15,0-1 4-15</inkml:trace>
  <inkml:trace contextRef="#ctx0" brushRef="#br0" timeOffset="137603.99">15739 13458 190 0,'-5'1'75'0,"1"0"-4"0,4 0-14 16,-7 0-14-16,7-1-5 0,-6 0-13 16,6 0-6-16,0 0-4 0,0 0 2 0,0 0-3 15,0 0-4-15,0 0-1 0,0 2-1 16,0-2-1-16,0 1-3 0,0 0 0 16,0 1-3-16,1 1 0 0,0 0-3 15,3 1 3-15,-1 1 0 0,0 0 0 16,2 1 2-16,0 0 2 0,2 1 1 0,1 0-1 15,0 0 5-15,0 1 0 16,2-2-1-16,1 2 1 0,-1-1-1 0,1 0-1 16,1-1-2-16,-1 0-2 0,2 0 0 15,-1-1-2-15,0 1-1 0,1-1-1 16,0 1 3-16,1-1-2 0,-1 1 0 16,2 0 0-16,-2 0 0 0,3 0-1 0,-2-2 1 15,3 3 0-15,-2-1-1 0,2-1 1 16,0 1-3-16,0 0 2 0,0-1 0 15,1 1 0-15,-2 0 0 0,2 0 1 16,-1 0-1-16,0 1 0 0,1-2 0 16,-2 2 0-16,0-1 0 0,0 1 0 0,0-1 0 15,-1 0 0-15,0 0 0 0,-1 0 1 16,0-1-1-16,-2 0 0 0,-1-1 1 16,0 0 0-16,-1 1 0 0,-2-2 0 15,-1-1 1-15,0 0 1 0,-1 0 0 0,-2-1-1 16,-1 1 1-16,0-2-1 0,-1 2 2 15,-1-2-1-15,0 0 0 0,-1 0 0 16,1 1-2-16,-1-1 0 16,0 0 0-1,0 0-2-15,0 0 0 0,0 0 0 16,0 0 0 0,0 0-1-16,0 0-3 0,0 0-5 15,0 0-4-15,0 0-9 0,0 0-16 16,0-9-55-16,0 9-22 0,0-13 1 0,-5 5 3 15</inkml:trace>
  <inkml:trace contextRef="#ctx0" brushRef="#br0" timeOffset="139187.6">7360 10410 205 0,'0'-12'86'16,"0"-1"-4"-16,-6 0-17 0,6 1-24 15,0-2-32-15,-6 1-3 0,6 2 2 0,0-3 0 16,-4 3-1-16,4-1 1 0,0-1-1 16,0 1 0-16,0 1-3 0,0-1 0 15,0 1 0-15,0 0-3 0,0 3 0 16,0-2 0-16,0 3-1 0,2 7 1 16,-1-12-2-16,0 12 0 0,2-8 3 0,-3 8 1 15,2 0-1-15,-1 0 4 0,1 4-2 16,-1 3 0-16,-1 8 3 0,0 3-2 15,0 7 2-15,0 7-1 0,0 5-1 16,0 5 1-16,-5 4-4 0,5 4 0 16,0 5 1-16,-5 2-1 0,5 4 2 0,0 1-1 15,-6-1 1-15,6 0 0 0,0-2-1 16,-6-2 0-16,6-4 2 0,-4-3 0 16,4-4 0-16,-5-3-2 0,5-3 1 15,-4-4 1-15,4-3-1 0,-7-4 0 16,7-3 1-16,-5-3 1 0,5-3 0 0,-5-4-1 15,5-2 4-15,0-2-5 0,-5-3 1 16,5-2-1-16,0-3-1 0,0-2-3 16,0-2-1-16,0 0-3 0,0 0-6 15,0-9-2-15,0 9-11 0,0-9-4 0,0 9-7 16,2-15-40-16,-1 5-38 0,1-3 2 16,1 1 3-16</inkml:trace>
  <inkml:trace contextRef="#ctx0" brushRef="#br0" timeOffset="139586.76">7186 11070 170 0,'-10'-10'85'0,"3"10"2"0,-3-9-17 16,3 9-18-16,1-10-36 0,1 10-13 15,-1-8-2-15,2 8-1 0,-1 0 1 16,-1 0-1-16,6 1 3 16,0 6 1-16,0 3 2 15,3 4 0-15,-2 5 2 0,3 4-1 0,0 4 1 16,-1 5 1-16,2 4 0 0,-2 3-3 16,2 3-1-16,-1 3 0 0,1 2-2 15,2-1 0-15,-2 0-1 0,1-2 1 0,-1-2-1 16,1-2 3-16,0-4 0 0,1-5 2 15,-2-4 2-15,1-5 1 0,1-5 3 16,0-6 1-16,1-4 0 0,-3-7 1 16,3 0-2-16,2 0 1 15,-2-14-1-15,5-6-2 0,0-8-3 0,3-7-3 16,2-5-5-16,0-5-1 0,3-5-10 16,0-2-13-16,0-2-30 0,1-3-60 15,-1 1-1-15,-4 0 0 0,0 1-1 16</inkml:trace>
  <inkml:trace contextRef="#ctx0" brushRef="#br0" timeOffset="140101.93">7251 9571 176 0,'0'-20'96'16,"0"2"1"-16,-6 2 1 0,6 0-4 15,-5 3-80-15,5 0-7 0,-5 3-1 0,5 1-2 16,-6 0-1-16,6 2-5 0,-8 7 5 16,8-9 1-16,-6 9 3 0,6 2 3 15,-4 8 3-15,4 7 0 0,-5 6 2 16,0 8-1-16,2 6 2 0,-6 7-1 0,2 7-3 15,0 6-3-15,-2 4-3 0,0 7-2 16,-2 3-3-16,1 6 0 0,-2 3-1 16,1-2 0-16,-1-3-1 0,1-3 2 15,1-7 0-15,3-5 0 0,-3-8 1 0,3-6 0 16,2-5 1-16,0-8 1 0,1-5-4 16,4-7-2-16,-7-2-1 0,7-7-14 15,0-6-13-15,-5-4-22 0,5-2-65 16,0 0 0-16,0-10 0 0,2-4-1 15</inkml:trace>
  <inkml:trace contextRef="#ctx0" brushRef="#br0" timeOffset="140586.01">7226 9542 176 0,'-6'-14'93'0,"6"1"0"0,-10 3 0 16,6-1-23-16,-1 2-63 0,5-1-2 15,-7 1 1-15,7-1 1 0,0 0 1 16,0 0-3-16,0 0 5 0,0 1 1 16,5 9 0-16,1-12-1 0,3 12 1 15,1 0-2-15,1 0-1 0,2 0-2 16,1 0 0-16,1 1-3 0,0 4-1 0,1 0-1 15,0 3 0-15,1-1 0 0,0 2 2 16,-1 0-3-16,2 2 0 0,-2-2 1 16,-2 1 0-16,-1-1 0 0,0-1 1 0,-2-1 4 15,0-2 2-15,-3 0 1 16,-2-1-3-16,-1 0 5 0,-2 1-3 0,-3 3 1 16,0 0-1-16,0 4 1 0,-9 0-4 15,2 2-3-15,-3 1 1 0,-2 3 1 16,0 0 1-16,-4 1-1 0,1 2 2 0,-3-2 1 15,-1 3-1-15,2-1-4 16,-4-2 6-16,3-2-1 0,0-3 0 0,1-1-2 16,3-2 0-1,1-3-2-15,1-1 1 0,2-1-4 0,2-3-5 16,2 0 3-16,0-1-13 0,6-1-8 0,-5-1-7 16,5 1-10-16,0-1-46 0,1 0-37 15,3 0-1-15,1 0 4 0,2-7 4 16</inkml:trace>
  <inkml:trace contextRef="#ctx0" brushRef="#br0" timeOffset="143481.97">8789 12520 178 0,'10'-13'82'0,"0"-1"-9"0,-2 0-11 16,2 0-16-16,-4 0-18 0,1 0-20 15,-2 1-2-15,0 0 0 0,1 2-1 16,-1 0 0-16,-3 2-1 0,1 0-1 16,-2 0 0-16,0 2-2 0,0 0-2 0,-1 7 2 15,0-12 0-15,0 1-1 16,0 11 2-16,-3-10-1 0,-2-2-1 16,-4 0 1-1,4 12-2-15,1-13 0 0,-4 13 0 16,1-12 0-16,0 12-3 0,-3-10 1 0,1 10 0 15,-1-9 0-15,-1 9 0 0,1-7-1 16,-2 7 2-16,1 0 0 0,0-8 2 16,0 8-2-16,0 0 4 0,1 0-1 15,-1-9 2-15,2 9-2 0,0 0 1 0,0 0 0 16,-1 0 1-16,2 0 0 0,0 0-2 16,0 1-1-16,-1 2 0 0,2 2 0 15,-1 0-2-15,0 2 0 0,2 1 1 16,-1 1 0-16,0 0-1 0,2 0 1 15,-2 2 0-15,1-1 0 0,1 2 1 16,1 2 1-16,-3-1 1 0,2 2 1 0,0 0 1 16,-1 1-1-16,1 0-1 0,1 0 0 15,4 1 1-15,-8 1-2 0,8 0 1 16,0 1-2-16,0-1 3 0,0 1-3 0,0-1-1 16,2-1 1-16,2-1 1 15,2 0 1-15,1-2-1 0,2-4 2 0,3 1-2 16,-1-4 1-16,0 0-2 0,3-3 1 15,1-3 1-15,-2-1 1 0,2 0-1 16,0 0-1-16,-1-14 0 0,3 4 1 0,-2-2 1 16,1-3-1-16,-1-2-2 15,2-3 0-15,-1-1 1 0,-1-2-1 0,1-1 0 16,-1-1 1-16,-1 0 2 0,1 2 1 16,-4 1 1-16,0 1-1 0,-3 1 1 15,-2 1-1-15,-1 2 0 0,-2 1 1 0,-2 1-2 16,-1 2-1-16,0 0-1 0,0 4-2 15,-6 0 0-15,0 9 0 0,-1-12 0 16,-2 12 1-16,0-9-1 0,-2 9-1 16,-1 0 1-16,1 0-2 0,-1 4 1 15,-2 2 1-15,1 1 0 0,-1 4 0 0,2 0 0 16,-2 3-1-16,3 1 2 0,0 3 0 16,1 0-1-16,1 1 1 0,3 1 0 15,1 1-1-15,5 1 1 0,0-1-1 16,0 0 1-16,0-1 0 0,3 1 1 15,3-1-1-15,1 0 1 0,4-1-1 0,0-2 0 16,1-2 0-16,2-1-1 0,0-2 1 16,2-4-2-16,-2-2 1 0,2-2-1 15,-1-4 1-15,-1 0 0 0,-2 0-1 16,-1-11 2-16,-1 2 2 0,-2-2 2 16,-3-5-1-16,-1 0-1 0,0-2-2 0,-4-1 0 15,0-1-3-15,0 2-7 0,0 1-18 16,-8 3-53-16,3 0-14 0,1 4-4 15,-3 2 2-15</inkml:trace>
  <inkml:trace contextRef="#ctx0" brushRef="#br0" timeOffset="145428.81">7347 11158 126 0,'0'4'69'0,"0"2"-2"15,0 2 0-15,0 3-1 0,0 3-5 16,0 2-26-16,0 5-30 0,0 2 1 0,0 2-2 15,-6 4-1-15,6 0 2 0,0 3 2 16,0 1-2-16,-6-1-3 0,6 1 0 16,0 0-1-16,-5 0 1 0,5-4 0 15,0 1-1-15,0-4 1 0,-5-2-1 16,5-2-3-16,0-4 2 0,0-2 1 0,0-2 1 16,0-1 0-16,0-3-1 0,-3-2 2 15,3-1 0-15,0-2 0 0,0 0 3 16,0-3-1-16,0 0-1 0,0-1 0 15,0-1 0-15,0 0 2 0,0 0-4 0,0 0 0 16,0 0 0-16,0 0-1 0,0 0-2 16,0 0 0-16,0 0-2 0,0 0-2 15,0 0-9-15,0 0-18 0,0 2-51 16,0 0-15-16,0 0-1 0,0-1 3 16</inkml:trace>
  <inkml:trace contextRef="#ctx0" brushRef="#br0" timeOffset="146362.65">8821 12194 197 0,'0'11'89'16,"-8"-2"1"-16,5-2-1 0,-2 0-48 15,5-2-38-15,-6-1-2 0,6-2-1 0,-7-1 0 16,7 0 3-16,-5-1-2 0,5 0 2 16,0 0 0-16,0 0 4 0,0 0 2 15,1-7 1-15,1 7 2 0,2-12-1 16,1 4 2-16,0-3-2 0,2-3 1 15,3-3-2-15,2-1-2 0,1-3-1 0,4-2-2 16,0-2 2-16,4-1-3 0,1-3 0 16,1 0-2-16,3-1 2 0,0-1-1 15,2 0 1-15,0 0 2 0,0-1-6 16,1 1 4-16,-1 1-3 0,-1-1 4 16,-1 1 0-16,0-1-1 0,0 2-1 0,0 0 2 15,0 0-3-15,0 2 1 0,1-1-1 16,-1 3 1-16,1 0 0 0,0 0 0 15,-1 3-1-15,0 1 3 0,-1 2 0 16,-1 1-1-16,-1 0 2 0,-2 2 0 16,0 2-1-16,-2 1-1 0,0 0 2 0,-5 1-2 15,1 1-2-15,-3 2 0 0,-1 0-1 16,0 0-1-16,-1 2-2 0,-2 7-4 16,0-14-5-16,-1 14-3 0,-1-9-5 15,-1 9-2-15,1 0-4 0,-3-10-7 0,0 10-7 16,-3 0-25-16,0 0-37 0,0-7-6 15,0 7 4-15</inkml:trace>
  <inkml:trace contextRef="#ctx0" brushRef="#br0" timeOffset="146845.56">9451 11321 190 0,'-15'11'101'0,"2"0"0"0,2-1-1 0,-1-2-12 16,1 0-71-16,3-3-10 0,1 0-2 15,2-4-4-15,5-1 0 16,3-9 0-16,6 9 4 16,2-12-2-16,4 4 0 0,4 1 1 0,3-1 1 15,1-2 1-15,2 2 0 0,2-2 0 16,3 0-1-16,-2-1-2 0,1 0-1 15,0 1 1-15,-1-1 0 0,0 2-1 16,-3-2-1-16,-1 1 0 0,-2 0-1 0,-1 2 1 16,-3-1-1-16,-1 1 2 15,-2 0-1-15,-1 1 1 0,-3 7 1 0,-1-13 5 16,-2 13 0-16,-2-9 3 0,-1 9 0 16,-1 0 0-16,0 0-1 0,-4 0-1 15,0 0 2-15,0 5-1 0,0 6-5 0,-8 3 0 16,2 5-1-16,-1 3-2 0,-2 3 2 15,0 2 0-15,-4 4 3 0,0 1-3 16,-1 2 0-16,-1 2 0 0,0-1-3 16,-1 2 2-16,1-3 1 0,0-2-1 15,2-3-1-15,0-4-1 0,2-4-4 0,1-3 1 16,3-4-4-16,0-2-2 0,2-2-3 16,5 0-8-16,-5-2-12 0,5-3-13 15,0-1-68-15,1-3-11 0,1-1 0 16,0 0 3-16</inkml:trace>
  <inkml:trace contextRef="#ctx0" brushRef="#br0" timeOffset="159783.72">2981 13569 145 0,'0'0'95'0,"0"0"-5"16,0 3-14-16,0 4-26 0,0 5-22 16,0 5-20-16,-6 7-3 0,6 5 2 15,-6 7 1-15,6 7 1 0,-5 7 1 16,5 10 1-16,-7 6 0 0,7 5-1 0,-7 2-1 16,7 3 0-16,-8-1-2 0,8 0-2 15,-8-3 0-15,8-1-2 0,-5-4-1 16,5-4-1-16,-6-4 0 0,6-6-1 15,-5-6-2-15,5-10-2 0,-4-6-3 0,4-8-1 16,0-3-6-16,-6-8-3 0,6-8-22 16,0-4-46-16,-3 0-13 0,3-13 1 15,0-4 5-15</inkml:trace>
  <inkml:trace contextRef="#ctx0" brushRef="#br0" timeOffset="160101.63">2968 13787 153 0,'2'-30'87'0,"2"5"1"16,1 3-1-16,-3 5-25 0,2 1-51 15,2 5-11-15,-1 4-1 0,1 7-2 16,1-8-1-16,2 8 1 0,-1 0 0 16,3 2 0-16,-1 3 1 0,1 1 1 15,1 2 4-15,0 0 5 0,-2 3 5 0,0-1 3 16,-1 1 1-16,-3 0 1 0,-1 2 1 15,0 2 0-15,-5 2 0 0,0 0-1 16,0 4-3-16,-6 0-5 0,0 3-1 16,-3 1 0-16,-1 2 1 0,-2 0-3 15,0 2 0-15,-1 0-1 0,1 1-2 0,-4-3-1 16,4-1 2-16,1-1-5 0,-1-5 0 16,2-2-9-16,3-2-3 0,1-4-3 15,6-6-9-15,-8-3-14 0,8-3-51 16,0 0-20-16,2-7-3 0,-1-4 4 15</inkml:trace>
  <inkml:trace contextRef="#ctx0" brushRef="#br0" timeOffset="160550.29">3193 14148 194 0,'0'25'96'0,"-3"-1"-2"15,3-3-2-15,0-3-25 0,-6-3-57 16,6-2-3-16,0-3-3 0,0-4-1 16,0-3 0-16,0-3 0 0,5 0 2 0,-1 0 1 15,1-8-1-15,4 8 2 0,-2-14-1 16,4 7 1-16,0 0-1 0,1 0-2 15,0 7-1-15,1-11 0 0,0 11-1 16,-1 0-1-16,-1 0 1 0,0 0-2 16,0 5 2-16,-4 4-2 0,3 5 3 0,-5 4 1 15,-1 5-1-15,-1 3 1 0,-1 3 2 16,0 4-1-16,-1-1 0 0,-1 2 2 16,0 0-2-16,0-1-2 0,0-2 0 15,0-2 1-15,0-4-3 0,2-6 0 16,1-3 0-16,0-7 0 0,3-6 1 15,0-3-2-15,3 0 2 0,2-10-1 0,0-1-2 16,0-4-1-16,2-3-4 0,-1-4-5 16,3-2-7-16,-3-4-5 0,0-1-19 15,0-4-60-15,-1-3-9 0,-1-2 3 16,1-1 0-16</inkml:trace>
  <inkml:trace contextRef="#ctx0" brushRef="#br0" timeOffset="160749.24">3440 13759 205 0,'-8'11'103'0,"-1"1"-1"16,2 3 0-16,1 0-2 0,-2-1-92 16,5 1-5-16,3-3-1 0,-8 0-1 15,8-3-1-15,0 0 0 0,0-2-4 0,0 0-4 16,3 0-10-16,2-3-31 15,4-1-53-15,0-3 0 0,2 0 0 0,1 0 1 16</inkml:trace>
  <inkml:trace contextRef="#ctx0" brushRef="#br0" timeOffset="161285.94">4021 14384 148 0,'0'10'99'0,"-4"-1"1"0,4 1 1 0,-5 0-13 16,5 1-40-16,-5 2-29 0,5 2-1 15,-5 0-1-15,5 3-2 0,-6 2-4 16,1 1-1-16,-1 2-2 0,1 2-5 0,0 2-3 15,2 0-8-15,3 1-9 16,-9 1-11-16,9 0-43 0,-7-3-39 0,7-4-1 16,-6-3 4-16</inkml:trace>
  <inkml:trace contextRef="#ctx0" brushRef="#br0" timeOffset="161765.01">4144 14376 168 0,'0'17'99'0,"0"-2"-2"15,0-1 2-15,0-4-3 0,1-3-75 16,3-3-17-16,-1-4-2 0,2 0-1 16,3 0-3-16,-1-18 4 0,4 2-1 0,0-3 3 15,1-3 3-15,2-5 1 0,2 1 3 16,0-3 1-16,1 0 0 0,-1 0 1 16,1 2-1-16,-4 1-2 0,2 3-1 15,-3 4-2-15,-1 4-2 0,-2 8-1 16,-1 7-3-16,-2 0 1 0,-4 7 0 15,1 8 0-15,-3 8 0 0,0 7 1 0,0 7 2 16,-5 5-3-16,0 6 0 0,0 2 0 16,0 1 1-16,5 1-3 0,-8-2 5 15,8-1-4-15,-5-5 2 0,5-5 0 16,0-6 0-16,1-7 2 0,3-8 1 16,2-7 0-16,1-9-1 0,3-2 2 0,1 0-3 15,2-13 0-15,2-3 0 0,-2-4-1 16,3-3-3-16,-1-4-1 0,0-4-6 15,1-2-7-15,0-3-8 0,-2-2-11 0,1-2-34 16,-2-3-52-16,-3 0-2 16,1 0 0-16,-4-3 4 0</inkml:trace>
  <inkml:trace contextRef="#ctx0" brushRef="#br0" timeOffset="161980.43">4387 13773 181 0,'-16'3'104'0,"-2"1"1"0,4 0 0 16,1 1 2-16,2 0-69 0,3-1-35 15,0-1-2-15,0 1-1 0,2-1-1 0,2-1 1 16,4 0 0-16,0 0 0 0,0 0-1 16,3 3-4-16,4 2-2 0,5 1-11 15,-1 2-28-15,1-1-56 0,1 1-2 16,0 1 1-16,-1 0-1 0</inkml:trace>
  <inkml:trace contextRef="#ctx0" brushRef="#br0" timeOffset="163098.04">2729 15195 165 0,'0'-19'89'0,"0"0"-1"0,0 0-7 0,0-1-16 15,0 1-35-15,2 2-20 0,2 0-1 16,1 2 2-16,-1 2-1 0,4 6 0 16,-1 7 1-16,0 0 2 0,2 0 0 15,-1 8 0-15,3 9-1 0,0 5-1 16,1 5 0-16,3 5-2 0,-3 3-3 15,4 2-1-15,-2 2-4 0,3 2 1 0,-1 0 0 16,1-2 0-16,1-2 1 0,-1-3-1 16,3-7 0-16,-3-4 0 0,1-8 1 15,0-7-1-15,3-6 0 0,-2-2 0 0,2 0 2 16,2-13-2-16,0-1-1 0,1-4 1 16,2-2-1-16,-2-4 0 0,4-2 3 15,0-1-3-15,0 0 0 0,1 2-1 16,-1 1 1-16,2 3 1 0,-1 3-2 15,-1 3-2-15,0 4 2 0,0 2 3 0,-5 9-2 16,1-8 6-16,-1 8 1 0,-1 1-1 16,-1 2-1-16,-2 2 2 0,0 3 0 15,0 1 1-15,-2 2-3 0,0-1 0 16,1 2-6-16,0-2 1 0,1-1 1 16,0-1-2-16,0-3 1 0,2-1-1 0,1-4-1 15,-1 0 0-15,0 0 1 0,2 0-2 16,-2-13 3-16,1 5-2 0,1-3-2 15,-4 0 3-15,1 2-1 0,0-1 1 16,-3 2 0-16,0 8 0 0,-2-7 2 16,0 7 0-16,-3 2-2 0,1 5 1 0,-2 4 0 15,0 3 0-15,1 4 0 0,-1 2-1 16,2-2 2-16,2 0-2 0,-2-1-2 16,4-4-1-16,3-2-8 0,-1-6-8 15,5-5-12-15,2 0-25 0,0 0-63 16,1-16 0-16,0 0-2 0,1-9 1 0</inkml:trace>
  <inkml:trace contextRef="#ctx0" brushRef="#br0" timeOffset="165824.34">4398 13815 140 0,'0'1'85'0,"-5"-1"1"0,5 2-7 16,-7-2-16-16,7 0-20 0,-8 0-25 16,8 0-9-16,-6 0-2 0,6 0 1 15,-5 0-1-15,5 0-3 0,0 0-1 16,-5 0 0-16,5 0 1 0,0 0-3 0,0 0 0 16,0 0 1-1,0 1 0 1,0 1 1-16,3 0 0 0,-2 0 0 0,1 1 3 15,1 1 0-15,-1 0 0 0,1 1 0 16,0 0-2-16,0-1 1 0,1 1 0 16,-2 0 2-16,3-1-2 0,-3 0-1 15,-1 0 4-15,2-1-4 0,-2 0-1 0,0-1-3 16,0 0 0-16,1-1-9 0,-1 0-23 16,-1-1-73-16,1 0 1 0,-1 0 0 15,0 0-6-15</inkml:trace>
  <inkml:trace contextRef="#ctx0" brushRef="#br0" timeOffset="171789.68">2852 14754 154 0,'-5'0'84'0,"1"0"0"0,-1 0-6 16,0 0-20-16,1 0-25 0,4 0-25 15,-7 0 2-15,7 0-2 0,-7 0 0 16,7 0 0-16,-5 0-3 0,5 0 0 16,0 0-2-16,-5 0 0 0,5 0-2 0,1 1 0 15,2 3-1 1,-2 0 0-16,4-1 0 0,0 2 0 16,0 2 1-16,-1-1-2 0,3 1 1 15,0 2 0-15,1-1 0 0,2 0-1 16,-3 0 1-16,3 0-1 0,1 0 1 0,-1-1 0 15,-2 0-1-15,3-1 1 0,-1-1 1 16,0 0 1-16,-1 0 1 0,1-1-1 16,1 0 2-16,-2 0-1 0,1 0 1 0,1-1 0 15,0 1 0-15,0-1 0 16,1 0-1-16,1 0-1 0,0 0-1 0,0 0 0 16,-1-1 0-16,3 1 0 0,-3-1 0 15,0-1 0-15,0 0 0 0,-2 0 0 16,1-1-1-16,0 0 0 0,-4 0 1 15,0 0-1-15,2 0 3 0,-3 0-3 16,-3 0 1-16,2 0 0 0,-1 0 1 0,1 0 0 16,-1 0 0-16,0 0 1 0,0 0-1 15,0 0 0-15,-1 0-1 0,1 0 1 16,-2 0 0-16,2 0-1 0,-3 0 1 16,3 0 1-16,-3-7 1 0,0 7 0 0,2 0 1 15,-2 0-1-15,0 0 1 0,-1 0-1 16,0 0-1-16,0 0-1 0,0 0-1 15,0 0-1-15,1 0 0 16,0 0 0-16,1 0 0 0,-1 0 0 16,1 0 0-16,1-7 0 0,-2 7 0 15,1 0 0-15,0 0 1 0,-1 0-1 16,1 0 1-16,1 0-1 0,-2-7-1 16,0 7 1-16,0 0 0 0,1 0 0 15,0 0 1-15,-2 0-1 0,0 0-1 0,1 0 1 16,-1 0-1-16,1 0 1 0,1 0 1 15,-1 0-1-15,0-8 0 16,-1 8 1-16,0 0 0 16,0 0 0-1,1 0 0-15,0 0 0 0,1 0 0 16,-1 0 0-16,-1 0-1 0,1 0 0 16,0 0 0-16,2 0 0 0,-2 0 0 0,0 0 1 15,2 0 0-15,-2 0 1 16,3-7-1-16,-2 7-1 0,1 0 1 0,0 0-1 15,-1 0 1-15,1 0 0 0,-2-8-1 16,1 8 0-16,1 0-1 0,-2 0 1 16,0 0-1-16,1 0 2 0,-1 0-1 0,-1-8 1 15,0 8-2-15,1 0 0 0,0 0 1 16,-1 0 1-16,0 0 0 16,0 0 0-1,0 0 0 1,0 0-2-1,0 0 2 17,0 0 0-32,0 0 0 47,0 0-2-47,0 0 0 15,0 0 2-15,0 0-2 31,0 0 3-31,0 0-1 16,0 0 0-16,0 0-3 31,0 0 4-15,0 0-3-16,0 0 0 16,0 0 2-16,1 0-1 15,-1 0 1-15,0 1-3 16,2-1 3-16,-2 0-2 15,0 0 4-15,0 0 0 16,0 0-4-16,0 0 0 16,1 0 0-1,-1 0-3-15,0 0 1 16,0 0 5-16,0 0-3 0,0 0 2 31,1 0 0-15,0 0-3-16,2 0 4 15,-2 0-3-15,0 0 2 0,0 0-1 0,2 0 0 16,-2 0 0-16,1 0 0 0,1 0-1 16,0-9 1-16,0 9 0 0,-1 0-1 15,1 0 2-15,-1-6-1 0,1 6 0 0,-2 0-1 16,2 0 0-16,0 0 1 0,-3-9 1 16,2 9 0-16,-1 0 0 15,-1 0-2-15,0 0 4 0,0 0 1 16,0 0 2-16,0 0-1 0,0 0-1 15,0 0 0-15,0 0 0 0,0 0 0 16,0 0-1-16,0 0-2 0,0 0 0 16,0 0 0-1,0 0 0 1,0 0 0 0,0 0-2-16,0 0 2 0,0 0 0 15,0 0 1 1,0 0-1-16,0 0 0 15,0 0-2 1,0 0 0 0,0 0-1-16,0 0 1 0,0 0 0 15,0 0 0 1,0 0 2 15,2 0 0-31,-1 0-1 16,-1 0 1-16,1 0 1 15,-1 0-4-15,1 0 4 16,-1 0-4-16,2 0 0 0,-1 0 3 16,-1 0-2-1,0 0 0 1,0 0 0-16,0 0 2 0,0 0 0 16,0 0-2-16,0 0 2 15,0 0 0-15,0 0 0 16,0 0 1-16,0 0-1 0,0 0 0 15,0 0 0-15,0 0 2 47,0 0-2-47,0 0 0 16,0 0-2-16,0 0 2 0,0 0 1 16,0 0-3-16,-4 0-2 15,4 0 2-15,0 0 2 16,-5 0 0-16,5 0-2 15,0 0-5-15,0 0-1 16,0 0-5-16,0 0-8 0,0 0-4 0,0 0-8 16,1 0-18-16,1 0-34 0,-1 0-29 15,0-9 6-15,0 9 2 0</inkml:trace>
  <inkml:trace contextRef="#ctx0" brushRef="#br0" timeOffset="173692.87">3374 14651 132 0,'0'3'90'15,"0"-2"1"-15,0 1-2 0,0-2-16 16,0 1-38-16,0-1-29 0,-7 0 1 16,7 0 0-16,0 0-1 0,-6 0-2 15,6 0 0-15,-5 1-5 0,5 0 0 16,-5 1-7-16,5 1-7 0,-5 1-33 0,5-1-45 16,-8 2-1-16,8 0 0 0</inkml:trace>
  <inkml:trace contextRef="#ctx0" brushRef="#br0" timeOffset="174285.17">2959 14815 211 0,'0'0'80'0,"0"0"-6"0,0 0-8 16,0 0-17-16,0 0-28 0,0 0-16 15,0 0-2-15,0 0 0 0,0 0 0 0,0-7 0 16,0 7-1-16,0 0 1 0,0 0-1 16,0 0 0-16,0 0-1 0,0 0 2 15,0 0-2-15,0 0 1 0,0 0 0 16,0 0 0-16,0 0 0 0,0 0 1 15,0 0-1-15,0 0 0 0,0 0-1 0,0 0-2 16,0 0 2 0,0 0-2-16,0 0 2 31,0 0 0-15,0 0-2-16,-2 0 2 0,2 0 0 0,0 0 0 15,0 0 1-15,0 0-1 0,0 0 1 16,0 0 1-16,0 0-2 0,0 0 0 15,0 0 0-15,0 0 1 0,0 0-1 16,0 0 0-16,0 1-2 0,0-1-3 16,0 2-8-16,2-2-31 0,1 0-51 15,0 0-1-15,1 0-2 0</inkml:trace>
  <inkml:trace contextRef="#ctx0" brushRef="#br0" timeOffset="175069.99">5069 14248 198 0,'-6'7'85'0,"6"-1"-11"16,-5-2-9-16,5 1-21 0,0 1-20 0,0-2-13 15,0 0-2-15,0-1 0 0,0 1 1 16,0-1-1-16,2 0 1 0,1 0-4 16,3 0 0-16,0 0-6 0,-1 1-5 15,2-1-2-15,4-2-23 0,-1 0-65 0,1-1-1 16,1 0-1-16,-1 0 0 0</inkml:trace>
  <inkml:trace contextRef="#ctx0" brushRef="#br0" timeOffset="175286.11">5120 14475 148 0,'-6'14'92'16,"1"-1"1"-16,1-1-3 0,4-3-14 0,-5-1-59 15,5-1-14-15,0-2 1 0,2-3-1 16,-1 0 1-16,2-2 0 0,2 0 0 15,1 0 0-15,2 0 1 0,0-8 0 16,3 8-4-16,0-9-1 0,1 9-5 16,2-14-16-16,-1 6-55 0,-1 0-17 0,-1-2-1 15,1 1 1-15</inkml:trace>
  <inkml:trace contextRef="#ctx0" brushRef="#br0" timeOffset="176966.63">5994 14083 138 0,'5'-12'90'0,"-3"-1"0"0,0 1-12 0,0 0-10 15,-2 2-23-15,1 0-30 0,-1 1-1 16,0 0 0-16,0 2 0 0,0 7 0 16,-5-13-1-16,5 13-1 0,0-8-1 15,-6 8-2-15,6 1 0 0,-7 4-6 0,3 5-1 16,-2 7 0-16,-1 5-1 0,-1 7-1 15,-2 5 2-15,-1 5-2 0,-4 4 0 16,2 3 0-16,-4 4-1 0,1 1 1 16,-2 2 1-16,1 0-2 0,-1-1 1 0,0-2 0 15,2-5-3-15,1-4-2 0,3-7-5 16,1-4-1-16,2-5-5 0,1-5-3 16,4-5-11-16,4-7-40 0,0-5-34 15,0-3 0-15,0 0 5 0</inkml:trace>
  <inkml:trace contextRef="#ctx0" brushRef="#br0" timeOffset="177284.5">5882 14221 133 0,'5'-18'89'0,"-1"3"-1"16,2 2-9-16,-2 3-16 0,0 10-25 15,0-8-27-15,1 8 1 0,0 6 0 16,-1 6 0-16,2 6 0 0,0 8-2 15,-1 6-1-15,0 5 2 0,0 5-1 0,1 1-2 16,0 3-4-16,0 1 1 0,-1-1-1 16,0 0 4-16,0-3 1 0,0-3 5 15,1-5 3-15,0-7 0 0,-1-11 0 16,1-7 2-16,1-10 0 0,4 0 0 16,-1-10-4-16,1-6-2 0,4-10-3 0,-1-5-5 15,3-5-3-15,1-7-2 0,0-3 0 16,3-4-5-16,-3-3-7 0,4 1-5 15,0-3-6-15,-2 1-5 0,1 4-5 16,1 5-4-16,-4 3-3 0,3 6-14 0,-4 6-22 16,-3 8-18-16,1 7-7 0,-4 7 6 15</inkml:trace>
  <inkml:trace contextRef="#ctx0" brushRef="#br0" timeOffset="177649.56">6411 14047 143 0,'2'18'80'0,"-2"3"17"0,0 0 2 15,0 2-10-15,-5 4-27 0,5 3-43 16,-9 2-4-16,4 4-2 0,-1 3 0 0,1 6-5 15,1 3-2-15,-3 2-1 0,3 2-1 16,-1 0-2-16,5 1 0 0,-6-2-1 16,6-1 0-16,0-2-1 0,0-5 0 15,0-9 1-15,4-6 0 0,1-8 0 16,1-11 1-16,2-9 2 0,3 0-2 0,0-9 1 16,1-9 1-16,0-6 1 0,1-5-1 15,2-5 0-15,-4-4 0 0,1-3 0 16,1-3 1-16,-3 1-1 0,0-1-1 0,0 0 0 15,-2 1 1-15,-2 2-1 0,0 2 0 16,-1 3-1-16,-2 2 0 0,0 5-1 16,-3 4 1-16,0 4-1 15,0 6-1-15,-6 7 0 0,0 8 2 0,0 0-2 16,-3 2 1-16,-2 7-1 0,-1 7-1 16,-1 5 1-16,-2 4 0 0,1 4 1 15,-3 2-1-15,2 0 0 0,1 0-3 0,-1 0 2 16,2-1-4-16,3-4-1 0,3-3-5 15,-2-6-4-15,6-4-4 0,3-6-6 16,0-4-6-16,0-3-21 0,0 0-45 16,2-11-13-16,5 1 2 0,0-3 5 15</inkml:trace>
  <inkml:trace contextRef="#ctx0" brushRef="#br0" timeOffset="178315.81">6556 14325 171 0,'6'-7'93'16,"-1"7"-1"-16,1 0-8 0,-2 0-19 0,0 0-27 16,0 3-26-16,-3 5-3 0,1 2-2 15,0 3 1-15,0 4-1 0,1 3 0 16,-2 3-1-16,-1 2-3 0,0 4-1 16,1 1-1-16,-1 2-1 0,0 2 1 0,0-1 0 15,0 1 0-15,0-3 1 0,0-1 0 16,-5-4 1-16,5-2-1 0,0-4-1 15,-6-4 1-15,6-4-1 0,0-4 0 16,0-6 0-16,0-2 0 0,0-12-1 16,2-3 0-16,5-2 0 15,-1-7 0-15,4-2 0 0,3-5 0 0,-2-1 0 16,4-1 0-16,0-1 0 0,3 0 3 16,0 1-3-16,-1 3-1 0,3 4 3 15,-4 7 2-15,1 6 0 0,-4 13 5 0,0 0-2 16,-3 0 1-16,-3 11 2 0,-1 7-4 15,-1 4 4-15,-1 4-2 0,-2 3-1 16,1 1-3-16,-2 1-1 0,1-1-2 16,1-1 0-16,-2-1 1 0,3-4-2 15,-2-3 1-15,2-6-1 0,2-3-1 0,0-6 1 16,2-3 0-16,2-3 0 0,1 0 1 16,-1 0-1-16,1-11-1 0,2 2 2 15,-1-4-2-15,3-3 1 0,-3-3 0 16,2-6 1-16,0-3-1 0,1-3 0 15,0-3-1-15,1-1 1 0,-4-1 0 0,1 0 0 16,1 0 3-16,-5 1 1 16,1 2 0-16,-1 1-1 0,-3 4 1 0,-4 6 0 15,-1 4 1-15,-1 8-1 0,0 10-2 16,-7 0-1-16,0 1 0 0,-3 10 1 16,-1 6 1-16,-2 5 0 0,1 5 0 0,-3 4 1 15,2 4-1-15,2 5 2 0,-1 2-2 16,4 3 1-16,2-2-2 0,6 0-1 15,-5-1-1-15,5-2 0 0,2-5 0 16,1-2 0-16,5-4-1 0,1-5-2 16,3-4-2-16,1-4-4 0,3-5 0 0,0-7-7 15,3-4-7-15,-1 0-7 0,-1 0-13 16,2-14-39-16,-2 2-38 0,1-2 4 16,2-4 3-16</inkml:trace>
  <inkml:trace contextRef="#ctx0" brushRef="#br0" timeOffset="178682.4">7691 14563 161 0,'0'0'114'0,"0"0"2"15,0 0 0-15,-5 1-1 0,5 5-55 16,-10 3-41-16,4 5-5 0,0 2-2 0,0 4-4 16,-5 3-8-16,4 4-1 15,-4 1-9-15,1 2-5 0,3 1-7 0,-3-1-15 16,3-3-38-16,0-4-41 0,0-1-1 16,3-6 3-16</inkml:trace>
  <inkml:trace contextRef="#ctx0" brushRef="#br0" timeOffset="180780.55">8140 14197 209 0,'3'-28'88'0,"1"0"-2"16,0 1-20-16,-3 2-30 0,2 2-28 0,-1 4 1 16,-1 4 1-16,0 4 3 0,0 11 2 15,1 0 0-15,-1 2 0 0,0 12 1 16,-1 11 1-16,0 9-4 0,0 10-1 15,0 7-2-15,0 8-4 0,-7 4-1 16,3 4-2-16,-1 1 1 0,-1 4-1 0,-1-2 2 16,1-3-2-16,0-3-1 0,-3-6 0 15,2-6 1-15,0-10-1 0,2-8-1 16,-1-7-1-16,0-9 0 0,6-8 1 16,-4-9-2-16,5-17 1 15,2-1-2-15,3-6 1 0,1-3 0 16,2-3 1-16,0-2-1 0,2 1 0 15,0 0 0-15,2 0 0 0,0 3 2 16,-1 0-1-16,1 7 0 0,-1 5 1 16,1 6 2-16,-2 9 0 0,0 0 0 15,-1 0 1-15,-1 7-1 0,0 3 0 0,2 4 1 16,-2 1 0-16,0 0 2 0,3 1-1 16,-1-2 1-16,2-2 0 0,1-4 0 15,0-2 0-15,3-5 0 0,-2-1 2 16,4 0-2-16,-1-9-3 0,-1-2-1 15,0-4 0-15,-1-3 0 0,0 0 0 0,-1-4-1 16,0-2 1-16,-3-1 0 0,-2 0-4 16,-1 1 3-16,-3 0 1 0,-1 0-2 15,-2 2 0-15,-3 2 0 0,0 3 0 16,0 7 0-16,-5 10 0 0,-1 0-1 16,-3 0 2-16,1 5-1 0,-1 15 0 0,-1 5 1 15,-2 8-1-15,3 5 0 0,-2 5-1 16,3 4 0-16,4 0 0 0,4 3-2 15,0 0-1-15,0-4 0 0,0-4-2 0,3-6-2 16,6-9 1-16,2-9-2 0,1-9 2 16,5-9-1-16,1 0 0 0,4-13-1 15,2-5 1-15,3-9-1 0,-2-3 2 16,1-6 2-16,2-3 0 0,0-4 1 16,-2 1 1-16,1 0 0 0,0 0 2 0,-2 3 2 15,-2 2 4-15,-1 5 5 0,-3 3 1 16,-1 5 4-16,-3 2 0 0,-4 4 0 15,-2 5 1-15,-2 6 0 0,-5 7 0 16,-2 0-2-16,0 3-5 0,-6 7-1 16,-2 3-5-16,-1 6 0 0,-3 4 1 15,-1 3-2-15,1 1 0 0,-3 1 0 0,3 1-2 16,0 0-2-16,0 1 0 0,2-2-1 16,3-4-3-16,1-3-1 0,6-6-1 15,0-5-2-15,0-7-1 0,3-3-3 16,5 0 0-16,3-13 2 0,1-2-1 0,5-5 3 15,0-2-1-15,2-2 2 0,2-3 1 16,-1-1 3-16,0 0 2 0,2 1 1 16,-3 1 1-16,-1 3-1 0,-1 2 7 15,-3 4 1-15,-1 5 1 0,-3 3 2 16,-2 9 1-16,-3 0 0 0,-1 0 0 0,-4 4 2 16,0 6-3-16,0 5-2 0,0 2-2 15,-9 3-1-15,5 2-1 0,0 2-1 16,-1 1 0-16,-1 2 3 0,1 0-4 15,5 0-1-15,-6-2-1 0,6-2 0 16,0-2 0-16,0-5-2 0,1-2 0 0,3-3 0 16,2-5 0-16,0-6-4 0,3 0 4 15,2 0 0-15,3-11 2 0,-2 2 0 16,4-5 0-16,-2-1 1 0,3-4 1 16,-2-1 1-16,2-1-2 0,-1-2 0 0,1 0 1 15,-3-2 0-15,2 0-2 0,-3 0 1 16,1 0 0-16,-3 3 0 0,-2 1 0 15,0 2 1-15,-2 2 7 0,-1 2-4 16,-1 3 0-16,-1 1-1 0,-2 3 2 16,2 8 0-16,-4 0-1 0,0 0-1 0,0 0 0 15,0 2-3-15,0 5-4 0,0 3 4 16,0-1-1-16,0 1 0 0,0-1 1 16,0 1-1-16,1-3 1 0,2-1 3 15,1-1-4-15,2-5 1 0,2 0 0 16,2 0 1-16,1-10 0 0,2-1-1 0,2-5 0 15,2-3 1-15,1-5-1 0,1-6-3 16,0-5 3-16,2-4-1 0,2-5 0 16,-3-2 0-16,1-1 1 0,0 0-1 15,-2 0 1-15,0 2-1 0,-3 1 3 16,-1 4 2-16,-3 4 1 0,-1 3 0 0,-4 6 0 16,-2 5-1-16,-2 9 0 0,-3 13-1 15,0 0 1-15,-5 0-1 0,-3 8 1 16,-2 12 0-16,-3 7 0 0,-1 8 0 15,-2 9 2-15,-2 7 0 0,1 6-1 16,-1 4 1-16,0 3-2 0,2 2-2 0,0 0-1 16,4 0-1-16,1-1 0 15,5-3 2-15,1-3-3 0,5-5 2 0,0-7-2 16,0-5 0-16,3-10 0 0,5-8-1 16,1-6 0-16,5-6 0 0,-2-4-3 15,4-4-2-15,0-2-3 0,2-2-3 16,-3 0-2-16,2 0-1 0,-2-12 1 0,2 4-1 15,-2-2-3-15,-1-1 2 0,0-1 1 16,-2-1 3-16,-1 0 2 0,-3 0 4 16,1 0 1-16,-1 0 0 0,-3 0 2 15,0-1 2-15,0-1 0 0,-4 0 1 16,1-1-1-16,0 1 2 0,-2 1 0 0,0 0 0 16,0 2 1-16,0 2 0 0,-5 2 1 15,5 8 0-15,-6-8 0 0,6 8 1 16,-8 2 0-16,3 4 1 0,1 5-2 15,-2 3 0-15,2 4-2 0,4 1-1 0,-6 3-6 16,6 1-11-16,0 0-21 0,0-1-59 16,0-1-14-16,2-1-1 0,2-3 3 15</inkml:trace>
  <inkml:trace contextRef="#ctx0" brushRef="#br0" timeOffset="182098.02">5745 15037 137 0,'0'-9'94'16,"0"0"2"-16,0 2-6 0,0 7-22 15,0-12-37-15,0 12-24 0,0 0-1 16,1 0 0-16,1 0 3 0,2 2 0 0,0 4 3 16,1 2 1-16,1 2 2 0,0 2 1 15,5 2-1-15,-3 2-1 0,3 0 0 16,1 2-3-16,2 0-1 0,0 0-3 15,1-2 0-15,2-2-3 0,1-1-1 0,3-4-1 16,0-5 3-16,1-3-5 0,4-1 2 16,2 0-2-16,0-12 1 0,1 2 1 15,2-4-1-15,1-2 0 0,-1-1 0 16,1 0 0-16,1 1 0 0,-2 3 2 16,0 1 1-16,0 1 1 0,-2 11 1 0,-1-9 0 15,-2 9-1-15,-1 2 0 0,-2 2 2 16,0 4-4-16,0 1 1 0,0 2-1 15,-1 0-2-15,1 1-1 0,0-1 0 16,0-2 1-16,-1 0 0 0,3-1 1 16,-2-2-2-16,0-2 2 0,0-2-2 0,2-2 0 15,0 0-1-15,-1 0 2 0,1-7-1 16,0-1-1-16,-2 0-2 0,2-4-2 16,1-2-6-16,-1-2-5 0,2-3-7 15,-3-1-8-15,2-2-16 0,-1-2-54 16,-1-2-18-16,1-1 0 0,-5-1 3 0</inkml:trace>
  <inkml:trace contextRef="#ctx0" brushRef="#br0" timeOffset="182946.02">7052 14963 176 0,'5'0'93'0,"0"0"0"16,-1-13-10-16,1 2-29 0,-1-2-34 16,-1-2-8-16,-1-2 1 0,2-2-2 15,-4-2 6-15,2-4-3 0,-1 0 0 0,-1-4-2 16,0-3 1-16,0-2 0 15,0-4 0-15,0 0-3 0,0-3 2 0,-6-1-3 16,6-3-2-16,-7 0 1 0,0-2-1 16,1-1-1-16,-2 1-2 0,-1-2 0 15,-2 1-1-15,-1 2-1 0,-2 1-2 16,-2 1 1-16,-2 1 0 0,0 1-2 16,-3 2 2-16,0 2-2 0,-1 2 2 0,-4 1-1 15,1 4 0-15,-2 3 1 0,-1 3 0 16,-1 3-1-16,0 5 0 0,-1 4 0 15,2 4 1-15,-5 9-1 0,4 0 0 0,-4 0 1 16,1 0-2-16,1 9 1 16,-2 3-1-16,3 5 1 0,-3 2 0 0,3 6 0 15,-1 1-2-15,3 4 2 0,2 1-1 16,0 4 0-16,2 2 1 0,3 8-1 16,3 3 2-16,1 5-1 0,5 5 0 0,2 5 0 15,4 4 1-15,6 1-1 16,0 1 0-16,0 1 1 0,4-2 1 0,4-2 1 15,3-3 2-15,4-5-2 0,3-5-1 16,3-9 1-16,1-8 0 0,3-9 2 16,2-10-5-16,4-8-2 0,1-8-6 15,3-1-9-15,4 0-10 0,0-19-7 16,-1 1-31-16,1-5-50 0,1-5-5 0,-1-3 1 16,-1-3 4-16</inkml:trace>
  <inkml:trace contextRef="#ctx0" brushRef="#br0" timeOffset="183174.21">6995 14537 131 0,'1'7'3'0,"1"0"0"16,-2 0 0-16,0-1-3 0</inkml:trace>
  <inkml:trace contextRef="#ctx0" brushRef="#br0" timeOffset="183743.9">3571 14100 147 0,'4'0'86'0,"-3"0"1"0,0 0-15 15,0 0-22-15,1 0-19 0,-1 0-20 16,-1 0-11-16,2 0-6 0,-1 0-16 15,2 1-45-15,-1 0-21 0,2 0 1 16,-2 1 0-16</inkml:trace>
  <inkml:trace contextRef="#ctx0" brushRef="#br0" timeOffset="184448.75">8677 14789 174 0,'-9'9'89'0,"9"-2"2"15,-8 1-1-15,8-2-19 0,0 0-71 16,-4-3 0-16,4 0 0 0,0-3-1 15,1 0 2-15,0 0 0 16,0 0-1-16,0 0 2 0,1 0 0 16,1 0 1-16,-1 0-2 0,2-8 3 15,-1 8-4-15,-1 0 2 0,1 0-3 0,-1 0 1 16,0 0 0-16,1 0-1 0,-2-7-8 16,0 7-30-16,-1 0-51 0,0-9-4 15,0 9 5-15</inkml:trace>
  <inkml:trace contextRef="#ctx0" brushRef="#br0" timeOffset="185492.59">4228 14831 150 0,'0'3'84'16,"0"-1"-8"-16,0-1-9 0,1 1-15 16,1-2-15-16,1 2-21 0,2 0-8 15,-2 0 1-15,3 1 1 0,2 0 0 16,0 1 0-16,5-1-1 0,1 2 3 0,3-3 0 15,0 1-3-15,2 0 0 0,2 0-2 16,1-1-2-16,1-1 0 0,-1 0-1 16,-1-1-2-16,0 0 0 0,0 0-1 15,-3 0-2-15,-2 0 3 0,-3 0-1 0,0-8 1 16,-4 8 2-16,-3 0 0 0,0 0-1 16,-4-7 0-16,-2 7-1 0,0 0 2 15,0 0-1-15,-8 0-1 0,2-8 0 16,0 8 0-16,-3 0-1 0,0 0-1 15,-2 1 3-15,1 0 0 0,-1 0 0 0,1 0 0 16,2 1-1-16,-3 0 0 0,4 0 0 16,2-1 0-16,0 3 0 0,5-1-2 15,0 0 0-15,0 0 0 0,0-1 1 16,0-1-2-16,5-1 1 0,1 0 0 16,3 0 0-16,-1 0-1 0,3 0-1 0,-1 0-1 15,2-8-10-15,-1 8-7 0,1 0-44 16,-1-10-43-16,0 10 0 0,-2-9 1 15,0 9-1-15</inkml:trace>
  <inkml:trace contextRef="#ctx0" brushRef="#br0" timeOffset="187158.62">5820 14939 136 0,'4'-8'88'16,"1"0"2"-16,0 8-2 0,-1-12-29 15,-1 12-23-15,0 0-29 0,-1 0-3 16,-1 2-1-16,-1 11-1 0,0 6 0 0,0 11-1 15,0 6 1-15,-6 8 0 16,6 6-1-16,-9 4 3 0,9 5-2 0,-8 2 1 16,4 2 2-1,-1 0 2-15,2 0 2 0,-2-2 2 0,-1-4-1 16,0-7 2-16,2-5-1 0,4-10-1 0,-7-7 0 16,7-7-5-16,-5-5-2 0,5-7-3 15,0-6-1-15,0-3-2 0,0 0-1 16,0-12-4-16,1-1 1 0,4-5-3 15,2-3 2-15,2-4 0 0,2-4 4 16,1-2 1-16,-1-2-2 0,5-1 1 0,-3 0 2 16,4 0 1-16,-2 2 2 0,-1 5 1 15,1 3 2-15,-2 7 1 0,-1 9 0 16,-1 8 1-16,-3 0 0 0,0 9 0 16,-5 7 1-16,0 6-1 0,-2 5 0 15,0 4-3-15,-1 2 1 0,0 3-3 0,0-1 0 16,0 0 0-16,0 1 0 0,0-4 0 15,0-2-1-15,0-7 0 0,3-6-1 16,0-8 0-16,1-7-1 0,2-2 1 16,3 0-1-16,3-15-1 0,0-1 0 15,1-3 0-15,3-5 1 0,0-2-1 0,2-4 2 16,1-2 0-16,-2-2 0 0,3 1 0 16,-3-1 1-16,1 3 2 0,-2 3 1 15,-2 1 2-15,0 5 1 0,-3 4 2 16,-3 3-2-16,-2 7 1 0,-1 8-1 0,-1 0 1 15,-4 0-1-15,0 6-1 0,0 7-3 16,0 4-1-16,0 1 0 0,0 3-1 16,0 1 1-16,0 0 0 0,4-1-1 15,0 1 0-15,1-3 0 0,1-2-2 16,3-4 1-16,-1-4 0 0,2-6 0 0,1-3 0 16,2 0 0-16,-2-12 1 0,3-1-1 15,-1-6 1-15,-2-4 0 0,-1-3 1 16,-1-3 1-16,0 0 0 0,-3-3 2 15,0 1 2-15,-3 3 2 0,0 2-4 16,-3 3 2-16,0 6-2 0,0 6 0 0,0 11 0 16,-9 0-1-16,2 0-2 0,0 7-1 15,-2 9 0-15,-2 5-3 0,2 4 3 16,-1 4 0-16,-2 3 0 0,3 2 0 16,1 3 0-16,3 0-1 0,5-1-1 0,-5-1 1 15,5-4-1-15,1-3-3 0,3-5-1 16,3-5-2-16,3-5 0 0,3-3-5 15,2-6-3-15,4-4-3 0,1 0-3 16,3 0-6-16,2-13-8 0,1 1-20 16,1-5-15-16,1-3-8 0,0-2 2 15,0-1 4-15</inkml:trace>
  <inkml:trace contextRef="#ctx0" brushRef="#br0" timeOffset="187656.97">6741 15504 152 0,'25'-17'62'16,"-6"2"15"-16,1 2 6 0,-5 3 0 15,-1 2-6-15,-3 8-25 0,-5 0-29 16,1 0 0-16,-3 0-3 0,-3 0-4 0,-1 4-6 15,0 5-10-15,0 1 6 0,0 3-2 16,-5 1-3-16,5 1 0 0,0 1-1 16,0 1-2-16,0 1-2 0,0-2-3 15,0 0 1-15,4-1 4 0,-1-6-8 0,5-3 1 16,-1-5-2-16,4-1 0 0,0 0 2 16,3-13 0-16,1 0 2 0,-2-6 3 15,3-4 1-15,1-5 5 0,-3-2-2 16,2-2-1-16,-2 0 1 0,-1 2 1 15,-1 0 2-15,-1 4 0 0,-2 7 3 0,-1 6 1 16,-4 13-1-16,-1 0 1 0,-1 0 2 16,-2 10 2-16,0 9-1 0,0 6 1 15,-8 6-3-15,8 1-1 0,-8 4-2 16,8 0-1-16,-6 0-2 0,6-1 1 16,0-2-3-16,0-5 0 0,2-7-3 0,2-9 0 15,5-6-4-15,1-6-1 0,5 0 0 16,2-16-1-16,3-1 0 0,1-7-2 15,5-5 2-15,-2-7 0 0,2-5 2 16,1-4 7-16,0-3-3 0,-1-3 1 16,-1 1 5-16,-1 0 3 15,-2 3 5-15,-4 4 1 0,-2 4 2 0,-4 2 1 0,-2 6-1 16,-5 6 6-16,-2 8-3 0,-3 9 0 16,0 8-1-16,0 2-3 0,-10 11-2 15,1 11 1-15,-1 7-1 0,-1 7-1 16,-2 7-3-16,2 3-3 0,0 4-4 0,3 3-2 15,3 2-6-15,0 1-4 0,5-1-7 16,0-3-11-16,0-4-10 0,0-7-21 16,5-8-58-16,1-9-7 0,5-5 3 0,-2-7 5 15</inkml:trace>
  <inkml:trace contextRef="#ctx0" brushRef="#br0" timeOffset="187873.7">7777 15666 128 0,'11'6'96'0,"-2"3"4"15,-1-1 4-15,-2 5-24 0,-5 1-27 16,-1 3-25-16,0 4 1 0,-7 1-1 0,1 2 0 16,-2 4-6-16,-1 1-7 15,-3 2-9-15,1 3-6 0,0-2-6 0,-1-2-15 16,2 1-13-16,-2-4-48 0,3-2-35 15,2-5-3-15,1-5 2 0</inkml:trace>
  <inkml:trace contextRef="#ctx0" brushRef="#br0" timeOffset="189407.05">8499 15165 148 0,'4'-11'97'0,"-1"2"3"0,0 9-6 16,-1 0-16-16,-1 0-31 0,-1 9-28 15,0 5-2-15,0 8 1 0,0 7 0 16,-8 4 0-16,3 8-1 0,-1 2-1 16,-1 5-3-16,-4 5-3 0,2 3 0 0,-1 2-3 15,0-2-1-15,-1 0-2 0,0-5-2 16,1-4-1-16,2-6-1 0,-1-5 0 15,2-5-2-15,1-7-2 0,6-7-3 16,-5-8 1-16,5-8-2 0,1-1-1 16,3-8-2-16,1-8-3 0,3-7 1 0,2-5 1 15,1-4 1-15,1-3 2 0,1-2 0 16,3 0 2-16,-1-2 1 0,1 2 2 16,-1 2 3-16,1 3 2 0,-2 5 2 15,0 9 5-15,-3 9 0 0,-2 9 3 16,-2 0 1-16,0 6-5 0,-2 9 6 0,-2 8 1 15,0 5-3-15,-1 4-1 0,1 3-4 16,-2 2 1-16,4 0-2 0,-3-1-2 16,4 0 0-1,0-4 1-15,3-4-2 0,-1-8 0 0,4-8 0 0,2-5 0 16,3-7 1-16,0 0-1 0,3-8 0 16,1-5-1-16,0-7-1 0,2-5 0 15,0-6 0-15,0-4 0 0,-1-4 2 16,1-2-1-16,-3-1-1 0,-1 1 0 15,-4 3 1-15,-3 3 1 0,-1 3 2 0,-3 4 0 16,-5 5 2-16,-2 8 0 16,-1 15 0-16,0 0 2 0,-8 0 2 0,-3 8-1 15,-1 11 1-15,-3 7-4 0,0 5 2 16,-2 4-1-16,2 4-2 0,2 1-4 16,1 1-1-16,4 1-3 0,2-1-7 0,6-4-3 15,0-5-5-15,0-7-3 0,4-7-5 16,7-7-5-16,6-6-3 0,3-5 1 15,5 0 0-15,4-8 1 0,2-4 4 16,2-5 3-16,1-2 5 0,1-4 7 16,2-3 6-16,-2-3 7 0,-1 0 5 0,0 1 4 15,-3-1 7-15,-3 3 7 0,-2 1 3 16,-4 2 1-16,-3 1-1 0,-4 2 0 16,-3 3-4-16,-4 3 0 0,-2 3-4 0,-4 11-2 15,-2-7-4-15,0 7-1 16,-8 5-1-16,-1 4 0 0,-2 6 2 0,-1 4-2 15,-4 4 1-15,0 2-1 0,1 1 0 16,0 2-3-16,2 1-7 0,0 1 0 16,5-2-3-16,-1-1-5 0,3-5-7 0,6-4 0 15,0-7-2-15,0-5-2 16,2-6-3-16,5 0-2 0,2 0 6 0,5-17 1 16,-1 2 1-16,3-3 6 0,0-3 1 15,-1-1 3-15,1-1 2 0,0 0 2 16,-2 1 3-16,-1 1 2 0,-1 3 2 0,-1 4 2 15,-4 5 2-15,1 9 2 0,-4 0 0 16,0 0 4-16,-4 5 1 0,0 7 0 16,0 3-2-16,0 4-1 0,-5 3-3 15,5 1-1-15,-5 2-6 0,5 0-2 16,0 1-1-16,0-2-3 0,0-3-2 0,4-3-4 16,-1-5-2-16,5-6-1 15,4-6-1-15,-1-1-1 0,6 0 5 0,0-12-1 16,6-1 2-16,-3-4 0 0,5-3 4 15,-1-3 2-15,1-3 2 0,0-2 0 16,-1 0 2-16,-1 1 2 0,-1 1 2 0,-4 2 0 16,-1 1 0-16,-2 2-1 0,-3 1 2 15,-4 0-2-15,-2 4 0 0,-2-1 0 16,-1 2-3-16,-1 2-1 0,-2 1-1 16,0 2 2-16,0 0 0 0,-7 1 0 15,7 0-1-15,-5 2 0 0,5 7 2 0,-6-12-2 16,6 12 1-16,-5-9-2 0,5 9 1 15,0 0 0-15,0 0-2 0,-5 0 0 16,5 0 0-16,0 0 0 16,0 0 2-16,0 0-2 0,0 0-2 15,0 0 0-15,0 0 1 0,0 0-1 16,0-8 0-16,0 8 1 0,0 0-3 16,0-8-1-16,1 8 1 0,0-7-1 15,0 7 2-15,1-9 0 0,-2 9 1 16,1-8 0-16,0 8 0 0,0-8 0 15,1 8 3-15,-2-8-1 0,1 8-2 0,0 0-3 16,0 0-4-16,0-8-5 0,-1 8-6 16,0 0-12-16,2 0-24 0,-2 0-33 15,0 0-19-15,0 0 2 0</inkml:trace>
  <inkml:trace contextRef="#ctx0" brushRef="#br0" timeOffset="189721.79">9789 15264 170 0,'3'-9'90'15,"-2"-2"-3"-15,1 1-15 0,0-2-16 16,-1-1-30-16,1-1-23 0,1 0-2 16,-2-2 1-16,1 3 0 0,0-1 2 15,1 1 0-15,-1 1 2 0,0 1 0 0,-2 2 0 16,1 9 3-16,0-7 3 0,-1 7 3 16,0 4 3-16,0 8 3 0,-7 8 3 15,1 7 2-15,-1 7 3 0,-1 6 4 16,-2 7 1-16,0 3-3 0,-3 5-5 0,0 3-2 15,0 3-5-15,1 2-4 0,0-1-3 16,2 0-3-16,-1-5-8 0,4-4-1 16,2-6-3-16,5-7-1 0,-5-7-2 15,5-7-1-15,2-9-4 0,2-7-5 16,3-7-6-16,3-3-9 0,1 0-3 0,1-16-8 16,3-1-7-16,0-1-16 0,1-6-40 15,0-3-18-15,2-4 5 0,0-1 6 16</inkml:trace>
  <inkml:trace contextRef="#ctx0" brushRef="#br0" timeOffset="190171.47">10156 15823 190 0,'-4'1'107'16,"4"0"4"-16,0-1-1 0,0 1-23 15,0 2-41-15,0 0-23 0,0 3-5 16,0 2-3-16,0 0-4 0,-5 2-4 15,5 1-7-15,0 1 0 0,0 1-13 0,0 0-12 16,3-1-19-16,-3-1-50 0,2-3-22 16,1-2-2-16,1-4 0 0</inkml:trace>
  <inkml:trace contextRef="#ctx0" brushRef="#br0" timeOffset="190737.91">10319 15666 205 0,'10'-19'92'0,"0"1"1"0,-1 2-11 16,-2 5-43-16,2 2-21 0,-2 9 3 16,-3 0 3-16,0 0 4 0,-1 4-2 0,-3 8 4 15,0 5 0-15,0 6-5 0,0 1-1 16,-6 4-5-16,6 1-1 0,-7 1-4 16,2-1-3-16,-2 0-1 0,2-1-6 15,-1-2-3-15,0-4-1 0,1-4 0 16,5-6-3-16,-5-8-2 0,5-4-6 0,1 0 1 15,3-11-2-15,2-2 0 0,1-4 3 16,1-2 0-16,3 0 2 0,-1-3 0 16,1 1 2-16,1-1 4 0,0 1 0 0,0 0 1 15,1 1-2-15,0 2 2 16,-1 4 1-16,-1 5 2 0,-3 9 1 0,2-8 4 16,-3 8 1-16,0 2 2 0,0 4 3 15,-3 4 0-15,2 3-2 0,-1 1 0 16,-1 2-3-16,2 4 0 0,0 0-5 0,2 1 0 15,0 0-3-15,2-1 0 16,3-2-3-16,1-4 0 0,3-3 0 0,2-6 1 16,1-3-2-1,3-2-3-15,1 0 1 0,2-13-2 0,2-3-2 0,0-4-1 16,1-4 1-16,-2-5 2 0,1 1 3 16,-5-2-5-16,-1 1 8 0,-4 0 1 0,-4 2 3 15,0 2 3-15,-7 5-1 16,-3 3 2-16,-3 6 3 0,-1 11 1 0,0 0 2 15,-7 0 0-15,-4 2 0 0,-1 12-1 16,-2 4-2-16,0 4 2 0,-2 3-3 16,2 1-3-16,1 4 0 0,1 1-4 15,3-1-2-15,1 3-3 0,3-3-2 0,5-2-4 16,0-2-1-16,0-5-7 0,1-7-6 16,5-4-5-16,2-6-6 0,5-4-7 15,0 0-4-15,3 0-18 0,0-17-30 16,1 1-27-16,1-4 3 0,2-3 4 0</inkml:trace>
  <inkml:trace contextRef="#ctx0" brushRef="#br0" timeOffset="190904.96">11097 15627 209 0,'12'-22'110'0,"-4"4"0"15,0 3-5-15,-1 5-17 0,-1 10-47 16,-1-8-22-16,-2 8-4 0,0 3 1 16,-1 4 0-16,-1 4 0 0,1 3 0 0,-2 3-1 15,1 2 0-15,0 2-4 0,1 2-4 16,1 3-5-16,2 1-2 0,-3-1-4 15,2 2-4-15,1-2-9 0,1-2-6 16,0-1-6-16,3-5-5 0,0-5-7 0,2-2-17 16,2-6-25-16,-1-2-22 0,2-3-10 15,0 0 7-15</inkml:trace>
  <inkml:trace contextRef="#ctx0" brushRef="#br0" timeOffset="191070.96">11390 15750 181 0,'6'-17'114'0,"-1"2"4"0,-2 1 3 16,-2 3-15-16,-1 2-37 0,0 9-36 15,0 0-5-15,-7 0-7 0,-1 2-3 16,-3 6-10-16,-2 4-8 0,-3 4 0 0,-3 0-6 16,-1 3-6-16,0 2-7 15,-3 1-2-15,0 1-11 0,2-1-10 0,1 0-24 16,1-3-40-16,2-1-11 0,3-7-1 16,3-2 5-16</inkml:trace>
  <inkml:trace contextRef="#ctx0" brushRef="#br0" timeOffset="191221.33">11297 15772 170 0,'23'-17'114'0,"0"1"4"16,0 3-1-16,0 2 2 0,0 1-62 15,0 1-41-15,1 1-4 0,0 1 1 16,0 7-8-16,-1-12-5 0,2 12-4 16,0-11-13-16,-2 11-12 0,-1-9-22 0,1 9-38 15,-2-12-28-15,0 12 0 0,-3-13-1 16</inkml:trace>
  <inkml:trace contextRef="#ctx0" brushRef="#br0" timeOffset="191404.69">11756 15464 159 0,'-5'-13'93'0,"-2"3"0"0,0 10-5 0,0-8-20 16,-1 8-31-16,-2 4-14 0,0 6-1 16,0 6 3-16,-2 8 0 0,1 7 0 0,0 5 2 15,-1 3-4-15,3 2-2 0,0 4-4 16,1-1-5-16,4 2-2 0,4-2-5 15,0-3-5-15,0-8 0 0,5-7-12 16,6-6-14-16,5-11-34 0,5-8-62 16,6-1-1-16,3-9 0 0,6-6-2 15</inkml:trace>
  <inkml:trace contextRef="#ctx0" brushRef="#br0" timeOffset="192669.37">5921 15647 207 0,'-4'2'87'0,"4"0"-8"16,0 1-22-16,0-1-23 0,0 2-24 0,0-1-8 15,0 2 7-15,2 0-1 0,0 1 1 16,3-1 2-16,2 2 3 0,3 1 2 16,1-1 2-16,2 2 1 0,4-1 2 15,4 0-5-15,3-1 1 0,4-1 1 16,2 1-2-16,3-2-2 0,5 1-2 0,0-2-2 15,6 2-2-15,1-3-2 0,5 0-2 16,0 0-1-16,2-1-3 0,2 1-3 16,0-2-10-16,-1 2-12 0,1-2-45 0,-2 0-45 15,-4-1-1-15,0 0 1 16,-3 0-1-16</inkml:trace>
  <inkml:trace contextRef="#ctx0" brushRef="#br0" timeOffset="193768.34">8787 16099 154 0,'0'0'90'16,"0"0"-1"-16,0 0-1 0,0 0-18 16,0 0-62-16,0 0-4 0,5 0 2 0,1 1 0 15,1 3 4-15,3 2 3 0,2 1 2 16,1 0 4-16,4 3-2 0,3 1 0 15,0 0-1-15,4 2-5 0,0-2-1 16,1 2-1-16,2 0-3 0,1-1-1 16,1 0 0-16,0 0-2 0,1-2 3 0,0 1 1 15,1 0-2-15,0-1 2 0,2-1 1 16,0 0-2-16,0 0-1 0,2 0 1 16,0 0-2-16,3 2 0 0,-2-2 2 15,1 1-1-15,1 1-2 0,0 0 0 16,2 1 0-16,-2 0 1 0,1 1-1 0,1 0-1 15,-2 1 0-15,1-2-1 0,0 1 0 16,2 0 0-16,1-2 0 0,-2 1 0 16,2-2-1-16,0 0 2 0,0-2-2 0,2 1 0 15,-1-3-2-15,1 0 2 0,1-1-1 16,1-1 0-16,-1 0 1 0,1 0-2 16,-1-2 2-16,-1 2-2 0,1-1 0 15,-4 0 2-15,0 0-1 0,-1 1-1 16,0 0 1-16,-2 0 2 0,0 1-2 0,-2 0 1 15,-1 1 0-15,0 1 1 0,-2-3 0 16,-1 2-2-16,1-1 2 0,-2-1 0 16,1 0 0-16,-1 0-2 0,0 1 1 15,-1-2 0-15,0 0-1 0,-1 0 1 16,-1 0 0-16,-2-1 0 0,-1 2 0 0,-2-3 0 16,-2 1-1-16,-1 1 2 0,-2-1-2 15,-1 0 2-15,-5 1 0 0,1-1-1 16,-3 1 1-16,-2-2 0 0,0 1-1 15,-2-1 0-15,-1 0 1 0,-1 1 0 16,-1-2 0-16,-1 1 0 0,0-1 0 0,-1 1 0 16,0-1-1-16,-1 1 1 0,0-1 1 15,0 0-1-15,0 1-2 16,0-1-1-16,0 0 1 0,0 0 0 16,0 0 0-16,0 0 0 0,0 0 2 15,0 0-2-15,0 0 0 0,0 0-2 16,0 0-5-1,0 0-4-15,0 0-11 0,0 0-20 16,0 0-63-16,0 0-12 0,0 0-1 16,-6-10-1-16</inkml:trace>
  <inkml:trace contextRef="#ctx0" brushRef="#br0" timeOffset="195184.13">2866 14831 175 0,'1'10'90'0,"0"-3"1"15,-1 2-2-15,2-2-42 0,-1-2-42 16,0-1-1-16,-1-1-4 0,2-1 3 15,0-1 3-15,-1-1 1 0,1 0 1 0,3 0 1 16,-3 0-1-16,2 0-1 16,0 0 0-16,-1 0 1 0,1 0-4 0,1 0-4 15,1 0-2-15,-1 0-15 0,0 0-78 16,1 0-2-16,0 0 1 0,-1-11 0 16</inkml:trace>
  <inkml:trace contextRef="#ctx0" brushRef="#br0" timeOffset="196036.03">4870 14761 204 0,'-11'8'104'0,"1"-2"-1"0,0 1-1 15,2-3 3-15,-1-1-97 0,1 0-1 16,1-2-3-16,2 0 1 0,-1-1-3 16,0 0-2-16,0 0-1 0,-2 0 1 15,8 0-2 1,0 0 1-16,0 0 0 0,0 0-1 15,0 0 1-15,0 0 0 16,0 0 2 15,0 0-2-15,0 0 0-16,0 0 0 31,0 0 2-31,0 0 0 16,2 0-1-16,-2 0 1 31,0 0 0-31,0 0 1 0,0 0 1 0,0 0 1 16,0 0 1-16,0 0 0 0,0 0 1 15,0 0 1-15,0 0-2 0,0 0 0 16,0 0 1-16,0 0-2 0,0 0 2 16,0 0 1-16,0 0 0 0,0 0-2 0,0 0 3 15,0 0-1-15,0 0 2 0,0 0 0 16,0 0 0-16,0 0-3 0,0 0 1 15,0 0-3-15,0 0-10 16,0 0-6-16,0 0-8 16,0 0-11-16,0 0-11 0,0 0-50 0,0 0-27 15,0 0 0-15,-7 0 3 0</inkml:trace>
  <inkml:trace contextRef="#ctx0" brushRef="#br0" timeOffset="200462.64">2798 14566 189 0,'0'0'89'16,"1"0"-12"-16,0 0-6 0,1 0-25 16,-2 0-20-16,0 0-20 0,0 0-3 15,0 2 1-15,-5-2-1 0,5 0 2 16,0 0-3-16,-4 0 1 0,4 0-1 16,0 1 0-16,0 1-1 0,0 0-1 0,0 1 3 15,0 2 0-15,0 0 1 0,0 3 1 16,0 2 3-16,0 2 0 0,2 4-1 15,1 4 0-15,2 3 2 0,-3 6-3 0,2 1 0 16,2 6-1-16,-1 3-1 16,0 3-1-16,1 5-1 0,0 1 0 0,0 1 2 15,1 3-2-15,0-2-1 0,1 0 0 16,-1-3-1-16,3-2 1 0,-3-3-1 16,3-4 0-16,-2-3 0 0,3-5 1 0,0-2-1 15,0-4 0-15,1-6 3 0,1-3 1 16,2-2 2-16,-2-4-2 0,3-2 1 15,1-1 2-15,1-3 0 0,3 0-1 16,-2-1 1-16,4 0-2 0,2-1-1 16,-2 0-1-16,3 2 1 0,1 0-2 0,0-1-1 15,2 1 0-15,-2-1-1 0,1 1 1 16,1-1-1-16,-1 1 0 0,-2-1 0 16,2 0 0-16,-1 1 0 0,1 0 0 15,0-1-1-15,-2 0 0 0,1-1 0 16,1 2 1-16,0-1-1 0,1 1 1 0,1 0 0 15,1 0 1-15,-3 1-1 0,3 1 0 16,2-1 1-16,0 0 0 0,0-1-1 16,-1-1-1-16,1-1 2 0,0-1-1 15,1 0 1-15,0 0-1 0,0 0 0 16,1-12 0-16,0 5 1 0,3-2-1 0,-3-2 1 16,3-3-1-16,-1 0 0 0,0-3 0 15,2-1-1-15,-3-1 1 0,2-1 1 16,-3-2-1-16,0 0-1 0,1-1 4 15,-2-1-2-15,-2-1 0 0,0-1-1 16,-3-2 0-16,-1 1 0 0,-4-2 1 0,0 1-1 16,0-1 3-16,-2 0-2 0,-2-1-5 15,-1 1 4-15,-2 0 0 0,0 0 3 16,-1 1-2-16,-2-3 2 0,-1-1-4 16,1-1 0-16,0 0-1 0,-1-2 1 15,-3 0 2-15,-1-1-2 0,1-1 1 0,0 0-2 16,-3-2 2-16,-1 0 0 0,1-3 3 15,-2 0 1-15,-1 1 0 0,0-1 1 16,-3 3-1-16,-1 0 0 0,0-1 0 0,0 1 0 16,-5 1 1-1,5-1-3-15,-7 1-1 0,-1-2 2 0,1 1 1 16,0 0 2-16,-1 0 2 0,-2 2 1 0,0 2 0 16,0-3 0-16,-1 4-1 0,0-1 2 15,-1 1-3-15,-1 2 0 0,2-1-3 16,-4 4-3-16,2 0 0 0,-2 3 0 0,2 1 0 15,1 1-1-15,-5 0 0 16,5 1 0-16,-5-2 1 0,3 0-1 0,-1 1 0 16,-1-1 0-16,-1 1 1 0,1-1-1 15,-2 0-1-15,0 0 2 0,1 2-1 16,-4-1 0-16,0 2-1 0,0 0 2 16,-2 2-1-16,-3 2 1 0,1 2-2 15,-2 1 1-15,0 2 1 0,-2 4-2 0,0 0 2 16,1 2-1-16,-1 7 0 0,-2-13-1 15,1 13 1-15,0-12-1 0,-1 12 1 16,0-11 0-16,-1 11 0 0,0-8 0 16,-2 8-1-16,-2 0 2 0,-1 0 0 15,-2 0 0-15,-1 0-1 0,1 0 1 0,-3 0-1 16,0 5 0-16,1 1-1 0,-1 3 2 16,-1 1 1-16,1 2-2 0,-1 0 0 15,3 2 0-15,-2 0 0 0,0 1-2 16,2 0 4-16,-2 0-2 0,3 1 0 15,-1 2 0-15,1 0 0 0,-1 1 0 16,0 1 0-16,1-1-3 0,-1 2 3 0,2 1 0 16,1 0-1-16,-1-1 2 0,3 2-2 15,0-1 0-15,2 0 1 0,-1 1 2 0,1 0-2 16,0-1 0-16,2 0 0 16,-1 1 0-16,2-1 0 0,1 1-1 0,0-1 2 15,0 1-2-15,1 0 1 0,1 1-1 16,1-1 1-16,1 0-1 0,2-1 1 15,1 0 0-15,4 0 1 0,-2-2 1 0,5 0-3 16,-1-1 2-16,2 0-1 16,1 0-1-16,3-1 0 0,1 0 2 0,-1 0-2 15,4-1 1-15,0 3-1 0,0-2 0 16,1 0 1-16,5 1 0 0,-6 1-2 16,6 0 3-16,0 0-2 0,0 1 1 0,0 0 1 15,1 1-1-15,4-1-1 0,-2 1 1 16,1 0 0-16,1-1-1 0,0 0 2 15,2 0-2-15,0-1 2 0,1 1-1 16,-1-1 0-16,2-2 0 0,-1 2 0 16,-1-1-1-16,2 0 1 0,-2 1 1 0,3-1-1 15,-2 0 0-15,1 0 0 0,0 1 1 16,0 0-1-16,2 0-1 0,0 0 2 16,-1 0 0-16,-1 0 1 0,3 1-2 15,-1-1-1-15,0 0 1 0,3 1 0 16,-3-1-1-16,1-1 0 0,1 0 1 15,-1-2-1-15,3 1 0 0,-3 2-2 0,1-4 1 16,2 2 2-16,-3-1 0 0,4 0-2 16,-4-1 1-16,5 1 1 0,-4 0 1 15,3-3 1-15,-1 2-2 0,-1 0 0 16,1 0 1-16,-1 1 0 0,1-1-1 0,-1 0 1 16,0-2-1-16,0 1 1 0,-2 0-1 15,2 0 1-15,-2-2 0 0,0 1 0 16,0-1-1-16,0-1 0 0,-1-1 1 0,1 1-2 15,-1-2 1-15,3 0 0 0,-3-1-1 16,0 0 0-16,1-1 0 0,0 1 0 16,-1-2 0-16,1 0 1 0,0 0-1 15,1-1 1-15,-1-1 0 0,1 1-3 16,-1-1 1-16,0 0-5 0,0 1-6 16,1 0-7-16,0 0-11 0,0 1-29 0,-1 0-64 15,2 0 0-15,0 1 2 0,0-2 1 16</inkml:trace>
  <inkml:trace contextRef="#ctx0" brushRef="#br0" timeOffset="203609.27">4213 14751 186 0,'0'0'79'0,"0"0"-7"0,0 0-10 15,0 1-11-15,0-1-14 0,-4 0-22 16,4 0-10-16,0 0-1 0,0 2 0 0,2 1 1 15,-2 1 1-15,1 1-1 16,-1 1 1-16,2 2 2 0,1-1 0 0,-1 3 2 16,2-1-1-1,1 1 0-15,1 1 0 0,1 0 0 0,2-1 0 0,0 2 0 16,5-3-2-16,-2-1-1 0,5-2-1 16,0-1-1-16,2-1-2 0,3-3-2 0,1-1-5 15,3 0-5-15,0 0-8 0,2 0-15 16,0-7-51-16,1 7-19 0,-1-9-1 15,1 9-1-15</inkml:trace>
  <inkml:trace contextRef="#ctx0" brushRef="#br0" timeOffset="203910.74">4763 15099 145 0,'0'3'94'0,"-7"1"3"0,7-1-7 0,-6 0-11 16,6 1-16-16,-5-1-34 0,5 1-14 15,-6 2 0-15,6 6-2 0,-9 5-2 16,2 4-3-16,1 5-1 0,-1 5-1 0,-3 5-3 16,-2 4 4-16,1 3-4 15,-2 6 1-15,-1 1-1 0,-2 3-2 0,2 1 1 16,-3 0-1-16,1-1 0 0,0-5-2 15,3-5 0-15,-1-4-7 0,1-7-3 16,3-5-6-16,2-7-3 0,1-7-2 0,7-7-11 16,-5-6-20-16,5 0-33 0,1-10-21 15,3-6 5-15,3-4 3 0</inkml:trace>
  <inkml:trace contextRef="#ctx0" brushRef="#br0" timeOffset="204142.62">4653 15451 146 0,'12'-24'96'0,"0"8"-1"0,-2 9 0 15,-2 7-17-15,2 0-35 0,-4 7-27 16,0 9 0-16,-1 7-1 0,1 6-4 16,-3 6-4-16,1 2 0 0,0 1 3 15,1 2-2-15,-2-1 2 0,3-3 0 0,1-4 2 16,1-6 2-16,0-7 1 0,2-9-1 16,2-7-2-16,3-3-1 0,0 0-1 15,1-19-2-15,4-2-4 0,0-7-4 16,0-5-3-16,2-5-10 0,-2-3-8 15,1-3-8-15,1-3-14 0,-3 2-44 0,1 1-31 16,-2 4 0-16,-4 7 1 0</inkml:trace>
  <inkml:trace contextRef="#ctx0" brushRef="#br0" timeOffset="204980.81">5161 15329 143 0,'5'17'95'0,"1"-1"4"15,0-2-1-15,-1-2-14 0,0 0-39 16,1-2-32-16,-1-1-3 0,-2-2-1 15,1-2-3-15,-2-2-2 0,0 1-2 0,-2-3 0 16,0 1-1-16,0-2 0 0,-5 0-1 16,5-7 4-1,-8 7-2-15,4-9 3 0,-4 9-1 16,0-7 1-16,2 7 0 0,-3 0 0 16,0 0 1-16,-1 0-1 0,1 4-1 15,0 3 0-15,-2 5-2 0,2 5 1 0,2 2-2 16,-1 4-1-16,1 3 4 0,3 2-4 15,4-1 1-15,0 1 0 0,0 0-1 16,0 0 0-16,0-5 0 0,4-2 0 16,4-5 2-16,0-5-1 0,3-6-3 0,3-5 2 15,0 0 0-15,2 0 1 0,1-14-1 16,-1 2 1-16,2-4 0 0,-1-2 0 16,0-3-1-16,-2-2 1 0,-1-1-1 15,-1-1 1-15,-1-1 1 0,-2 2-2 16,-1 2 0-16,-1 1 0 0,-3 3 0 0,0 2 0 15,-3 2 0-15,-1 3 0 0,1 3 0 16,-2 8 3-16,0 0-1 16,-8 4 0-16,5 5 0 15,-2 5 1-15,-2 3-1 0,3 0 0 0,-1 5 1 16,5-1-2-16,-6 1 0 0,6 0-1 16,0 1 1-16,0-3-1 0,0-1 1 15,1-3-2-15,3-5 1 0,3-4 0 0,3-2 0 16,1-4 0-16,1-1 0 0,4 0 0 15,1 0 0-15,0-10 0 0,0 2 0 16,0-2 0-16,1-1 1 0,0-2 0 16,0-1 1-16,-2-1-1 0,0 1 1 0,-3 0-1 15,-1 0 0-15,-2-2 1 0,-1 2 0 16,-2 1-1-16,-2 0 1 0,0-2 0 16,-4 4-2-16,-1-1 2 0,0 1-3 15,0 1 2-15,0 1-1 0,-5 1 1 16,5 1 0-16,-6 7 0 0,6-9-2 0,-7 9 1 15,2 0 1-15,0 0-1 0,-1 0 1 16,1 2-2-16,-1 2 2 0,-1 2-1 16,1 0 0-16,-1 1 0 0,1 0 1 15,-1 1-1-15,1 2 0 0,1-1-1 0,-1 3 1 16,0 0 1-16,2 2-1 0,0-2 0 16,4 4 0-16,-9 0-1 0,9 0 0 15,-4 1 1-15,4-1-1 0,0 2 2 16,-3-1-2-16,3 0 1 0,0-1 0 15,0-2-1-15,0-1 1 0,0-1 1 0,0-2 0 16,0-2-2-16,0-3 2 0,0-1-1 16,0-1 0-16,0-1 0 0,0-2 0 15,0 1 0-15,0-1 2 16,0 0-3 0,0 0-3-1,0 0-7-15,0 0-10 0,0 0-18 16,0 0-52-16,0 0-24 0,0 0 1 15,-5 0-1-15</inkml:trace>
  <inkml:trace contextRef="#ctx0" brushRef="#br0" timeOffset="205340.67">5563 15550 171 0,'3'0'83'0,"-1"0"0"0,-2 1-14 15,1 2-28-15,0-2-16 0,-1 2-18 16,1 0-3-16,1 1 1 0,-2 0-1 0,1 1 2 15,-1 0 2-15,1 0-3 0,0 1-5 16,2 0 6-16,-2 2 1 0,3-3-1 16,-1 1-1-16,2 1 0 0,0-4 1 15,0 1-2-15,1-3 0 0,1-1 1 16,1 0-3-16,0 0-1 0,-2 0-1 16,1-14-3-16,-1 5-5 0,1-3-6 0,-4-2-24 15,-1-3-36-15,-2-3-22 0,0-1 0 16,0-2 1-16</inkml:trace>
  <inkml:trace contextRef="#ctx0" brushRef="#br0" timeOffset="206622.94">2882 14591 191 0,'-6'0'88'0,"1"2"0"0,0 2-2 15,0 1-48-15,5 2-37 0,-6 0 2 16,6 1-4-16,0 0 1 0,0 0 2 16,0-1 3-16,0 0 0 0,1-1 4 15,5 0 1-15,2-2-2 0,0-3 3 0,4-1-3 16,2 0 7-16,1 0-4 0,1 0-3 16,3-8-1-16,1 8-1 0,2-13-2 15,1 4-1-15,3-1-1 0,1-1-1 16,1 2-1-16,0-2-2 0,0 1 2 0,0 1 1 15,0-1 0-15,-1 2 0 16,-3 0 1-16,-2 1 1 0,-5 7-1 0,-3-12 1 16,-4 12-1-16,-6 0 0 0,-13 0-3 15,-4 1-1 1,-4 6-2-16,-6 4 2 0,-4 2-2 16,-5 2 0-16,0 3 1 0,-5 1 0 15,-1 4 2-15,-1 0 1 0,1 2 2 0,0-1 1 16,3 0 2-16,3-2-4 0,6-2 3 15,2-1-1-15,5-4 0 0,5-1 0 16,5-4 0-16,6-1-2 0,3-2-1 0,0-2 2 16,6-2-4-16,5-2 4 0,4-1-2 15,5 0 2-15,3 0-2 0,4 0-2 16,2 0 2-16,1 0 2 0,3-9-1 16,0 9-1-16,1-8 0 0,-3 8 1 15,2-11 0-15,-4 11 2 0,-2-10 0 0,-3 10 0 16,-7-11 1-16,0 11-1 0,-8-11 0 15,-6 11 0-15,-3-11-1 0,0 11 0 16,-7 0-1-16,-4 0-2 0,-6 0 2 16,-4 0-2-16,-3 1 0 0,-4 3 1 15,-1 0 0-15,-1 2 0 0,-1 1 0 0,1-1-1 16,1 3 1-16,3-1 0 0,6-1-1 16,1 2 1-16,5-2 0 0,5 0-1 15,9-1 1-15,0-3 0 0,0 1-1 16,3-3 1-16,8-1-1 0,3 0 2 15,7 0-1-15,3 0 0 0,3-11 1 0,7 11 0 16,0-14-1-16,2 4-1 0,2-1 4 16,1-3-3-16,-3 0 0 0,2-1 0 15,-4 1 3-15,-4 0 3 0,-2 0-2 16,-5 0-1-16,-3 2 1 0,-8 1 2 16,-3 2-5-16,-7 9 4 0,-2-12-2 0,-4 12-2 15,-8 0-1-15,-4 0-1 0,-5 3 0 16,-3 2 2-16,-4 2-1 0,-1 0 0 15,1 0 2-15,-1 0 1 0,0 1-1 16,2 0 0-16,3 1 0 0,1-2 1 16,6-2-2-16,2 0 1 15,6-1-2-15,4-3 1 0,5 0-1 0,0-1-1 0,3 0 2 16,5 0-1-16,1 0 0 0,6 0-2 16,0-9 0-16,1 9-4 0,3 0-2 15,-1-9-3-15,1 9-7 0,0 0-7 16,0-8-15-16,-2 8-50 0,-1 0-21 15,-4-8 3-15,1 8 1 0</inkml:trace>
  <inkml:trace contextRef="#ctx0" brushRef="#br0" timeOffset="207825.44">3700 13512 210 0,'-6'13'89'0,"-2"-3"2"0,0 3-24 15,2-3-27-15,1 1-30 0,-1-1 0 16,1-3 2-16,-1-1-1 0,1 0 1 0,5-2 0 16,-6-1-1-16,6-1 0 0,0-1-1 15,0 0 1-15,0-1-3 0,0 0-2 16,0 0-1-16,0 0-1 0,0 0-1 16,0 0-2-16,0 0 1 0,0 0 0 15,0 0-1 1,0 0 0-1,0 0 0 1,0 0 3-16,0 0 0 0,0 0 0 16,0 0 1-16,-4 0-1 0,4 0 1 15,0 0-2-15,0 0 0 0,0 0 0 0,0 0-2 16,0 0 0-16,0 0 0 16,0 1-2-16,0-1 2 15,0 0 0-15,0 0 1 0,0 1-4 0,0-1 1 16,0 0 0-1,0 0 1-15,0 0-1 16,0 1 1-16,0-1 2 0,0 0-1 16,0 1 1-16,0-1-2 15,0 0 3-15,0 1-1 16,0-1 2-16,0 0 1 0,0 0 1 16,0 0 2-16,0 0 3 0,0 0-1 0,0 0 2 15,0 0-1-15,0 0-1 0,0 0-1 16,0 0-3-16,0 0 0 0,0 0-3 15,0 0-2-15,0 0 1 0,0 0-1 16,0 0-2 0,0 0 0 15,0 0 0-31,0 0-1 0,0 0 1 0,0 0 0 16,3 0 0-16,-1 0-1 15,3-9 1-15,1 9 0 0,1-8 1 16,2 8 0-16,1-12 0 0,2 4 0 15,2-1-1-15,2-1 0 0,0 0 1 16,3-1 1-16,2-1-1 0,-2-1 0 0,3-1 0 16,0 1 0-16,-1 0-1 0,2-1 1 15,0 0 0-15,0 0-1 0,-1 2 1 16,1-1-2-16,0 2 1 0,-1-3 2 16,1 3-1-16,1-1 0 0,-1 1 1 15,1-1-1-15,0 1 0 0,0 0 2 0,-1 1-3 16,0 0 1-16,0 1 1 0,0-1-1 15,0 1 0-15,-1 0 0 0,0 0 0 16,-2 0 1-16,1 1 0 0,-3 0-1 16,0-1 1-16,-2 2-1 0,0 7 0 15,-1-12-2-15,-2 12-3 0,-2-13-7 0,0 13-7 16,-3-9-10-16,-1 9-8 0,-2-7-36 16,-2 7-46-16,-1 0 1 0,0-7 1 15,-2 7 3-15</inkml:trace>
  <inkml:trace contextRef="#ctx0" brushRef="#br0" timeOffset="209203.96">3660 13977 166 0,'0'3'101'15,"0"0"-1"-15,-6 0 0 0,6-1-12 16,0 1-58-16,-4 0-20 0,4-1-3 15,0 0-3-15,0 1-4 0,0 0 0 0,1 0-1 16,3 0 1-16,-2 1 0 0,2 0 0 16,2-1 1-16,-1 1-1 0,2 1 0 15,2 1 0-15,-2-2-2 0,0 0-6 16,3-1-16-16,-2-3-72 0,1 0-3 0,-1 0 0 16,2-8-2-16</inkml:trace>
  <inkml:trace contextRef="#ctx0" brushRef="#br0" timeOffset="210037.68">4106 13375 153 0,'3'0'92'0,"-2"-14"1"0,1 14 0 16,0-11-23-16,-2 11-43 0,0 0-22 0,0 0 0 15,0 0 0-15,0 0-1 16,0 2-2-16,0 7 0 0,-5 4 0 0,5 2-1 16,0 4 1-16,0 2 0 0,0 2 0 15,0 1 0-15,0 1-1 0,0 1-1 16,1-1 1-16,1 0 0 0,0-2 0 0,-1-2 1 15,-1-3-1-15,1-6 1 16,0-4-1-16,2-4 0 0,-2-4 0 0,0 0 2 16,2-8-1-1,-1-2-1-15,2-5-1 0,-1-4-1 0,2-5 1 16,2-2-2-16,-1-2 0 0,2 0 1 0,-1-1 0 16,3 1 0-16,-3 1 0 0,2 3 0 15,-1 2 2-15,2 5 2 0,-3 3 0 16,0 4 1-16,2 10 0 0,-3 0 0 15,0 0 0-15,-1 5 0 0,0 3-1 16,0 4 1-16,0 1-3 0,0 0 1 0,0 0-2 16,3-3 1-16,-1-2-1 0,4-2 0 15,0-5 1-15,1-1 0 0,4 0 0 16,-1 0-1-16,5-16 1 0,-1 4-2 16,1-4 2-16,0-4-1 0,1-2 2 15,1-4-1-15,-2-1-1 0,1-3 0 0,-3 1 0 16,0-1 0-16,-3 0 0 0,0 1 0 15,-6 1 0-15,0 2 0 0,-2 2 0 16,-2 2 0-16,-3 3 0 0,0 5 0 16,-2 3 0-16,0 11 1 0,0 0 0 15,-7 0 1-15,1 4 1 0,-1 8 1 0,1 4 0 16,0 5-1-16,0 3 0 0,2 3 1 16,4 1-2-16,-7 2 1 0,7 0 0 15,0 0-2-15,0-1 0 0,1-3-1 16,4-4 3-16,1-5-2 0,4-4-1 15,0-6-1-15,4-5-1 0,1-2-3 0,3 0 0 16,-2-9-2-16,3-3-1 0,2-2 1 16,-4-4-3-16,3-3 3 0,1-2 1 15,-4 0 1-15,2 0 2 0,-4 0 2 16,1 1 3-16,-4 2 1 0,0 2 1 0,-4 3 0 16,0 2 0-16,-2 2 1 0,0 3 1 15,-3 8-2-15,-1-7-1 0,-1 7-1 16,0 0 0-16,0 2 0 0,1 4-2 15,-1-2 2-15,0 4-2 0,3-1 0 16,-1 1-4-16,3 1-4 0,3 0-10 0,-1 0-51 16,1-1-34-16,3 0-2 0,0-1 3 15</inkml:trace>
  <inkml:trace contextRef="#ctx0" brushRef="#br0" timeOffset="211635.23">10344 11447 128 0,'-7'0'92'0,"-2"0"-1"0,2 0-2 0,1 0-18 15,1-9-25-15,0 9-32 0,0 0-6 16,5 0 3-16,-6 0-6 0,6 0-1 16,0 4-3-16,-3 4 2 0,3 2 0 0,0 5 2 15,0 2 1-15,0 3 0 0,3 2 0 16,0 3-2-16,3 0 5 0,0 1 0 15,0 2 2-15,4-2 0 0,-1 1-1 16,2-3 2-16,1-3-3 0,4-3 0 16,0-3-2-16,4-4-1 0,2-4-2 0,2-3-2 15,3-3 0-15,3-1-2 0,0 0 0 16,3 0-1-16,-2 0 1 0,2-8 0 16,0 8 0-16,-1 0 1 0,-1-9-1 15,0 9 0-15,0 0-1 0,-5 0 2 16,1 0 0-16,-1 1-2 0,-1 1 3 0,-1 2-1 15,1-1 2-15,-2 0-5 16,3 0 2-16,0 0 0 0,1-1 0 0,2-1 2 16,0 0-2-16,0 0 1 0,1 0-4 15,-1 0 3-15,0-1-2 0,1 0 3 16,-4 0 0-16,1 0 1 0,-1 0-2 0,-2 0-3 16,-1 0 2-16,-2 0 1 0,0 0 0 15,-2 0-1-15,-1 0 1 0,0 2-2 16,-3-1 0-16,2 0-2 0,-3 1-4 15,1 0-5-15,-2 0-12 0,-1 1-45 16,-1 0-38-16,-2 1-2 0,1-3 1 0,-3 0 1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1T03:20:06.2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5330 1612 677 0,'10'3'-21'15,"2"3"-29"-15,-1-2-62 0,2-1 2 16,-2 0-2-16,-3-3 0 0</inkml:trace>
  <inkml:trace contextRef="#ctx0" brushRef="#br0" timeOffset="1349.99">1676 1578 153 0,'-6'6'95'0,"-1"-1"-4"0,1 0 2 16,1-3-13-16,-2-1-60 0,2-1-18 15,5 0-1-15,-6 0-1 0,6-10-1 16,0 3 0-16,0-2-1 0,0-2 1 16,0 4-2-16,0-1 3 0,0 0-4 0,4 1 1 15,-2 7 1-15,2-14 2 0,-1 14 1 16,2-12-1-16,-1 12 4 0,-1-7 1 16,1 7 1-16,-2 0 0 0,2 0 2 15,0 4 0-15,-2 5 2 0,3 6 1 16,-4 4-2-16,3 7-3 0,-3 5-1 0,1 3-1 15,1 5-2-15,-2 2 0 0,0 4-2 16,-1 3 1-16,0 0-1 0,0 1 0 16,0 0 0-16,0-1 0 0,-5-4 0 15,5-2 1-15,-7-6 2 0,7-5 1 0,-7-8 0 16,7-3 0-16,-6-5 0 0,6-8 0 16,0-5 0-16,0-2 0 0,0 0 0 15,0-19-3-15,1-2 0 0,4-6-1 16,2-7 0-16,3-6 0 0,0-6 0 15,3-2 0-15,-1-7 0 0,5 0 0 16,-1-5-2-16,2 1 1 0,-1 3-1 16,2 3-3-16,-1 4-4 0,0 7-2 15,-1 4-7-15,-4 6-5 0,0 6-24 16,-1 6-42-16,-2 6-14 0,-1 6 1 0,-2 8 3 16</inkml:trace>
  <inkml:trace contextRef="#ctx0" brushRef="#br0" timeOffset="2648.65">1958 1724 196 0,'4'17'100'0,"-1"-1"1"16,1-1 0-16,2-3-10 0,1-4-85 15,3-2-3-15,0-5 0 0,1-1-1 0,1 0 1 16,-1-8-3-16,0-3 1 0,2-6-2 15,0-1 1-15,3-3 0 0,-4-4-1 16,3-1 1-16,-3-2-1 0,-2-1 1 0,-2 0 0 16,-3 1 1-16,-1 2-1 15,-4 1 0-15,0 5 0 0,-4 5 0 0,-3 6 0 16,-3 9 1-16,-1 0 1 0,-5 1 0 16,2 11 0-16,-4 8 2 0,0 8 0 15,0 6 0-15,1 4 2 0,-1 5-2 16,5 1-1-16,-2 0-1 0,5 0 0 15,3-1 1-15,0-2 1 0,7-5-1 0,0-2 0 16,0-6 1-16,0-6 1 0,6-6 1 16,0-5 0-16,4-6 1 0,1-3-3 15,2-2 0-15,-1 0-2 0,4 0 1 0,0-11-1 16,1 3-2-16,1-2-1 0,0-1 1 16,3-2-4-16,-3-3 0 0,3-2 0 15,-1-1-3-15,1-2 5 0,-2-3-4 16,2-2-2-16,-2-2 3 0,1-2 0 15,-3-3 2-15,1 1-1 0,-1-2 3 0,-3 2 1 16,0 0-1-16,0 1-3 0,-3 2 4 16,-1 3 0-16,0 3-2 0,-4 3 0 15,0 2 2-15,-1 5 0 0,1 2 0 16,-4 3 1-16,2 8 2 0,-3-7 1 16,2 7 0-16,-2 1 2 0,0 5 1 0,-1 2 1 15,0 3-2-15,1 4-2 0,-1 3 1 16,0 4-2-16,0 2-1 0,0 3 0 15,0 2-1-15,-5 3 0 0,5-2-2 16,0 1 1-16,-5-3 0 0,5-2 1 16,0-2-2-16,-3-2 2 0,3-4-1 0,0-6-2 15,1-5 1-15,1-7 0 0,3 0 0 16,3-7-3-16,0-9 0 0,5-5 0 16,1-6 1-16,4-7-1 0,-1-1-2 15,5-4 3-15,1 0 0 0,1-2 2 16,-1-1 1-16,3 2 1 0,-2 4 3 0,-1 5-1 15,-1 7 1-15,-3 9 1 0,-2 7-2 16,-3 8 0-16,-5 1 0 0,0 7 1 16,-3 9-1-16,-2 3-2 0,-3 6 0 0,-1 3-1 15,0 0 1-15,0 2-2 0,0-2 2 16,0-3 0-16,0-1-1 0,-5-6 0 16,5-4 1-16,0-4-1 0,1-8 1 15,2-3 0-15,-1 0 0 0,3-10-1 16,0-3 0-16,2-5-1 0,0-2-1 15,1-5-1-15,0 1-1 0,3-3-1 0,-1 1 1 16,1 0-1-16,1 2 1 0,0 3 1 16,0 5 1-16,0 4 1 0,0 12 2 15,2-8 3-15,-2 8-2 0,-1 4 1 16,0 6-1-16,-3 3 0 0,2 6 0 16,0 3-2-16,-3 2 2 0,3 3 1 0,-1-2-1 15,0-3-2-15,2-2 2 0,2-4-2 16,0-7-1-16,2-5 1 0,1-4 1 15,2 0 0-15,0-7 0 16,3-4-2-16,-2-3 0 0,2-6 0 0,-1-4 0 16,0-2 1-16,-3-3 1 0,0 1 0 15,-4 0 0-15,-1 1 0 0,-3 1-1 0,-3 2 1 16,-5 4 0-16,-1 0 0 0,0 6 0 16,-3 3-1-16,-4 4 0 0,-1 7 0 15,-4 0 0-15,1 0 0 0,-4 2 1 16,2 4 0-16,-3 6 0 0,3 2 2 15,1 4 0-15,-2 1 0 0,3 5 0 0,2 1 0 16,0 1-1-16,3 1-1 0,2-1 1 16,4 0 1-16,-3 1-1 0,3-3-2 15,0-1 1-15,0-1 0 0,2-4 0 16,2-2-1-16,1-5 1 0,1-3 0 16,3-6 0-16,-1-2-1 0,2 0 0 0,-1-6 0 15,3-5 1-15,-1-2-1 0,4-5 1 16,-3-3 0-16,3-4-1 0,-1-1 1 15,0-2 0-15,0-2 1 0,0 0-1 16,-1 1 0-16,-2 3 0 0,-3-1-1 16,1 4-1-16,-6 3 1 0,0 4-1 0,-3 3-2 15,0 4 1-15,0 9 0 0,-10 0-1 16,-1 0-1-16,-1 0-1 0,-2 0 2 16,-1 5 0-16,-2 2 1 0,0-1-4 15,1 2-10-15,3-2-8 0,-2 2-7 16,3 0-25-16,2-2-44 0,2-1-11 0,1 2 0 15,7-3-1-15</inkml:trace>
  <inkml:trace contextRef="#ctx0" brushRef="#br0" timeOffset="2981.94">3337 1246 166 0,'13'0'94'16,"-3"-11"2"-16,0 11 0 0,-1 0-4 0,0 0-73 15,-1 0-13-15,1 4-1 0,-2 3 1 16,0 5-2-16,1 3 2 0,-2 3 1 16,2 3-1-16,1 5-1 0,-2 2-5 15,4 3 2-15,-3 3 2 0,1 1 0 16,-1 2-2-16,1 0 2 0,-2 0 0 0,-1-2 1 16,0-3-1-16,0-2 2 0,-2-3 2 15,0-3-1-15,-3-3 3 0,2-5-2 16,-1-2 4-16,-1-2-3 0,-1-2 0 15,1-7-1-15,0-3-1 0,1 0-1 16,0-13 0-16,3-3 1 0,1-7-4 16,1-8-1-16,3-5-3 0,1-6-1 0,3-6-1 15,2-2-6-15,2-4-2 0,1-1-8 16,-1-2-8-16,2 2-9 0,0 1-11 16,-3 7-27-16,0 4-27 0,-1 10-9 15,-3 8 5-15</inkml:trace>
  <inkml:trace contextRef="#ctx0" brushRef="#br0" timeOffset="3331.08">3799 1269 153 0,'0'33'98'0,"0"0"4"16,2-1 1-16,-1-4-10 0,5-1-34 15,0-3-40-15,1-4-1 0,2-2-3 16,3-7-4-16,-1-1-2 0,3-7-4 16,1-3-2-16,3 0 0 0,-2-7 0 15,3-3-1-15,1-4-1 0,0-4 2 16,2-4-1-16,-1-3 0 0,-1-6-1 0,1 0 0 15,-3-4 0-15,0 0 0 0,-3 1 0 16,-3 1 0-16,-2 3 0 0,-5 3 0 16,-4 6-1-16,-1 6 0 0,0 7-1 15,-9 8 1-15,-2 0 0 0,-4 2 2 0,-2 8 0 16,-5 8 1-16,-1 3-1 16,0 7 0-16,1 4 1 0,-1 3 1 0,1 4 2 15,5 2-1-15,0 1-2 0,5 1-1 16,4-3 0-16,4 0 0 0,4-2 1 15,0-2-2-15,1-3 1 16,7-1-1-16,1-2 0 0,3-4-1 0,4-4 1 0,1-4-1 16,1-3-2-16,3-4-9 15,-2-6-10-15,3-4-14 0,0-1-56 0,0 0-27 16,0-12-1-16,-2 0 1 0</inkml:trace>
  <inkml:trace contextRef="#ctx0" brushRef="#br0" timeOffset="3473.36">4384 1622 132 0,'10'3'102'0,"0"-2"-4"0,-4 1-9 0,1 1-18 16,0-3-71-16,-3 0-23 0,0 0-76 16,-3 0-2-16,0 0 0 0</inkml:trace>
  <inkml:trace contextRef="#ctx0" brushRef="#br0" timeOffset="4313.13">2260 2362 201 0,'-23'12'101'0,"0"0"0"15,0 0 1-15,1-3-6 0,3-2-96 16,-1 0 0-16,4-1 0 0,2-3 1 15,2 0-1-15,1 1 0 0,5-2 0 16,6-1 1-16,0 3 1 0,0 1 3 0,5 1 1 16,4-1-1-16,5 1 2 0,4-4 1 15,0 1-1-15,6 0 2 0,3-3-2 16,3 0 1-16,3 0-2 0,2 0 3 16,4-11 0-16,5 11 1 0,0-15-1 15,4 5 2-15,4-1-2 0,1 1 1 0,2-2-2 16,2 2 0-16,3 0-3 0,-1 1-2 15,5 0 1-15,0 1-3 0,4-1 0 16,0 0-1-16,1 0 1 0,0 1 0 16,2-2 1-16,-2 2 2 0,0 0 0 15,1-1 1-15,1 0-1 0,-1-1 1 16,1 2 0-16,-2 0-2 0,-4 2 1 0,0 6-2 16,-5-12-1-16,0 12 1 0,-3-8 0 15,-1 8 2-15,-5 0 0 0,0-8 1 16,-4 8 3-16,-7 0-1 0,-1-7 0 15,-5 7-1-15,-4-10-1 16,-2 10 1-16,-2-9-6 0,-5 9-3 0,-2-12-10 0,-6 12-18 16,-3-14-37-16,-4 6-64 0,-6 1 1 15,0-1 0-15,-5 2 0 0</inkml:trace>
  <inkml:trace contextRef="#ctx0" brushRef="#br0" timeOffset="8559.7">6289 1664 180 0,'0'7'85'16,"0"-1"-10"-16,0 2-14 0,-6-1-15 15,6 0-18-15,-5 2-23 0,5-3-2 16,-6 1-1-16,6 0 0 0,-6 0 2 0,6 0 1 16,0 0 0-16,-5-1 0 0,5 1-2 15,0-2 0-15,0 0 1 0,0 0 0 16,0 0 1-16,0-1-2 0,0-1 0 16,0 2 1-16,0-1 0 0,0 0 1 0,-5 1 1 15,5 1 0-15,0 0 1 0,-6 1-1 16,6 3 2-16,-7 0-2 0,3 3 0 15,-3 1 1-15,2 1-1 0,-1 3-1 16,0 1-2-16,-2 0 1 0,1 0-2 16,1 0 0-16,1 1-1 0,0-3-1 0,2 1 1 15,3-4-1-15,-9 0 0 16,9-3-1-16,-5-2 3 0,5 0 0 0,0-3 2 16,0-2-1-16,0-1 2 0,0-3 0 15,0 1 0-15,0-1 2 0,0 0-3 16,0 0-1-16,0 0-1 0,0 0-1 0,2-10 0 15,0 3 0-15,3-3-1 0,0-1 0 16,-1-3-1-16,4-1 0 0,-1-2 2 16,3-4-1-16,0-2 0 0,1 0 0 15,1-3 0-15,0 0 0 0,-1-1 1 16,3 1 1-16,-2 0-2 0,2 2 1 0,-2 2-2 16,1-1 1-16,-1 3 0 0,-1 2 2 15,3 2-2-15,-2 2 0 0,0 1 0 16,-1 3-1-16,1 2 1 0,0 8-1 15,0-7 1-15,-2 7 1 0,1 0 1 16,-1 3 0-16,-4 6 3 0,0 4 1 0,-3 5-2 16,-2 5 1-16,-1 2 0 0,0 6 1 15,-4 3-1-15,-1 0-2 0,-1 2-1 16,0-1-2-16,1 1 0 0,-4-4 1 16,3 0 0-16,1-2 0 0,1-4-1 15,4-5 2-15,0-4-2 0,0-4 0 0,0-6-2 16,1-3 4-16,5-4 0 0,1 0-2 15,4 0-1-15,-1-7 0 0,1 7 2 16,3-16-1-16,0 7 0 0,0-5 0 0,1-1 0 16,0-2-1-16,3-2-1 15,-2 0 1-15,3 0 2 0,-2-1 1 0,0 0-4 16,-1 0 4-16,-1 2-2 0,-1 1 0 16,0 1 0-16,-2 3 0 0,-1 0-2 15,-1 3 2-15,-2 1-1 0,0 1 0 0,-3 8 1 16,-2-11-2-16,2 11 1 15,-1-10 2-15,-3 10-1 0,1-8 0 0,1 8 0 16,-1-14 0-16,1 7 1 0,-1-4-1 16,2 1 1-16,-3-1-1 0,3-1 0 15,-3 0-1-15,0-3 2 0,1 1 0 16,-2 0-1-16,0 1 1 0,0-1-2 16,0 3 1-16,0 1-1 0,-7 1 1 0,7 9 1 15,-7-10 0-15,3 10-2 0,-1 0 0 16,-1 5 2-16,-1 3-1 0,0 5 0 15,-1 3 0-15,0 3 0 0,1 4 0 0,-2 2-1 16,1 2 0-16,0 0 1 16,0 2 0-16,1 0-1 0,2-1 1 0,-1 0 0 15,1-4 1-15,5-2 0 0,0-3 0 16,0-3 2-16,0-4-1 0,0-5 5 16,3 0-5-16,4-4 0 0,-1-3 1 0,3 0-1 15,3 0-1-15,-1 0 0 0,3-11 6 16,-1 2-7-16,3 1 2 0,0-2-7 15,1-1 6-15,0-1-1 0,1-3-2 16,-2 1 0-16,2-3 2 0,-2 0-1 16,2-1-7-16,-2 0 7 0,-1 1-2 0,-1-1 2 15,0 2-1-15,-3 0 2 0,1 0 1 16,-3 2-1-16,1 2-1 0,-4 2 2 16,1 1-2-16,-2 9 3 0,0 0 0 15,-3 0 0-15,2 0 3 0,-3 0-1 16,0 10-1-16,0 0 2 0,1 4 1 0,-1 1-2 15,0 2-1-15,0 1 0 0,3-2 0 16,-3 3-3-16,3-1 1 0,-2-1 2 16,2-2-2-16,1-2-1 0,1-2 0 15,-1-3 0-15,2-5 0 0,0-3-1 16,2 0 0-16,0 0-1 0,1-12 0 0,1 2-1 16,1-3 1-16,-1-3 0 0,0-1 0 15,0 0-1-15,0 0-1 0,-1 1 2 16,-1 1 2-16,0 2 1 0,-1 4 1 15,0 9 2-15,-1 0 0 0,-1 0 1 16,-1 0-1-16,0 4 2 0,-2 5 0 0,2 4-1 16,1 3 0-16,0 2-2 0,0-2-1 15,2 3-1-15,1-3 1 0,0-3-1 16,2-1-1-16,3-4 3 0,1-3-5 16,0-5 1-16,1 0-2 0,4 0-4 15,-1-13-5-15,2 1-3 0,1-3-5 0,-2-3-2 16,3-4-3-16,0-2-4 0,-1 1 1 15,-1-2 1-15,1 1 3 0,-4 1 2 16,-1 2 0-16,0 2-5 0,-1 3-19 0,-4 1-30 16,-1 4-16-16,0 3 1 15</inkml:trace>
  <inkml:trace contextRef="#ctx0" brushRef="#br0" timeOffset="9242.43">7782 1680 190 0,'0'0'90'0,"0"0"2"0,0 0-13 16,0 0-28-16,0-7-29 0,0 7-17 15,0-8-1-15,-5 8 1 0,5-8 2 0,0 8 1 16,0-7 0-16,-5 7-1 0,5 0 2 16,0-9-3-16,0 9 0 0,0 0 0 15,0 0-1-15,0 0-2 0,-5 0-2 16,5 0 2-16,0 0 0 0,0 4 1 15,-5 2 0-15,5 0 1 0,-7 4 2 0,3 3 0 16,-3 2-1-16,0 0 2 0,1 5-2 16,-4 1 3-16,2 1-2 0,-2 3-1 15,0-3 1-15,-1 3-3 0,1-3 0 16,1 1 0-16,0-3 1 0,0-2-1 16,1-2-2-16,2-3-1 0,1-2 0 0,5-3 0 15,-7-2 0-15,7-3-1 0,0-3 1 16,0 0-2-16,4-8-1 15,-2 1-1-15,4-3 1 0,1-2-1 16,1-4 0-16,4 0-3 0,-1-1 3 16,0-2-2-16,2-1 1 0,0 1 1 0,1 1 1 15,0-1 1-15,0 3 0 0,-3 3 2 16,1 3 0-16,-1 10 1 0,-2-9 1 16,-1 9 2-16,-2 0 0 0,0 4 1 15,-3 5 1-15,0 2-2 0,-2 1 0 16,0 4 0-16,-1 0-1 0,0 1-1 0,0 0 1 15,0 1-2-15,0-2-1 0,0-1 0 16,-3-2 0-16,3-1 0 0,0-2-1 16,-5-1 1-16,5-3-1 0,0-3-1 15,0-3-2-15,0 0 2 0,0 0-2 16,0-9 0-16,3-1-1 0,3-3-1 0,2-2 0 16,3-2 0-16,-2-2 1 0,4 0 1 15,0-2-1-15,1 1 0 0,1 1 2 16,0-1 1-16,-2 4 1 0,0-1 0 15,0 3-1-15,-1 4 1 0,-4 10-1 16,1-9 1-16,-4 9 0 0,-1 1 1 0,-1 3 0 16,-2 4 1-16,-1 3 1 0,0 3 0 15,0 5 1-15,0 0-1 0,-6 3 1 16,6 3-3-16,-6 0-1 0,6 2-3 16,-5 1-9-16,5 1-8 0,0-2-23 0,0 0-52 15,-4-3-17-15,4-2-2 0,0-4 0 16</inkml:trace>
  <inkml:trace contextRef="#ctx0" brushRef="#br0" timeOffset="10340.03">8215 1883 195 0,'4'-8'95'15,"-2"8"-2"-15,2-11-13 0,-3 11-27 16,3-13-29-16,-3 6-17 0,0-1-1 0,1-1 3 15,0 1 0-15,-2-3 2 0,0 1 0 16,0-2 3-16,0 1-1 0,0 0-1 16,-5 0-1-16,5 0 1 0,-6 3-4 15,0 8-1-15,-1-10-3 0,-3 10 0 16,0 0-2-16,-1 0 2 0,-2 0-1 0,-1 6 1 16,-1 1 1-16,1 5 0 0,-2 4 1 15,2 1-1-15,-3 3 1 0,3 2-1 16,0 2-1-16,2 0 0 0,1 0 0 15,2 2-2-15,3 0-1 0,3-4 1 16,3 0-1-16,0 0 0 0,0-3 1 0,0-2 0 16,1-4 1-16,5-1 1 0,2-5-2 15,2-2 0-15,2-4-1 0,3-1 1 16,-1 0 0-16,3 0-2 0,0-10 1 0,2 1-1 16,0-4-1-16,0-2 0 0,2-1 1 15,1-6 0-15,-1 0 0 0,0-2-1 16,0-1-1-16,0-3 1 0,-2 0-1 15,-2-2 2-15,1 0 0 0,-2-1-1 16,-1 0 1-16,-3 2 1 0,-1-1-1 16,-2 2 2-16,-1 2-1 0,-2 0-1 0,0 2 0 15,-3 0 0-15,-1 3-1 0,-1 1 1 16,0 2-1-16,0 1 0 0,-1 2 1 16,0 2-2-16,0 1 2 0,0 2 1 15,0 0 0-15,0 3-1 0,0 7 1 0,-5 0-1 16,-4 0 0-16,3 6 0 15,-4 5 1-15,0 5-1 0,-3 5 1 16,1 4 0-16,-4 5 1 0,1 2 0 16,0 4 0-16,1 0 2 0,0 0-3 15,3 1 1-15,0-1-1 0,2-1 2 0,2-4-1 16,7-3 1-16,-4-4 0 0,4-3 0 16,2-6 1-16,1-6 0 0,6-4 0 15,0-4 0-15,2-1-2 0,4 0-1 16,0-9 1-16,1-1 0 0,2-3-2 15,1-3-1-15,2-2 0 0,-2-1-2 0,3-4-1 16,0-1-2-16,-2-1-1 0,0 0-1 16,0 0-1-16,-3 2-2 0,-1-2 4 15,-2 5-1-15,-1 0 2 0,-3 3 1 16,-1 1 0-16,-3 2 4 0,0 1 0 16,-3 3 2-16,0 2-1 0,-1 8 1 0,-2-12-2 15,0 12 0-15,0-7-2 0,0 7-1 16,0 0-2-16,0-9 1 15,-5 9 1-15,5 0 0 0,0 0-1 16,0 0 1-16,-5 0 2 16,5 0 0-16,0 0 5 0,0 0 1 15,0 0-2-15,0 0 1 0,0 0 0 16,0 0 0-16,0 0 0 0,0 0-1 16,0 0-1-16,0 0 0 15,-5-7-1-15,5 7 1 16,-3-8-1-1,3 8-1 1,0-8 1-16,-5 8-2 0,5 0 1 0,0-7 0 16,0 7-4-16,0 0-3 0,-5 0-4 15,5 0-2-15,0 0-3 0,0 0-9 0,0 0-22 16,0 0-51-16,0 0-10 0,0 0 1 16,-5 0 3-16</inkml:trace>
  <inkml:trace contextRef="#ctx0" brushRef="#br0" timeOffset="11772.89">8508 1875 196 0,'4'3'102'0,"1"0"3"0,1-3-11 0,0 0-18 15,2 0-42-15,4 0-18 0,-1-7-4 16,0 7-3-16,3-15-2 0,0 5-3 16,2 0-3-16,-1-3 0 0,2-3 0 15,0-2 2-15,1-1-1 0,-1-2 1 16,1-3 1-16,-1 1 3 0,-1-5 4 0,0 2 1 16,-3-3 1-16,0 2 3 0,-4-1 1 15,-1 3 0-15,-4 3 0 0,-2 2-2 16,-2 4-1-16,0 4-3 0,-6 12-1 15,-2 0-1-15,-3 0-3 0,-1 0-1 16,-3 10 0-16,-1 8-2 0,-1 4 0 0,0 4 0 16,-2 6-3-16,4 1 3 0,0 3-2 15,4 1 0-15,3 1-1 0,3 0 1 16,5-2-2-16,0-4 2 0,0 0 0 16,3-4-2-16,6-3 1 0,4-6-2 0,3-4-5 15,5-4-4-15,1-4-9 0,2-4-9 16,4-3-16-16,0 0-44 0,1 0-43 15,-1-15 3-15,0 4 1 0,-3-3 4 16</inkml:trace>
  <inkml:trace contextRef="#ctx0" brushRef="#br0" timeOffset="13022.9">6497 2121 166 0,'-9'2'97'0,"-3"-2"3"0,3 0-4 16,2 1-5-16,1-1-70 0,0 1-18 0,1-1-2 15,5 0 1-15,-6 0-4 0,6 0 4 16,-6 0-4-16,6 0-2 0,0 0 5 15,0 2 0-15,0 3 3 0,2 0 0 16,2 3 1-16,1-1 0 0,2 3 3 16,4-1 0-16,-1 2 3 0,2 1-1 0,6-2 2 15,1 2-2-15,4 0-1 0,4-2 2 16,3 1-3-16,4 0 1 0,4-1-3 16,1 0 1-16,5-1-2 0,2 0-5 15,2-2 4-15,3 0-1 0,4-1 0 16,1 1-1-16,1-4 0 0,2 1 0 0,1-1 0 15,-2-1 0-15,1-2 0 0,0 0 0 16,1 0 2-16,0 0 0 0,1 0-1 16,-1 0 1-16,0-10 4 0,-2 10-4 15,-2-8-1-15,-2 8 0 0,0-7 2 16,-3 7-1-16,-1 0 0 0,-1-7 2 0,-1 7 1 16,-3 0 0-16,-3 0-3 0,2 0 4 15,-5 0 0-15,-2 0 0 0,0 0-2 16,0 1 1-16,-3-1-3 0,0 0-1 15,-2 0-1-15,-1 0 0 0,0 0 2 16,-2 0-2-16,-1 0-1 0,-2 0-1 0,-2 0 1 16,0 0 0-16,-2 0-1 0,-3 0 2 15,0 0-1-15,-2 0 0 0,-3 0-1 16,-2 0 0-16,0 0-1 0,-3 0 1 16,-2 0-5-16,0 0-8 0,-3-8-4 15,-2 8-8-15,-1 0-6 0,-1 0-15 0,0-9-44 16,0 9-38-16,-8-9 1 0,1 9 5 15,-1-9 5-15</inkml:trace>
  <inkml:trace contextRef="#ctx0" brushRef="#br0" timeOffset="14055.01">8601 2362 144 0,'10'3'98'0,"-2"-2"2"0,3 2 0 16,4-3 0-16,-2 0-57 0,5 0-36 15,0 0 1-15,4 0-3 16,2-9-2-16,2 9-1 0,4-14-1 0,1 5 2 16,1-1 0-16,4-3 2 0,-2 1 1 15,1-2 2-15,0-1 1 0,0-3 2 0,2-1 2 16,-5-2 2-16,1 0-2 0,-1-3 1 16,-3-1-2-16,-1-3-2 0,-3-1-1 15,0-2-3-15,-4-1 0 0,0-4-2 16,-3-2-3-16,-3-1 0 0,-3-4-1 0,-3 0-1 15,-3-1 0-15,-4-1 0 0,-2-1-2 16,0 0 2-16,-6 0 2 0,-1 2 1 16,-4 1 2-16,-4 0 1 0,-2 1 3 15,-2 3-1-15,-3 1 1 0,-1 1 0 16,-1 1 0-16,-3 3-3 0,1-1-2 0,-3 2 0 16,1 0-1-16,-3 1-2 0,-1 1 0 15,-2-2 0-15,-2 2 0 0,-2-1 0 16,-3 2-2-16,-2-1 2 0,-2 1 0 15,-2 1 2-15,-1 1 2 0,-2 2-2 16,-1 0 0-16,0 4 0 0,0 3 1 16,0 4-1-16,2 3 0 0,0 11 1 0,-1-7-2 15,2 7-2-15,-1 3-2 0,3 3-1 16,-4 5 0-16,2 3 0 0,-1 3 1 16,-2 2-1-16,3 3 0 0,-1 0-1 15,1 1 1-15,1-1 1 0,2 0 3 16,0-1 0-16,4-4 0 0,1 1 2 0,2-2-4 15,2-1 4-15,3 1-1 0,3-4 2 16,1 5-2-16,2-1-1 0,1 0-1 16,1 1 2-16,-2 1-1 0,0 1 0 15,0 1 0-15,-1 1 0 0,0-1 0 0,-1 0-3 16,1 2 2-16,-1-4 2 0,3 1-1 16,-1 1 0-16,2-2-1 0,1 0 0 15,1 0 2-15,2 0-2 0,3 0 1 16,0 3 1-16,0 1-1 0,2 2-1 0,0 3 2 15,0 1-1-15,1 1 0 16,0 3 1-16,-1 0-1 0,-2 2 1 0,3 0-1 16,-3-2-1-16,2 3 2 0,0-4 0 15,2-1-1-15,-3-1 0 0,5-2 0 16,-2-2 0-16,3-2 0 0,3-2 0 0,-2 0 0 16,3-3 0-16,2 0 0 0,5 0-1 15,-5-1 0-15,5 0 0 0,0-1 1 16,0 2-1-16,3-2 1 0,-1 1-2 15,2-1 2-15,-1 0 0 0,3 0 0 16,2-1 0-16,-2-2 0 0,1 0 0 0,2 0 0 16,-1-1 0-16,2 0-2 0,1-1 2 15,1 0-1-15,-1 0 1 0,0-2 0 16,3 3 0-16,0-1 0 0,-1 0 1 16,1 0 1-16,1 0-2 0,0 1 0 15,-1-3 2-15,1 3-1 0,-2-2 0 0,-1-1-1 16,0 1 0-16,0-2-1 0,-2 0-2 15,0-1-3-15,-1-4 0 0,-1 1-5 16,-2-2-8-16,1-2-9 0,-1 0-14 16,0 0-55-16,-1-6-23 0,0-2 0 15,0-3 2-15</inkml:trace>
  <inkml:trace contextRef="#ctx0" brushRef="#br0" timeOffset="14937.97">7630 1184 187 0,'5'-15'90'15,"-2"3"0"-15,0-1 0 0,1 2-34 0,-3-2-54 16,-1 3-2-16,0-2-4 0,0 3 2 16,0-3-1-16,-4 4 2 0,0-1 0 15,-2 9 1-15,-1-13 1 0,-3 13 3 0,1-8 1 16,-4 8 1-16,-1 0 1 15,-1-9-3-15,-2 9 1 0,-2 0 2 0,1-10-1 16,-4 10 1-16,-1 0-1 0,0-7 0 16,-2 7 0-16,0 0 2 0,-2 0 0 15,1 0 0-15,-2 0-1 0,-1 0-1 0,2 0 2 16,-2 0 0-16,0 0 0 16,-2 0 0-16,1 0-2 0,1 3-1 0,-2 2 0 15,0 0 0-15,2 0 1 0,-3 1-4 16,2 1 0-16,1 0-1 0,0 0 2 15,1 1-2-15,-1 2 0 0,-1-1 1 16,3 1 1-16,-3 2-2 0,4 0-1 0,-3 2 2 16,3 0-1-16,-1 2 1 0,1 2-2 15,-1-1 1-15,3 1 1 0,-1 1-1 16,3 1 0-16,-1-1 0 0,2-1 2 16,2 2-2-16,0-2 0 0,1-1-1 15,3 2 0-15,2-2 0 0,-3 1 0 0,4-2 0 16,-1 2 0-16,2 0 0 0,1 0-1 15,-2 2 1-15,2 1 0 0,2 0 0 16,-3 3 0-16,0-1 0 0,2 0 0 16,0 2 0-16,-1 1-1 0,3 0 2 0,-3 0-1 15,4 0 0-15,-1 1 0 0,2 0 1 16,-2 0-1-16,3 1 0 0,4-2 0 16,-6 2 1-16,6-2-1 0,0 1-1 15,0-2 1-15,0 1 1 0,0 0 0 16,0-3-2-16,1 1 2 0,4 0 1 0,-2-1 0 15,2-2 0-15,1 1 3 0,0-3 0 16,2-1-1-16,3 0-1 0,-3 0 0 16,3-2 1-16,1 0-1 0,0 0-1 0,3 0 2 15,-2 0-1-15,1 0-2 16,4 1 4-16,-1-2-2 0,0 0 1 0,3 2 1 16,2-2 1-16,0 2-2 0,4-1-1 15,-1-1 1-15,4 1 0 0,1-2-1 16,3 1 0-16,0-2-1 0,4 1 0 0,-2-1-2 15,5-1 0-15,-1 1-4 16,1-1-1-16,4 0-9 0,1-1-13 0,3 2-23 16,0-1-67-16,4 0-5 0,1-2 0 15,-2-3 6-15</inkml:trace>
  <inkml:trace contextRef="#ctx0" brushRef="#br0" timeOffset="17319.56">7625 2053 181 0,'4'2'119'0,"1"2"-1"0,-3 0 1 16,0 2 0-16,0 1-16 0,-1 2-102 15,0 4 0-15,2-1 0 0,-2 3-2 16,1-1 0-16,1 0 1 0,0 2 0 16,1-2-1-16,1 6 0 0,3-1 1 15,1 3 0-15,3 1 1 0,-1 1-1 16,2-1 1-16,0 0 0 0,2-1-1 0,1-1-1 15,1-2 1-15,-1-2 1 0,3-5 0 16,-1-1 1-16,2-4 2 0,0-4 1 16,0-3 1-16,3 0 3 0,0 0 2 15,-1-12 2-15,3 0 1 0,1-6 1 0,2-3 0 16,1-5-1-16,2-4-1 0,2-5-1 16,3-3 0-16,6-2-3 0,-1-2-2 15,4-6-1-15,5-1-2 0,3-4-4 16,3-5-1-16,5-2-7 0,1-1-7 15,7-2-4-15,-1-1-4 0,1 0-5 16,1 1-5-16,1 3-5 0,-5 0-6 16,-1 5-1-16,-5 4-9 0,-4 6-33 0,-6 5-31 15,-6 8 5-15,-8 6 3 0</inkml:trace>
  <inkml:trace contextRef="#ctx0" brushRef="#br0" timeOffset="23346.67">2345 3060 199 0,'5'-11'96'0,"0"3"2"0,0 0 0 16,-3 8-7-16,3-10-89 0,0 10 1 0,-1 0-5 15,2 0 1-15,1 3 0 0,-1 2 0 16,1 5 1-16,2 4 2 0,-1 4-1 16,2 5 2-16,1 5-1 0,0 4-2 0,-2 3 3 15,0 2 2-15,0 4-1 0,-1 1-1 16,-2 2-2-16,-2-3 0 0,-3 4 2 16,-1-2 1-16,0-4 1 0,0-1 1 15,-5-6 3-15,0-1 0 0,0-7 2 16,-2-4-1-16,1-4 0 0,0-8-2 0,0-6 0 15,6-2-4-15,-5 0 0 0,5-22-1 16,0 0-1-16,4-7-2 0,3-7-1 16,4-6 1-16,3-5-1 0,5-3-3 15,1-2-2-15,6-3-6 0,2 1-8 16,1 1-11-16,1 5-36 0,0 3-42 0,-1 9-2 16,1 4 2-16</inkml:trace>
  <inkml:trace contextRef="#ctx0" brushRef="#br0" timeOffset="24595.28">2852 3238 158 0,'0'23'100'0,"0"-2"3"15,0-1 0-15,3-1-2 0,1-3-57 16,2-3-39-16,1-3-1 0,5-4-1 0,-1-6-1 16,5 0 0-16,-3 0-2 15,3-17 1-15,2 4 0 0,3-5 2 0,-2-2-3 16,3-5 2-16,0-2-4 0,-1-3 2 15,-2-2 2-15,-2-3-2 0,-5 2 1 16,-2-1-2-16,-3 5-1 0,-5 2 4 0,-2 4 1 16,0 5 0-16,-8 6 5 15,1 12 1-15,-4-9 0 0,-5 9 3 0,0 5 0 16,-2 8 1-16,1 4-2 0,-1 7 0 16,1 4-1-16,1 4-5 0,4 4 0 15,0 1-2-15,3 2 0 0,3 0-3 16,6 0 0-16,-4-1 3 0,4-3-3 15,2-1 1-15,1-3-2 0,2-5 3 0,3-4-2 16,0-4 1-16,4-7-2 0,2-3 0 16,-1-8 1-16,3 0-7 0,-1 0 0 15,1-8-6-15,2-2-2 0,1-4-6 16,0-4-2-16,3-1-4 0,-3-5-3 0,3-1 1 16,1-4-2-16,0 0-5 0,0 0 0 15,0 0 2-15,-1-1 8 0,-1 4 16 16,1-3 7-16,-2 3 6 0,0 1 3 15,-2 0 6-15,-1 2 10 0,-1 1 5 0,-3 2 5 16,-1 1-4-16,-2 2-9 0,0 2-1 16,-3 2-5-16,-2 2 0 0,1 3-1 15,-2 8-1-15,-2 0 0 0,-1 0-1 16,0 0-1-16,-1 2-3 0,0 9 1 16,0 5-3-16,0 5 2 0,-3 3-1 0,3 4 1 15,-5 1-3-15,5 3-2 0,-6 0 0 16,6 0 0-16,0 0 0 0,-5-3-2 15,5-3 2-15,0-2-1 0,0-4 2 16,0-7-1-16,2-3 0 0,2-7-1 16,1-3 0-16,1 0 0 0,2-10-1 0,1-3 1 15,2-5-1-15,1-3 0 0,-1-4-2 16,5-2 1-16,-3-2 0 0,3-1 1 16,1 1 0-16,0 0 2 0,-1 4 1 15,-1 3 2-15,0 6 1 0,-1 4 3 16,-3 12 0-16,-1 0 3 0,0 0-1 0,-4 2 0 15,-1 8-2-15,0 6-1 0,-3 3-1 16,2 3-1-16,-3 1-3 0,1 2-1 16,1-1 0-16,0-2-3 0,0-3 3 15,0-4-2-15,2-2 0 0,0-6-1 16,3-5-3-16,0-2 2 0,2 0 0 0,1-7-1 16,1-4-3-16,0-2 1 0,0-4-1 15,4-4 1-15,-3 1 1 0,3-4 1 16,-1 1 0-16,-1 0 0 0,2 3 2 15,-3 1 2-15,2 4 1 0,-2 5 3 0,-2 10 3 16,-1 0-1-16,-1 0 4 0,-3 1-2 16,1 11 0-16,-3 5-1 0,0 4 1 15,0 4-2-15,-1 4-3 0,1 0-3 16,1 1 0-16,1-1-3 0,0-3-3 16,4-3-1-16,-2-5 0 0,3-4-1 0,4-6 0 15,-1-6-3-15,4-2 2 0,1 0 1 16,1-10 2-16,1-4 0 0,1-3 2 15,1-5 1-15,0-3 0 16,0-2 2-16,-1 0 1 0,1-1 1 0,0 0 0 0,-1 3 0 16,-4 0 1-16,3 3 0 15,-4 2 1-15,0 4-1 0,-3 1 1 0,1 6 0 16,-4 9-1-16,-1-10 0 0,-2 10 1 16,-1 0 1-16,-2 3 1 0,-1 1-1 15,-1 4-1-15,1 1 0 0,0 2 1 16,-2 0-2-16,2 2 0 0,-1-2-1 15,1 1-1-15,1 1 1 0,0-3 0 0,2-1 0 16,-1 0 0-16,3-3 0 0,-1-3 0 16,3-3 0-16,0 0 0 0,0 0 3 15,3-7-4-15,-1-1 1 0,0-5-1 16,1-2 1-16,1-4 0 0,-3-2-1 0,3-4 2 16,-6 0 0-16,0 0 0 0,-2-1-2 15,-2 1 2-15,-3 2 0 0,-2 3 2 16,0 4-2-16,-8 4-1 0,-1 3-1 15,-3 9 1-15,-3 0 0 0,-4 0 0 0,-1 0-1 16,-3 6 0-16,1 2-2 0,0 2-3 16,1 1-4-16,1 2-2 0,4 2-6 15,-1 1-6-15,5-2-5 0,4 0-12 0,1-4-27 16,7 0-35-16,0-3-12 16,0-2 3-16,4-2 4 0</inkml:trace>
  <inkml:trace contextRef="#ctx0" brushRef="#br0" timeOffset="24928.53">4665 2866 182 0,'18'-16'94'16,"1"1"-1"-16,-2-1-6 0,0 3-22 0,0 2-38 15,-1 1-17-15,0 3-4 0,0 7 0 16,-4 0 2-16,2 0 1 0,-2 0 1 16,-2 0 2-16,2 9 2 0,-3 3 1 15,-1 5-2-15,1 2 0 0,-2 2 0 16,-1 3-2-16,0 0-2 0,-1 3-2 0,2-2-4 15,-3 2-1-15,1 1-1 0,-3-2 0 16,1 0 0-16,-1-3-1 16,1-1 1-16,-1-3 0 0,3-3 0 0,-2-2 6 15,1-4-3-15,2-3 0 0,0-6 2 16,3-1-1-16,3 0 0 0,-1-8 0 0,3-3-1 16,1-6-1-16,4-4-1 0,1-5-2 15,0-4 2-15,3-5-2 0,0-1 0 16,1-2 0-16,-1-1-1 0,0 1-1 0,-3 0-6 15,0 4-13-15,-2 5-14 0,-2 0-39 16,-4 8-43-16,-1 4 0 0,-4 8 0 16,-1 9 0-16</inkml:trace>
  <inkml:trace contextRef="#ctx0" brushRef="#br0" timeOffset="25244.28">5338 2996 212 0,'11'21'117'0,"-1"-5"1"0,2-1 1 15,4-4 0-15,0-4-75 0,2-4-31 16,2-3-7-16,1 0-2 0,2 0-4 0,1-16-3 16,1 2 0-16,-2-5-1 0,2-3-1 15,1-2-1-15,-3-2 2 0,0-1 1 16,-5-5 1-16,-1 0 1 0,-5 0 2 16,-3 0 0-16,-7 1 1 0,-2 5 2 15,0 4 0-15,-7 6 1 0,-2 8 1 0,-6 8 2 16,-2 0 0-16,-5 9 1 0,-1 8-2 15,-3 7 1-15,-1 9-3 0,1 6 0 16,3 6 0-16,0 4-3 0,6 5 0 16,0 0-1-16,7 1-1 0,4-2-2 15,6-2-1-15,0-5-4 0,0-5-4 0,6-7-6 16,6-5-8-16,4-7-11 0,4-7-32 16,2-6-52-16,4-5 1 0,1-4-1 15,0 0 3-15</inkml:trace>
  <inkml:trace contextRef="#ctx0" brushRef="#br0" timeOffset="25560.38">6167 2944 132 0,'20'-16'90'0,"-3"4"3"16,-3-2-2-16,-3 2-24 0,-1 0-28 0,-3 1-26 15,-1 1-3-15,-2-1 4 0,-2 0 3 16,0 1 3-16,-1 1 1 0,0-2 2 15,-1 2 1-15,0 0 0 0,0 0 0 16,0 9-3-16,0-10-3 0,0 10-1 16,-7 0 0-16,2 3 2 0,-1 4 0 0,-4 6 4 15,-1 5-3-15,-2 5-1 0,-3 2-2 16,1 7-1-16,-3 2-3 0,0 3-2 16,2 4-4-16,-1 1-4 0,3 0-3 15,-2 3-1-15,5-2-3 0,2-3-4 16,3-2-4-16,6-4-5 0,0-3-8 0,0-6-8 15,6-4-7-15,4-6-7 0,5-4-7 16,2-5-20-16,5-6-29 0,1 0-22 16,1 0 4-16,4-12 8 0</inkml:trace>
  <inkml:trace contextRef="#ctx0" brushRef="#br0" timeOffset="31654.28">11274 2595 168 0,'7'-36'93'0,"1"3"1"0,-4 2-13 0,0 3-14 15,-2 4-25-15,1 1-27 0,-2 4-1 16,0 3 3-16,0 5-2 0,0 4-1 16,0 7-2-16,1 0-1 0,0 0 1 15,2 0 0-15,1 6 0 0,1 5 0 16,1 3-3-16,1 1-1 0,2 3-1 0,1 4 1 15,0 3-1-15,3 0 0 0,-1 6-1 16,1 1 2-16,-1 1 0 0,-1 5 1 16,0 0-2-16,-4 4 0 0,-3 0 1 15,-3 2-2-15,-2 3 1 0,0 1-2 0,-5 0-2 16,-4 2-1-16,-5-1-1 0,-3 0 0 16,-4-4 1-16,-4 0-2 0,-3-4-2 15,-2-2-1-15,-2-4-6 0,-1-4-6 16,0-5-9-16,2-6-11 0,-1-4-25 15,2-7-61-15,2-3-4 0,3-6 2 0,1 0 2 16</inkml:trace>
  <inkml:trace contextRef="#ctx0" brushRef="#br0" timeOffset="34170.08">2508 4637 189 0,'0'0'87'0,"0"0"0"0,0 2 0 16,0 4-51-16,0 1-34 0,3 3 1 16,1 4 0-16,-3 3 1 0,3 3 4 15,0 5-1-15,-1 1 3 0,2 5 0 16,0 4 1-16,1 5-2 0,-1 1 0 0,-3 3-2 16,1 3-1-16,-2-1-1 15,-1 3 0-15,0-2 0 0,0 1 0 0,-7-3-1 16,-1 0 2-16,0-2 1 0,-1-3 1 15,0-2 2-15,-5-4 0 0,1-3 0 16,1-4 0-16,-2-5 1 0,3-4 0 0,-1-4-3 16,4-8-1-16,-1-4 0 15,3-2-3-15,6 0 0 0,0-17-2 0,0 0-2 16,0-6 0-16,6-3 0 0,3-7-1 16,2-5 1-16,5-2 0 0,-1-3 1 15,6-6 0-15,2 0 1 0,-1-2 0 16,6 0-2-16,-1 2-5 0,0 3-4 0,3 5-8 15,-3 2-10-15,1 3-28 0,-1 5-54 16,-4 5-2-16,1 5-3 0,-3 4 0 16</inkml:trace>
  <inkml:trace contextRef="#ctx0" brushRef="#br0" timeOffset="35102.15">2855 5007 168 0,'-4'25'102'16,"4"-3"1"-16,0 1 1 0,0-3-2 15,4-6-53 1,1-2-44-16,2-7-2 0,3-5-1 0,6 0 1 0,2-14-1 16,-1-1-1-16,3-7 0 0,0-3-1 15,3-4 0-15,0-2 1 0,1-2 1 16,-2-2-2-16,0-4 1 0,-2 2-4 16,-4-1 6-16,-1 1 0 0,-7 3 0 0,-5 6 1 15,-3 8 0-15,0 3 1 0,-5 7-1 16,-1 10 2-16,-6 0 1 0,-2 3-2 15,-1 8 0-15,-1 7 1 0,-2 7-1 16,-1 6-1-16,1 4-1 0,1 7 2 16,3 3-3-16,0 2-1 0,3 2 0 0,4-1 0 15,2-2 0-15,5-3-1 0,0-3 1 16,1-5 0-16,3-4-1 0,3-7 0 16,5-6 0-16,1-5 1 0,4-7 0 15,0-6-2-15,3 0 0 0,2 0 1 16,1-18-4-16,3 1 1 0,0-5 1 0,1-4-2 15,1-6 1-15,1-4-1 0,1-5 0 16,0-1 2-16,0-4-2 0,-2 0 3 16,0-2 1-16,0 1 1 0,-3 1-1 15,-1 3 0-15,-2 3 2 0,-2 4 3 0,-5 4-2 16,-1 6 0-16,-3 5 2 0,-5 7 1 16,-1 14 0-16,-4 0 1 0,-1 0 0 15,0 4-1-15,-6 11 2 0,1 7-3 16,-5 5 0-16,2 3-1 0,-2 4 0 15,0 2-2-15,2 0 0 0,-1 1 0 0,2 0-1 16,0-3-1-16,3-3-2 0,4-2 0 16,0-5 0-16,0-6 1 0,0-4-3 15,1-8 0-15,4-5 0 0,4-1-1 16,-2 0 1-16,3-14-1 0,2 0 2 0,0-6 0 16,2-3 1-16,1-4-2 0,1-3 0 15,1-1 2-15,0-2 0 0,0 1 0 16,0 1 1-16,0 2 0 0,0 5 1 15,-1 4 2-15,-2 6 2 0,0 14 3 16,-4 0 0-16,-1 0 3 0,-3 8-2 0,-1 10 1 16,-1 7-1-16,-3 6 0 0,-1 2-1 15,3 3-4-15,0 3-1 0,-2-1 0 16,1-1-2-16,1-3 0 0,2-4-2 16,0-6 0-16,2-8 0 0,4-7-2 15,0-9-3-15,3 0 2 0,1-7-1 0,3-7-3 16,0-8 3-16,3-4-2 0,-4-7 3 15,2-1 0-15,-2-4 3 0,-1-1 2 16,1 0 0-16,-4 0 1 0,2 2 2 16,-4 1 1-16,-1 2 0 0,0 5 1 0,-2 3 0 15,0 3 0-15,1 5 0 0,-2 3 0 16,0 5 0-16,-1 10-1 0,1 0 0 16,-4 0-1-16,3 0 0 0,-2 6-1 15,-2 4-1-15,1 3 1 0,-2 3-2 16,-1 2 0-16,1 2 2 0,-1 0-2 0,0 1 0 15,0 1-4-15,0-1-1 0,0 0-3 16,0 0-1-16,0-3-2 0,0-1-5 16,0-3-5-16,1-1-4 0,2-2-2 15,-2-3 0-15,2 0 1 0,-2-1-1 16,2-3 0-16,0 0-11 0,0-1-16 16,0-3-24-16,-2 0-18 0,1 0 1 15</inkml:trace>
  <inkml:trace contextRef="#ctx0" brushRef="#br0" timeOffset="35684.74">4293 4575 229 0,'0'0'107'0,"0"4"1"0,0 3 0 16,-5 6 0-16,2 4-106 0,-3 3 0 15,0 5-2-15,-1 3 2 16,-1 3-1-16,2 3-1 0,1-1 0 0,5 3 0 16,-7 2 0-16,7 3 2 0,0-3-1 15,1 0 0-15,4-6 0 0,0-7-1 16,2-6 0-16,4-7 2 0,0-8-1 16,2-4 0-16,4 0 1 0,-1-14-1 0,3-7 2 15,1-6-1-15,1-7-2 16,-1-5 4-16,2-6 0 0,-1-3 0 0,0-2 4 15,-1 1-4-15,-3 1 0 0,-1 2-1 16,-5 4 1-16,-4 4-2 0,-1 6-2 16,-6 6 1-16,0 8 0 0,0 9-1 0,-12 9-2 15,0 0 2-15,-4 1-1 0,-1 10 2 16,-1 3 0-16,2 5-1 0,-1 0 0 16,5 0-1-16,1-1-1 0,6-1-2 15,5-2 1-15,0-5 0 0,5-3 0 16,6-2-2-16,2-2 0 0,6-1 3 0,6 3 3 15,-1-1 2-15,4-1 4 0,0 4 2 16,1 1 1-16,-1 6 0 0,-3 4 0 16,0 2 1-16,-7 5-2 0,1 6-2 15,-5 1 0-15,-1 4-1 0,-2 1-3 16,-1 0 0-16,-2-3 3 0,-1-2 3 16,0-5-1-16,0-7 2 0,1-6-1 0,1-9-1 15,2-5 1-15,2 0-1 0,2-14-2 16,3-5-6-16,3-10-2 0,2-7-6 15,1-5-9-15,3-7-7 0,0-1-3 16,3-2-10-16,-1-1-6 0,-1 2-18 0,-2 3-34 16,0 5-26-16,-1 5 2 0,-4 8 7 15</inkml:trace>
  <inkml:trace contextRef="#ctx0" brushRef="#br0" timeOffset="35975.85">5239 4610 177 0,'0'31'107'0,"0"-3"4"16,1-2-5-16,3-4-11 0,2-2-37 15,1-5-35-15,3-6-3 0,2-6-5 16,4-3-1-16,1 0-5 0,4-12-3 0,2-2-3 16,3-4-1-16,2-6-1 15,-1-1 1-15,1-3 1 0,-3-1-1 0,1-3-1 16,-5 3 0-16,-2-2 1 0,-5 2-2 16,-4 3 1-16,-5 6-1 0,-5 4 2 15,0 7 4-15,-10 9 0 0,-2 0 3 0,-6 4 1 16,-5 9 1-16,-3 7-2 15,1 6 2-15,-2 5 0 0,-1 3-3 0,4 4-3 16,2 4 1-16,5-1-5 0,5 1 1 16,3-2-2-16,9-3 0 0,0-3-3 15,3-5-5-15,6-4-5 0,6-5-6 0,6-6-12 16,2-5-17-16,5-3-45 16,1-6-36-16,2 0 1 0,0 0 4 0,3-11 8 15</inkml:trace>
  <inkml:trace contextRef="#ctx0" brushRef="#br0" timeOffset="36263.44">6073 4432 205 0,'29'-27'100'0,"-3"3"1"16,-1 2-1-16,-2 2-10 0,-3-1-83 16,-1 5-3-16,-5-1-2 0,0 4 0 0,-7 0 3 15,-2 4 1-15,-5 9 2 0,0 0 5 16,0 0 2-16,-8 3 6 0,0 7 3 15,-5 7 2-15,-3 7 3 0,-4 6-1 16,0 7 0-16,-3 5-4 0,-2 4-7 16,1 4-1-16,0 1-7 0,4 3 0 0,0 0-4 15,4 0-2-15,4-3-5 0,6-1-3 16,6-3-8-16,0-6-2 0,0-5-5 16,8-8-13-16,8-8-14 0,5-7-42 15,3-7-45-15,5-6 3 0,3 0 4 16,2 0 4-16</inkml:trace>
  <inkml:trace contextRef="#ctx0" brushRef="#br0" timeOffset="37132.87">6721 4707 192 0,'-7'6'113'0,"-2"-2"-2"16,1 0 1-16,2-1-1 15,-1 0-68-15,3 0-30 0,4-1-5 0,0-2-3 16,0 0-3-16,0 0 0 0,2-10-1 16,5 1-1-16,4-1-1 0,3 0 1 15,-1 1-1-15,6-2-1 0,1 2 0 0,2 1 1 16,-2 8 1-16,1-9 0 0,-3 9-1 16,-1 1 4-16,-4 3 1 0,-2 8 1 15,-6 3 3-15,-1 8-2 0,-4 2 3 16,0 3-2-16,0 3 3 0,-6 1 0 15,2-1-1-15,-1 1 2 0,2-1-2 0,3-2 1 16,-6-4-4-16,6-4 2 0,1-6-1 16,1-6-2-16,4-6-1 0,4-3-4 15,2 0 0-15,4-8-4 0,0-3-2 16,2-3-6-16,1-3-1 0,1-1-8 16,-2-4-2-16,0-3-6 0,1-1-4 0,-1-5-3 15,-3 1-16-15,0-2-36 0,-1-3-25 16,-3 0 1-16,1 0 6 0</inkml:trace>
  <inkml:trace contextRef="#ctx0" brushRef="#br0" timeOffset="37350.86">7011 4250 158 0,'-15'0'110'0,"1"-13"2"0,-1 13 2 0,2-12-2 15,1 12-41-15,1-9-59 0,0 9-3 16,1 0-2-16,3 0-3 0,1 0 1 16,6 0-4-16,-5 2-1 0,5 1-1 15,0 4-1-15,4 3-5 0,0 4-7 16,3 0-9-16,2 1-37 0,1 0-49 0,0 0-6 16,3-1 3-16,-2-3 0 0</inkml:trace>
  <inkml:trace contextRef="#ctx0" brushRef="#br0" timeOffset="37699.75">7369 4011 130 0,'8'0'98'0,"-2"-9"1"16,1 9 0-16,-1 0 1 0,0 2-41 15,3 1-56-15,1 3 1 0,0-1 4 16,4 3 0-16,0 0 3 0,3 1 3 16,1 1 2-16,3 4-1 0,0 3 3 15,1 2 2-15,3 3-2 0,-1 2 0 0,0 4 0 16,-1 4-3-16,-3 4 1 0,-5 5-2 16,-2 7 0-16,-7 4-2 0,-5 5-1 15,-1 6-3-15,0 2-1 0,-11 1-1 0,-4 3-1 16,-2-1-2-16,-6-1-1 0,-3-1 0 15,-5-2-2-15,-1-3 0 0,-4-6-8 16,1-5-6-16,-1-8-13 0,2-7-18 16,0-10-50-16,3-9-35 0,1-7-1 15,2-8 0-15,4-1 1 0</inkml:trace>
  <inkml:trace contextRef="#ctx0" brushRef="#br0" timeOffset="38830.53">2660 5520 152 0,'0'0'97'0,"1"0"-1"0,-1 0 0 0,0 0-1 15,1 0-67-15,2 0-28 0,-1 3 0 16,-1 1 3-16,3 3-4 0,2-1 8 16,0 4 4-16,2 3 1 0,4 2 2 0,3 6 4 15,4 3 0-15,3 2 4 0,1 3 0 16,5 2-2-16,3-1-6 0,1-1-1 16,5-2-1-16,2-2-3 0,2-4-2 15,1-5-1-15,6-5-2 0,-1-6-1 16,3-5 0-16,2 0 0 0,0-9-2 0,0-6 0 15,3-8 0-15,2-6 0 0,0-5 0 16,4-4-1-16,-2-3 0 0,2-1 0 16,0 0 0-16,-4 1 0 0,2 2 1 15,-1 4 1-15,2 5 0 0,-3 6 3 16,4 5 2-16,-3 7 1 0,0 12 2 0,0 0 1 16,1 0-1-16,-6 5 0 15,2 10-2-15,0 1 0 0,0 3-3 0,0 3-2 16,3-1-2-16,0-2 1 0,1-4 0 15,0-4-2-15,0-5 1 0,1-5 0 16,2-1-1-16,0 0 0 0,1-14-1 16,1-1 0-16,3-4 0 0,0-4-3 0,2-3 0 15,-4-2 1-15,0 1-1 0,-1 0-1 16,-1 5 3-16,-1 3 0 0,1 4 3 16,-2 5 2-16,0 10 4 0,-3-8 0 15,1 8 4-15,-3 1 2 0,-1 4 2 0,1 0-2 16,2 0 2-16,-1 2-2 0,5-1 0 15,2-3-2-15,2-1 2 0,-1-2-8 16,4 0-5-16,-1 0 0 0,2-8-11 0,1-1-10 16,1-1-13-16,-4 0-19 15,-1-2-56-15,-4 1-37 0,-4-3-2 0,-7 2 4 16,-10-3 3-16</inkml:trace>
  <inkml:trace contextRef="#ctx0" brushRef="#br0" timeOffset="40063.56">2332 3349 126 0,'1'0'96'0,"-1"0"4"16,0 3 1-16,0 0 1 0,0 1-29 15,-4 3-66-15,4 0-2 0,-9 2 3 16,3 1-2-16,-3 1 0 0,-1 3 3 16,-4 1-2-16,0 6 3 0,-5 3 1 15,0 6-1-15,-2 2 1 0,-5 3-1 0,1 3 1 16,-3 3-1-16,-1 0-4 15,0 2 2-15,-4 0-4 0,0 1-2 0,1-1-1 16,-1 0 1-16,0-1-1 0,-1-3-1 16,2-3 0-16,2-3 0 0,1-2 0 15,1-3-1-15,0-2 1 0,3-2 0 0,-1-2 0 16,4-2-1-16,2-2 0 0,-1-3 1 16,4-1 0-16,0-2 0 0,4-2 3 15,-2-2-2-15,4-1-1 0,3-3 0 16,-3 0 1-16,4-2 0 0,-1 0-1 15,2-1 0-15,0 0-1 0,1-1 1 16,2 0-3-16,3 0 2 0,-5 0 1 0,5 0-1 16,0 0-1-16,0 0 0 0,0 0 2 15,1 3 0-15,3 2 0 0,0 1 0 16,5 2-1-16,-1 2 1 0,3 2 1 16,3 3 0-16,-2 3 0 0,6 2 2 0,-2 3-1 15,2 2 0-15,2 2 2 0,0 3 1 16,3 1 0-16,1 3 0 0,0 0 2 15,1 1 2-15,3 1-1 0,0 0 0 16,0 2 2-16,1-1-2 0,0 2 2 16,2 0-2-16,1 0 3 0,1 1-1 15,-2-1-3-15,2 0 1 0,0 0-1 0,-1-1 1 16,-2 0-3-16,0-1 0 0,-1-2 1 16,-1-2-3-16,-1-2 0 0,-3-2-1 15,-2-2 0-15,0-3 3 0,-4-5-4 16,-2-1 0-16,-2-5 0 0,-1-1 0 0,-5-4-1 15,2-1-2-15,-4-5-8 0,-2-2-11 16,-2 0-20-16,0 0-60 0,-2-8-34 16,0-1-1-16,0-6 0 0,-6-3 0 15</inkml:trace>
  <inkml:trace contextRef="#ctx0" brushRef="#br0" timeOffset="43573.66">10741 3227 150 0,'2'1'95'0,"-1"2"-3"16,0-2-6-16,0 1-12 0,-1-1-74 15,0-1-34-15,0 0-60 0,0 0-2 0,0 0 1 16</inkml:trace>
  <inkml:trace contextRef="#ctx0" brushRef="#br0" timeOffset="65039.78">2272 7277 163 0,'3'0'107'0,"-2"-13"-1"15,-1 13 1-15,0-12-11 0,0 12-90 16,0-12-4-16,0 12-1 0,0-11 1 15,-6 11 3-15,6-11 1 0,-7 11 0 16,7-9 3-16,-5 9-2 0,5 0 3 16,0 0-2-16,0 0 1 0,0 0-2 0,0 0-1 15,0 0-2-15,0 0-2 0,0 3-1 16,0 2 0-16,1 3-1 16,1 3-1-16,2 3 1 0,-2 3 2 15,1 4 0-15,-1 6 0 0,2 5 4 0,0 6-1 16,-2 5 0-16,2 5 0 0,-1 4 1 15,0 3 1-15,1 6-2 0,-1 1 0 16,1 3 0-16,-2 0-1 0,2 3-2 16,-2 0 2-16,1 0 0 0,-1-4 1 15,0 2 0-15,1-4 1 0,-3-1-1 16,1-3 0-16,0 0 2 0,-1-5-3 0,0-1 0 16,0-4 1-16,0-3-2 0,0-5-2 15,0-3 0-15,0-4-2 0,0-5-1 16,-5-3-8-16,5-8-8 0,0-7-10 0,0-8-16 15,0-2-51-15,0 0-26 16,0-14 1-16,2-3-1 0</inkml:trace>
  <inkml:trace contextRef="#ctx0" brushRef="#br0" timeOffset="65822.32">2399 7526 176 0,'0'3'94'0,"-7"0"0"16,7 0 1-16,-7 1-19 0,7 0-62 16,-3 0-12-16,3-1-1 0,0-1 0 15,0 0 1-15,0 0-1 0,1-2 6 16,0 0 1-16,5 0 2 0,0 0 0 0,1 0 2 16,3 1 0-16,1 0 0 0,0 0-1 15,3 0 0-15,1 0-4 0,2-1-2 16,1 0 1-16,3 0-2 0,2 0 0 0,0-11 1 15,4 11-3-15,2-14 2 0,1 6 0 16,2-1 1-16,2-2 2 0,0-1 0 16,2-1 1-16,1-2 0 0,0-1 2 15,2 0-3-15,0-2 2 0,1 2-1 16,0 0 0-16,1 1-1 0,0 2-2 16,1 1 0-16,-2 1-1 0,0 1-2 15,0 2 1-15,-1 0-1 0,1 8-1 0,0-12 2 16,-1 12-3-16,0-9 0 0,-1 9 2 15,-1-10-1-15,2 10-1 0,-3-12 1 16,3 3-2-16,-1-1 2 0,-2-1 0 16,2-1-1-16,-2 0 1 0,2-2 0 15,-3 0-2-15,0-2 1 0,-1 4 0 0,-1-3-1 16,0 2 2-16,-3 2-1 0,-2 0 1 16,0 1-1-16,-3 3 1 0,-3 7 0 15,0-12 0-15,-1 12-1 0,-3-7 0 0,-1 7 1 16,0 0 0-16,-1 0-1 15,-3 0-1-15,1 0 4 0,-1 0 3 0,-1 2 2 16,-1 3-3-16,-3 3 6 0,2 2 2 16,-4 4 0-16,0 4 0 0,-1 5 0 15,-1 5-1-15,-3 7-1 0,0 6-3 0,-1 6-2 16,0 6-4-16,0 5 1 0,0 4-1 16,0 4 1-16,-4 3 1 0,4 4 0 15,0 1 0-15,-5 2 0 0,5 1 1 16,0-1-1-16,0-1-1 0,2-3 0 15,0-4-1-15,2-4 1 0,-1-4-2 0,5-5-1 16,-2-2-2-16,0-6-5 0,0-4-13 16,2-4-11-16,-2-5-13 0,0-5-25 15,-3-7-65-15,-1-4-9 0,-2-6 1 16,0-6 2-16</inkml:trace>
  <inkml:trace contextRef="#ctx0" brushRef="#br0" timeOffset="66322.67">2729 8968 190 0,'-6'3'99'0,"6"-2"-2"0,-5 2 1 0,5-1-7 15,0 0-80-15,2 1-6 0,2-1 0 16,5-1 3-16,1-1 5 0,5 0 0 16,1 0 3-16,4-8 2 0,3 8 3 15,5-12-3-15,6 4 0 0,5-2-1 16,1-1-2-16,7-3-5 0,3 2 0 16,4-5-2-16,0 1 0 0,3-1-3 0,-1 0 3 15,2 1-1-15,2 1-1 0,-2 1 1 16,2 1-1-16,-2 0 1 0,-1 2 2 15,0 0-4-15,-5-1 0 0,-2 0-4 16,-3-1-1-16,-1-1-5 0,-3-2-9 16,-3 0-14-16,-4-1-26 0,-4-2-72 15,-6-1-7-15,-6-2 5 0,-4-6-3 16</inkml:trace>
  <inkml:trace contextRef="#ctx0" brushRef="#br0" timeOffset="66821.82">3246 7677 212 0,'0'-13'102'16,"0"0"0"-16,0 0-1 0,0 2-36 0,2 0-56 15,1 4-1-15,-3 7-2 0,1-8-1 16,0 8 0-16,-1 0-1 0,1 6 1 16,2 2 1-16,-2 7 1 0,3 6 2 15,-1 3 1-15,2 7 1 0,0 5 1 0,2 5 2 16,-2 7 0-16,1 6-1 0,0 6 0 16,-1 3 0-16,0 6 1 0,1 2 0 15,-2 1-4-15,-3-2 2 0,1 1-2 16,1-4-2-16,-2-2 0 0,-1-4-1 15,0-4-4-15,1-4-3 0,0-4-8 0,1-9-12 16,-1-5-6-16,0-8-24 0,3-7-60 16,-2-8-18-16,4-8 0 0,-1-4 1 15</inkml:trace>
  <inkml:trace contextRef="#ctx0" brushRef="#br0" timeOffset="68153.03">4084 7938 135 0,'-9'0'92'0,"-1"0"2"0,3 0 1 16,-4 0-21-16,2 0-29 0,1-7-33 16,0 7 0-16,-1-7 0 0,2 7 3 15,0-9-1-15,1 9-4 0,-1-8 0 0,2 8 0 16,5 0-3-16,-6-7 0 0,6 7 1 15,0 0-1-15,0 0 1 0,3 0 0 16,0 0 1-16,2 0 1 0,4 0 1 16,-1 0 1-16,3 0-2 0,4 0 0 15,-1 0-3-15,3 0 0 0,3 0-1 0,2 0 0 16,2 1 1-16,1 1-1 0,4-1-1 16,3 2 2-16,2-2 0 0,0 0 1 15,5-1 0-15,1 0 0 0,0 0-1 16,4 0-1-16,0 0 1 0,1 0 0 15,4-8 0-15,0 8-3 0,1 0 0 0,4-9-1 16,-3 9 1-16,2 0-2 0,1-10 0 16,-1 10-1-16,-1 0-1 0,3 0 1 15,-3 0-1-15,2 0 0 0,-2 0 0 16,2 0 1-16,0 0-1 0,-3 3 1 16,0-2-1-16,-2 1-1 0,-1-1 2 0,1 0-2 15,-2 1 2-15,-1-1-1 0,0 1 1 16,1-1-2-16,-3 0 1 0,1 1 0 15,0-1 0-15,0 1 1 0,-4 0 0 0,1 1 0 16,1-1 0-16,-4 1-1 16,1 0 3-16,-3 0 0 0,2-1 0 0,-1 2-1 15,-2-3 2-15,0-1-2 0,-1 0 2 16,0 0-1-16,-2 0-2 0,-3 0-1 16,1 0 0-16,-1-10-2 0,-4 10-7 15,0-9-6-15,-1 9-8 0,-4-11-8 0,-3 11-19 16,-3-12-45-16,-4 5-39 0,-3-1 1 15,-3-2 1-15,-5 1 7 0</inkml:trace>
  <inkml:trace contextRef="#ctx0" brushRef="#br0" timeOffset="68569.84">6497 7411 143 0,'-11'10'109'0,"-1"-2"-1"16,3 1 1-16,-1-2-1 0,3-1-13 15,1-1-93-15,1-2-1 0,5 1 0 16,-6-1 1-16,6 1 2 0,0 0 3 0,2-2 2 16,2 2 4-16,1 2 1 0,4 5-1 15,2-1 3-15,3 2 0 0,3 1 0 16,0 1-3-16,2 0-2 0,3 1-1 15,0 1-4-15,3 2 0 0,1-2 2 16,-1 2-2-16,2-1 2 0,0 0 0 0,-3 0 4 16,0 0 0-16,0 0 2 0,-2 0 5 15,-3-1 4-15,-4 1 5 0,-3-2 1 16,-4 1-1-16,-2 0-2 0,-6 1-1 16,0-2-1-16,-6 3-3 0,-5 0-5 15,-3 2-5-15,-6 0-6 0,-4 1-2 0,-4 2 0 16,-4 1-3-16,-1-1-3 0,-2 1-7 15,0 0-7-15,0 0-12 0,-2-1-11 16,3-3-9-16,3-1-12 0,3-3-16 16,5-6-34-16,1-4-46 0,10-6 6 15,1 0 7-15,6 0 10 0</inkml:trace>
  <inkml:trace contextRef="#ctx0" brushRef="#br0" timeOffset="69052.23">6919 7074 129 0,'2'0'100'0,"0"-11"1"16,0 11 0-16,0-7-5 0,-1 7-35 16,1 0-43-16,-2 0-8 0,1 1 0 0,-1 3 1 15,0 2 1-15,1 1 3 0,-1 5 7 16,0 3 1-16,0 4 2 0,0 6-1 15,0 6 2-15,0 6-1 0,0 8 0 16,0 8-1-16,-6 6-2 0,6 6-3 16,-6 3-2-16,-1 6-1 0,2 3-1 0,-1 1 0 15,-2 3-2-15,2-1 0 0,-1-1 1 16,1-2-1-16,1-4-2 0,1-3-2 16,4-9 0-16,-7-5-2 0,7-6 0 15,0-5-3-15,-4-4-4 0,4-7-1 0,0-5-8 16,0-5-7-16,2-5-8 0,-2-4-13 15,0-9-15-15,1-4-15 0,-1-2-38 16,1-7-45-16,-1-8 3 0,1-7 6 16,1-8 6-16</inkml:trace>
  <inkml:trace contextRef="#ctx0" brushRef="#br0" timeOffset="69685.83">6919 7443 145 0,'0'-16'95'0,"1"-1"2"0,0 2 3 16,3 2-20-16,-1 1-33 0,2 2-28 0,3 1 1 16,0 9 0-16,2-12 2 0,-1 12 1 15,5 0 0-15,-1-8 0 0,4 8 2 16,0 0-2-16,5 0 0 0,2 0-4 15,2 1 0-15,2 0-2 16,2 0 0-16,5 1-1 0,3 0-1 0,-1 0-2 16,2 1 0-16,4-1-1 0,-1 0-1 15,1 0-2-15,4-1-2 0,2 0 1 16,-2 0-3-16,3 0-1 0,1 0-1 16,0-1-1-16,0 2-2 0,-4-1 0 0,1-1 2 15,-1 1 2-15,-1 0-4 16,-1 0-1-16,0 1 1 0,-5-1 2 0,-1 1-1 15,-3 0 2-15,-1-1 1 0,-3 1-1 16,-2-2-1-16,-1 0-3 0,-2 0 4 16,0 0 0-16,-1 0-2 0,0 0-1 0,0-7 0 15,-1 7-1-15,-2-7 1 0,2 7 1 16,0-8 3-16,-2 8 2 0,-3-7-1 16,1 7 0-16,-1 0 1 0,-2 0 0 15,-2 0 2-15,-1 0-3 0,0 0 1 16,-4 0-4-16,-2 0 1 0,1 0-1 0,-3 0-1 15,-1 4 1-15,0-2 0 0,-1 2 2 16,-1 1 1-16,-1 0 3 0,0 2 0 16,1 2 2-16,-3 3 1 0,1 2 2 15,-1 5 1-15,1 5 1 0,-2 5-1 16,0 4 0-16,0 9-4 0,0 4 0 0,0 5-1 16,0 6-3-16,-4 5 0 0,4 4-3 15,0 3-2-15,-6 2-1 0,6 3 0 16,0-1-3-16,0-2-5 0,0-3-8 15,0-2-12-15,0-5-10 0,0-6-16 16,2-5-13-16,0-8-19 0,-1-5-55 0,-1-9-27 16,0-8 6-16,0-8 7 0,0-7 12 15</inkml:trace>
  <inkml:trace contextRef="#ctx0" brushRef="#br0" timeOffset="70169.66">7135 8488 228 0,'-12'2'109'15,"2"2"-1"-15,1 1-3 0,0 0 1 0,0 1-101 16,1-2-5-16,0 3-2 0,1-2-2 16,0 1 1-16,2-1 0 0,0 1 3 15,5-3 2-15,0 2 4 0,0 1 3 16,0 1 0-16,5 1 4 0,1-2 0 15,4-1 3-15,4 0 3 0,2-1 0 0,5-1 2 16,2 0 2-16,5-1-1 0,3 0 2 16,4-1 1-16,4-1 0 0,5 1 2 15,2-1-1-15,6 0-2 0,5 0 1 16,3 0-2-16,3 0 0 0,2 0-10 16,1 0 5-16,1 0-2 0,1 0-3 0,-1 0-3 15,2 0-1-15,-3 0 0 0,-1 0-4 16,-3 3-5-16,-4-2-7 0,-4 1 3 15,-7 0-22-15,-4-1-16 0,-7-1-30 16,-7 0-81-16,-9 0-7 0,-5-7-1 16,-9-2 1-16,-6-3 3 0</inkml:trace>
  <inkml:trace contextRef="#ctx0" brushRef="#br0" timeOffset="70617.86">7563 7569 144 0,'-6'-10'90'16,"6"10"1"-16,-3-10 1 16,3 10-24-16,0-13-37 0,-5 4-22 0,5-1 1 15,0-1 3-15,1 0 2 0,0-1 5 16,3 0 0-16,-2 1 2 0,3 2 3 16,0 1 0-16,-2 8 2 0,-1-11-3 0,1 11-1 15,0 0 0-15,-3 0-2 0,1 0 5 16,-1 0-1-16,0 6 0 0,0 7-1 15,0 6 1-15,-5 4 4 0,5 6 2 16,-5 8 1-16,5 10-6 0,-9 8-4 0,4 9-3 16,-3 12-6-16,0 11-8 0,-2 8-5 15,2 8-5-15,-2 4-18 0,1 1-15 16,0-2-16-16,3-3-17 0,0-3-46 16,1-9-44-16,5-11 5 0,-6-11 4 15,6-15 9-15</inkml:trace>
  <inkml:trace contextRef="#ctx0" brushRef="#br0" timeOffset="71817.25">10318 7795 138 0,'-13'3'112'15,"-1"1"0"-15,1 0 2 0,-2 2-4 16,4-1-7-16,0-1-92 0,-1-1-5 0,3 1-1 16,2-1 1-16,1-1 1 0,6 0 3 15,-5 1-1-15,5-1 2 0,2 3 0 16,2 4 4-16,4 0 1 0,2 3 0 15,5 2-2-15,1 1-2 0,3 1-3 16,2 3 1-16,4-1 3 0,2 2-1 16,2 0-1-16,1 0 1 0,3-1 2 0,0 1 2 15,0-2 0-15,1-2-1 0,-2 0 0 16,-1-1-3-16,-3-2 4 0,-4-1-1 0,-3-1-2 16,-6 1-2-16,-7 0-2 15,-5 2-5-15,-3 1-4 0,-6 2 0 0,-7 3-8 16,-8 2-7-16,-5 1-8 0,-8 3-6 15,-2-1-3-15,-4 1-6 0,-3-2-7 16,0 0-6-16,1-4-13 0,2-4-38 0,2-4-32 16,8-8 6-16,3-4 4 15,10 0 2-15</inkml:trace>
  <inkml:trace contextRef="#ctx0" brushRef="#br0" timeOffset="72235.03">10795 7311 172 0,'3'0'108'15,"-1"0"3"-15,1 0 3 0,0 0-2 0,0 4-50 16,0 3-38-16,0 3-2 16,1 4 0-16,0 3 4 0,0 4 2 15,0 6 1-15,0 6 3 0,-2 6 3 0,1 7 1 16,-1 7-5-16,-1 6-2 0,-1 8-3 15,0 7-4-15,0 7-4 0,0 6-5 16,-7 3-7-16,2 2-4 0,-2 0-2 16,2-5 0-16,-2-3-1 0,0-5-2 15,1-6-3-15,-1-6-3 0,2-9-10 0,5-8-10 16,-5-7-13-16,5-14-17 0,0-12-26 16,0-14-58-16,0-3-9 0,3-8 3 15,0-9 4-15</inkml:trace>
  <inkml:trace contextRef="#ctx0" brushRef="#br0" timeOffset="72949.34">10877 7393 171 0,'0'-10'106'16,"0"10"-2"-16,1 0 2 0,1-9 2 0,3 9-59 15,1 0-39-15,3 0-2 0,1 1 1 16,4 0 2-16,2 1 2 0,5 0 1 16,2 0 2-16,1 1 0 0,4 2 1 15,4 1-3-15,4 1-2 0,0 0-1 16,3 1 0-16,0 1-4 0,3-1 0 0,-2 2-1 15,1 1 0-15,1-1-2 0,-2 2 1 16,0 1 5-16,1 0-4 0,-3 0-2 16,1 1 2-16,1-1-1 0,1 0-2 15,-1 0 0-15,1-1 1 0,1 0-2 16,0 0 2-16,1-4-4 0,2 0 3 0,-3 0 1 16,3-2 0-16,-2 1-1 0,1-1 4 15,0-1-4-15,-2 1 1 0,-1 0-3 16,-2 0-1-16,-2-1 1 0,0 1-1 0,-5 0-1 15,0 0 1-15,-3 0 0 16,-1-3-5-16,-1 3 5 0,-4-2 0 0,-3 1 0 16,-2-2 2-16,-2 0-2 0,-2-1-4 15,-2-1 4-15,-1 0-1 0,-3 1 3 16,-2-1-2-16,1-1 0 0,-3 2 0 0,-1 0-3 16,0 0 3-16,-1 0-1 0,-1 3 5 15,0-1 0-15,0 3 1 0,-1 1 0 16,0 2-1-16,1 2 5 0,-1 3 1 15,0 2 0-15,0 3 1 0,0 2 0 16,0 4-2-16,-6 3 3 0,6 4-1 0,-7 2 1 16,2 4-4-16,-1 4 2 0,0 4-1 15,0 2 2-15,-1 1 1 0,0 2 0 16,1 0-3-16,0-1 2 0,2 1-3 16,4-2 0-16,-6-1-2 0,6-2 0 15,0-1-3-15,0-5-1 0,0-2-2 0,2-4-1 16,1-4-4-16,1-4-8 0,0-2-2 15,0-3-7-15,1-2-5 0,0-1-11 16,-1-3-9-16,0-3-9 0,0-1-10 16,-1-5-18-16,0-2-43 0,-1-3-18 15,-2-2 6-15,0 0 6 0</inkml:trace>
  <inkml:trace contextRef="#ctx0" brushRef="#br0" timeOffset="73465.14">10790 8661 188 0,'-8'3'114'0,"1"1"2"16,3-2 0-16,4-1 0 0,-5 0-64 15,5-1-37-15,0 0-4 16,0 0-3-16,0 2-3 0,2-2 1 0,2 1 1 16,1 0 2-16,3 1 3 0,0 2 4 15,5 1 3-15,2 2 6 0,6 0 2 16,2 2 5-16,5-1 1 0,4 2 1 16,6 1-2-16,5 0-2 0,4 0-4 0,4 2-2 15,3 0-6-15,5-1-2 16,4 2-5-16,1 0-4 0,6 1 0 0,1-3-3 15,1 2-1-15,-1-2 0 0,-1-2 1 16,-1 0-1-16,-4-2-2 0,-3-3-1 16,-2 0-2-16,-4-4-7 0,-3-1-11 0,-6 0-16 15,-4 0-16-15,-7-9-33 16,-10 0-73-16,-9-3-5 0,-6-3 1 0,-7-5 3 16,-4-1 7-16</inkml:trace>
  <inkml:trace contextRef="#ctx0" brushRef="#br0" timeOffset="74016.27">11758 7543 227 0,'2'-11'103'15,"0"0"0"-15,-2 1 0 0,0 1-22 0,1 0-75 16,0 1-4-16,0 8 1 0,-1-11 1 16,0 11 5-16,0 0 2 0,0 0 3 15,0 3 2-15,-5 6 5 0,5 9 0 16,-7 3 1-16,2 6 3 0,0 4 3 15,1 6-4-15,-2 5 4 0,1 5 0 0,-3 9 1 16,1 8 2-16,0 6 1 0,-1 11 0 16,0 6-1-16,0 5-4 0,0 5-1 15,1 3-6-15,0 2-4 0,0 1-5 16,2-3-4-16,0-1-2 0,5-6-4 16,-6-6-1-16,6-7-2 0,-6-8-5 0,6-12-8 15,0-13-16-15,0-15-19 0,0-13-19 16,0-12-45-16,0-7-48 0,0-8 2 15,0-10 3-15,0-11 4 0</inkml:trace>
  <inkml:trace contextRef="#ctx0" brushRef="#br0" timeOffset="74516.92">11528 7370 219 0,'0'-7'109'0,"0"7"-1"0,-7 0-2 15,2 0-3-15,-1 0-95 0,-2 0-8 16,0 1-7-16,-1 5-1 0,-1 1-3 15,-1 1 1-15,2 0-1 0,-2 1 2 16,0 1 1-16,2 2 3 0,0 2 2 0,0-1 0 16,2-1 0-16,1-1 2 0,2-4 0 15,4-2 0-15,-7-2 0 0,7-1 0 16,0-2 0-16,0 0 0 0,0 0 2 0,0-8-1 16,2 0-1-1,-1 8-2-15,1-9-2 0,-1 9-8 0,0 0-24 16,-1-8-53-16,0 8-7 0,0 0-1 15,0 1 2-15</inkml:trace>
  <inkml:trace contextRef="#ctx0" brushRef="#br0" timeOffset="78194.22">12323 8365 147 0,'0'5'111'0,"1"0"-2"16,0 0 1-16,0 0-1 0,2 2-19 15,-2-2-88-15,4-1 0 0,-2 2-2 16,3-1 2-16,-1 0-4 0,3-2 0 0,1-1 2 15,1 3 1-15,1 2 2 0,2 3 2 16,2 0 1-16,2 4 3 0,1-1 1 16,3-1 2-16,2 1 2 0,0-1-4 15,3 0 4-15,2 1-1 0,1-2-1 0,4 2 0 16,0-1-1-16,4-2 0 0,4 1-2 16,0-3 2-16,3 0-1 0,1-3-3 15,2 0-1-15,-2-3 2 0,3 1-3 16,-3-2 0-16,-1-1-2 0,0 1-2 15,-6-1-1-15,-1 1-4 0,-3-1-8 16,-5 0-7-16,-3 0-11 0,-4 0-14 0,-6 0-49 16,-2 0-40-16,-5 0 0 0,-4-10 3 15,-4 10 1-15</inkml:trace>
  <inkml:trace contextRef="#ctx0" brushRef="#br0" timeOffset="78527.25">13300 8238 140 0,'-5'0'121'0,"0"0"-2"15,-2 4-3-15,2 2-2 0,5 2-2 16,-5 1-89-16,5 0-23 0,0-1-12 16,3 2-2-16,3-2 0 0,2 0 1 15,2-1 5-15,1-1 4 0,4 4 4 0,0 4 4 16,4 2 3-16,-1 1 2 15,2 0 2-15,1-2 2 0,-1-1 1 0,-1-2 0 16,0-1-1-16,-4-1 3 0,0-1 2 16,-4-1 2-16,-2-1-1 0,-3 0-2 15,-2-1-1-15,-4 1 1 0,0 2-4 0,-6-1-4 16,-4 3-3-16,-4 2-6 16,-5-1 0-16,-3 5-4 0,-4 0-6 0,0-1-3 15,-2 2-5-15,0 2-9 0,-1-2-5 16,2-2-8-16,1 0-13 0,2-5-41 15,5-2-37-15,3-5 6 0,5-4 1 0,5 0 7 16</inkml:trace>
  <inkml:trace contextRef="#ctx0" brushRef="#br0" timeOffset="78827.12">13544 7949 151 0,'6'-9'102'0,"-2"9"-1"0,-1-10 1 16,1 10-2-16,-3 0-36 0,0 1-60 0,1 4 2 15,-2 5 5-15,0 1 1 0,0 6 5 16,0 2 4-16,0 5 3 0,-7 5 3 16,3 7-1-16,0 7-2 0,-3 6 1 15,0 6-5-15,-2 6-3 0,1 3-3 16,-2 2-5-16,-1 1-2 0,1-1-2 0,0 0-2 15,0-3-3-15,2-3 0 0,0-3-5 16,2-6-5-16,-1-5-1 0,2-7-8 16,1-9-7-16,4-7-14 0,-6-10-21 15,6-9-49-15,0-4-21 0,0 0 4 16,2-17 4-16</inkml:trace>
  <inkml:trace contextRef="#ctx0" brushRef="#br0" timeOffset="79293.1">13607 8003 222 0,'-8'0'107'0,"0"-10"-2"0,4 10 0 0,4 0 1 16,0 0-102-16,0 0-3 15,6 0 0-15,5 0 4 0,3 0 2 0,6 0 3 16,3 0-1-16,2 0 2 0,4 4 0 15,2 3-1-15,3 3 3 0,4 0 0 16,1-1-5-16,1 1 0 0,1 0-2 0,-1 0 1 16,-1 1-2-16,1-1-1 0,0 1 0 15,-1 0-1-15,2 0-2 0,1-2 1 16,1 1 0-16,1 1-1 0,3-4 1 16,0 2 0-16,-2 0-1 0,-1-1-1 15,-1 1 3-15,-3-1-3 0,-3-1 4 16,-3 1-2-16,-3-1 2 0,-4-1-1 0,-3-1 0 15,-4 0 2-15,-5 2 1 0,-3-2 4 16,-6 4-1-16,-4 3 2 0,-2 2 2 16,0 3 1-16,0 5 0 0,-5 3 1 15,5 3 2-15,-7 2-2 0,7 5-2 16,-8 2-1-16,8 2-1 0,-6 3-2 0,6 2-1 16,-6 0-2-16,6 3-1 0,-5-2-3 15,5-1 0-15,-5 2-3 0,5-1 0 16,-7 1-7-16,7 1-8 0,-9 3-13 15,4 0-8-15,-2 2-10 16,-1 0-11-16,0 0-21 0,0-5-57 0,-2-2-8 0,0-5 7 16,0-6 8-16</inkml:trace>
  <inkml:trace contextRef="#ctx0" brushRef="#br0" timeOffset="79659.17">13400 9100 155 0,'-13'10'109'16,"3"-2"2"-16,10 1 4 0,0-1 1 15,0 1-34-15,7-2-60 0,7 2 2 16,7-2 1-16,4-2 8 0,6 2 4 16,5 0 4-16,7-3-2 0,6 3 1 0,8 0-5 15,5 0-3-15,4 0-4 0,4 0-6 16,2-1-4-16,3 1-5 0,-2-2-7 16,2 1-6-16,-3 0 0 0,-2-1-10 15,-4-1-7-15,-5 1-13 0,-5 0-9 16,-9-1-16-16,-8-3-20 0,-10-1-54 0,-6 0-27 15,-9 0 3-15,-7-9 8 0,-7-1 7 16</inkml:trace>
  <inkml:trace contextRef="#ctx0" brushRef="#br0" timeOffset="80309.03">14134 8209 137 0,'3'-14'93'0,"1"0"-1"0,-1 1 1 15,-1 1-2-15,1-1-66 0,-2 3-19 16,2 1 2-16,-3 0 2 0,0 9 2 0,0-13 1 16,0 13 0-16,0-6 3 0,0 6 5 15,0 0 4-15,-6 5-1 0,6 4 1 16,-7 5-2-16,1 7 2 0,-3 6-2 16,-3 9 3-16,-2 6-6 0,-3 7-6 15,-1 5-6-15,-2 3-1 0,0 4-1 0,0 3-6 16,0 2-2-16,0 0-7 0,2-1-4 15,1-3-13-15,3-3-6 16,2-4-13-16,4-6-38 0,3-11-46 0,5-7-1 16,0-8 5-16,2-9 5 0</inkml:trace>
  <inkml:trace contextRef="#ctx0" brushRef="#br0" timeOffset="80533.88">14672 8240 186 0,'2'0'95'0,"-2"-8"-4"16,2 8-5-16,-2 0-24 0,1 0-62 15,-1 0-16-15,0 0-41 0,1 0-26 16,-1 0-12-16,1 0 0 0</inkml:trace>
  <inkml:trace contextRef="#ctx0" brushRef="#br0" timeOffset="82459.17">14566 8424 128 0,'-5'5'88'0,"-1"2"0"0,-4 4-12 15,-1 4-14-15,-5 4-12 0,-1 4-22 16,-3 2-19-16,-1 2-1 0,-3 3 3 15,0 1-1-15,-1-1-2 16,0-1 1-16,3-1 0 0,1-3-1 0,1-3 0 16,5-2-2-16,1-5 2 0,6-5-2 15,8-3-2-15,0-6 0 0,3-1-2 16,9-12-2-16,3-3 2 16,7-2 1-16,3-3-2 0,2-2-1 0,3-1-1 15,3-2 3-15,-1 0 1 0,-1 1 2 16,-3 2 3-16,0 0 1 0,-3 2 1 15,-3 3-2-15,-5 4 3 0,-5 5 0 16,-7 8-1-16,-5 0-1 0,0 0-2 16,-11 5 1-16,-5 6-2 0,-3 4 0 0,-6 4 0 15,0 0-2-15,-2 0 0 0,2 2-1 16,0 1 2-16,2 0-2 0,2 1-3 16,4-1-1-16,4-2-2 0,7-4-1 15,6-4 0-15,0-5 0 0,5-4-1 16,7-3 1-16,5 0 0 0,4 0 0 0,1-10 2 15,2 2 3-15,1 1 2 0,-2-3 3 16,-1 1 1-16,-2-2-1 0,-1 1 1 16,-6 2-1-16,-4 8 0 0,-7 0 1 15,-2 0-2-15,0 0-2 0,-13 10 1 16,-3 4-2-16,-3 4 0 0,-5 3-1 0,-2 2 1 16,0 0-1-16,1 1 1 0,0 1-1 15,1 0-1-15,3 0-1 0,3-3-1 16,5-3-1-16,6-4-4 0,7-5 2 15,0-5-2-15,5-4-1 0,6-1 1 16,4 0-2-16,4-8 3 0,1 0 2 0,3 0 0 16,-2 0 5-16,-1 0 3 0,-1 0 0 15,-3 8 3-15,-5-12 2 0,-5 12-1 16,-6 2 2-16,0 1-1 0,-5 8 0 16,-6 4-2-16,-6 4-1 0,-3 4-1 15,-2 3-3-15,-4 2-1 0,0-1-1 0,1 2 0 16,0-2 0-16,2 1-2 0,1-4-1 15,4-2-1-15,6-4-3 0,5-5 1 16,7-6 0-16,0-7-1 0,3 0 0 0,7 0-3 16,6-15 3-16,3 0-1 15,6-4 2-15,1-4 2 0,4 0-1 0,0-4 2 16,1-1 0-16,0-1 4 0,0-1 3 16,-3 1 2-16,-2 2-2 0,-3 1 1 15,-4 1-1-15,-4 4 1 0,-5 2-1 0,-5 3 1 16,-5 4-3-16,0 0-2 15,-4 2 0-15,-5 3 0 0,-5 7 0 0,0-14-1 16,-4 14 0-16,-1-14-1 0,0 5-1 16,0 2-1-16,1-3-3 0,0 0 1 15,3-3-2-15,2 1 0 0,3-6 0 0,3 0 0 16,7-4 2-16,0-1 0 0,0-3 1 16,0-1 2-16,2 1 1 0,3 0 3 15,1 0 0-15,1 0 0 0,0 3 1 16,-1 2 0-16,-1 3 0 0,-3 5 0 15,-2 3 1-15,0 10 0 0,-4 0-2 16,-4 0 0-16,-3 2 0 0,-2 8 0 16,-3 1-1-16,-1 1 1 0,-1 3 1 0,0-2-1 15,1 2-1-15,-1-1-1 0,2 0 0 16,0-2-3-16,4-3-5 0,1-4-2 16,1-3 0-16,5-2-2 0,5 0 2 0,0-8 0 15,0-2 4-15,0-3 0 0,6-2 3 16,3-3 5-16,1-2 3 0,2-3 1 15,3-1 1-15,1-1-3 0,3 0 1 16,2 1-2-16,0 2-1 0,1 2 2 16,1 3-2-16,-3 2 0 0,0 4-1 0,-3 11 1 15,-6-10 0-15,-4 10 1 0,-5 3-2 16,-2 5 0-16,0 5 2 0,-12 4-2 16,-4 4 0-16,-3 2 1 0,-5 1 1 15,-4 0 4-15,-3-1 0 0,-1 0-1 16,1-2 6-16,0-2 0 0,1 1-1 0,5-5 1 15,3-4-3 1,7-4 0-16,4-3-5 0,11-4 0 0,0 0-2 0,1 0-1 16,7-15-2-16,6 7 0 15,5-3-2-15,2 0 2 0,3-1 0 0,2-1 0 16,1 3 1-16,0-2-1 0,-1 0 1 16,-1 3 0-16,-3 1 0 0,-1 8 2 15,-6-8 1-15,-5 8-1 0,-5 1-1 0,-4 4 3 16,-1 3 1-16,0 3-2 15,-10 3 0-15,-2 3 0 0,-1 2-2 0,-4 2 0 16,0 2-3-16,-2 0-4 0,2 1 0 16,0 2-5-16,2-1-4 0,2 0-3 15,4-2-5-15,2-3-8 0,7-3-25 0,0-4-35 16,0-1-19-16,6-4 2 16,4-4 3-16</inkml:trace>
  <inkml:trace contextRef="#ctx0" brushRef="#br0" timeOffset="84688.42">3013 7635 195 0,'1'-13'106'0,"-1"2"0"0,0 3-2 15,-6 8 1-15,0 0-94 0,0 0-4 16,-4 0-3-16,0 4-1 0,-4 8 0 16,0 5-1-16,-4 7-3 0,0 2 4 15,-3 7-1-15,1 5 0 0,-1 7 1 16,-2 3 0-16,0 1 1 0,0 0 0 0,1-3-2 15,3-2 0-15,-1-5 0 0,4-4 1 16,3-5-2-16,3-7 0 0,4-6 0 16,6-6-1-16,0-7 0 0,0-4-1 15,8 0 1-15,1-11 0 0,7-5 0 16,5-4-1-16,-1-6 0 0,6-2-1 0,1-4 0 16,2-3 0-16,1-1 0 0,-2 0 1 15,2 0-1-15,-2 3 1 0,-1 4 0 16,-6 6 1-16,-2 9 0 0,-4 14 0 15,-6 0 0-15,-5 0 0 0,-4 11 0 16,0 14 0-16,-5 10 0 0,-7 8 2 0,-4 10 1 16,-2 7 2-16,-5 4 0 0,1 1 3 15,-5 0-3-15,3-2 0 0,1-5 2 16,2-4-1-16,3-9 0 0,5-7-1 16,2-10-5-16,6-11 1 0,5-10-1 15,0-7-2-15,5 0 2 0,2-17 1 0,6-4-2 16,1-6 2-16,4-4-3 0,0-2 0 15,3-3 2 1,-2-1 0-16,1 0 0 0,-1 2 0 0,-2 2 2 0,-1 2-2 16,-3 8 1-16,-3 5-4 0,-3 6 3 15,-3 12 0-15,-4 3 0 0,0 12 2 16,-9 8-2-16,0 9 0 0,-7 7 0 16,0 6 1-16,-2 3 1 0,-5 2-1 15,2 2 1-15,-2-1-1 0,0-2-2 16,3-2 2-16,0-5 1 0,3-5-1 0,5-8 0 15,2-9-1-15,3-8 2 0,7-11-2 16,0-1-1-16,2-7 2 0,6-7 0 16,3-9-1-16,2-5-1 0,4-6 1 15,5-4 0-15,-2-3-1 0,5 0-1 16,-1-2 2-16,1 0 1 0,1 4-1 16,-3 3 0-16,-1 5 1 0,-2 9 0 0,-4 7-1 15,-1 15 0-15,-8 0 0 0,-2 7 1 16,-5 14-1-16,0 13 0 0,-7 8-1 15,-3 10 2-15,-6 6-2 0,-3 5 5 16,-2 1 0-16,-2 3 2 0,-1-5-1 16,-2 1 0-16,4-6 1 0,2-9-1 0,2-7 1 15,5-14-3-15,5-10-3 0,8-12 0 16,0-5-2-16,0 0-5 0,7-22 2 16,7-3 0-16,4-5-3 0,2-8 1 15,5-3 0-15,1-2 0 0,2 0 2 0,0 1 1 16,-1 6 2-16,-4 3 0 0,-2 10 0 15,-6 8 1-15,-5 15-3 0,-4 0-2 16,-5 0-5-16,-1 13-6 0,0 7-10 16,-11 9-33-16,0 5-51 0,-4 3-2 0,0 1 1 15,-2-2 3-15</inkml:trace>
  <inkml:trace contextRef="#ctx0" brushRef="#br0" timeOffset="86265.71">3451 6259 164 0,'0'-16'112'16,"0"4"0"-16,-6 2 1 0,6 1 0 15,-5 9-60-15,5 0-38 0,-7 0-2 16,2 5-1-16,0 11-2 0,-1 8-5 16,-1 9 1-16,-4 9 1 0,2 6 0 0,2 10 0 15,-2 4 0-15,1 4 0 0,2 3 2 16,0 2-5-16,1-2 1 0,5-1-5 16,-6-5-2-16,6-6-4 0,0-6-6 15,0-9-7-15,0-10-4 0,0-10-9 16,1-7-23-16,3-7-22 0,-3-6-37 0,0-2-2 15,0 0 5-15</inkml:trace>
  <inkml:trace contextRef="#ctx0" brushRef="#br0" timeOffset="86503.26">3296 6961 147 0,'-9'-15'97'0,"3"4"-1"0,-2-1-2 0,1 5-13 16,1 7-31-16,3-9-35 0,3 9-4 15,-10 2 4-15,10 3-1 0,0 2-2 16,-4 5-1-16,4 1 2 0,0 2 0 15,2 2 0-15,-1 1-2 0,4 1 1 16,-2-1-4-16,1 0 1 0,2-1 4 0,0-2 0 16,1-5 2-16,3-2 0 0,0-6-1 15,1-2-1-15,2 0 0 0,3-13-2 16,1-2 1-16,3-4-7 0,1-6-5 16,2-4-3-16,1-3-10 0,2-3-8 15,-1-1-13-15,2-2-16 0,0-1-49 0,-2 0-30 16,-1-1-1-16,-4 0 4 0</inkml:trace>
  <inkml:trace contextRef="#ctx0" brushRef="#br0" timeOffset="88019.27">3752 5798 129 0,'-7'-10'103'0,"-4"-1"0"0,3 1 0 15,0 1 1-15,2 1-42 0,-1 8-54 0,2 0 5 16,0 0 0-16,5 0-3 0,-6 2-1 16,6 9 1-16,-5 5-1 0,5 5 3 15,-6 7-2-15,6 8 3 0,0 4-6 16,-6 5-1-16,6 4 1 0,0 3-2 15,-5 0-2-15,5-1 0 0,0-1-2 0,0-4 0 16,-5-6-1-16,5-5 0 0,0-6 1 16,0-7 1-16,0-8-3 0,0-7 1 15,3-7 0-15,-1 0-2 0,3-13 0 16,1-5-2-16,2-8 1 0,1-5-3 16,1-5 2-16,3-3-1 0,-2-3 0 0,6 0 1 15,-3 0 1-15,3 0 3 0,0 3-2 16,0 5 3-16,0 4 2 0,2 6 2 15,-5 6 0-15,2 8 0 0,-4 10 3 16,0 0-2-16,-2 4 1 0,-4 8 0 16,-1 6-2-16,1 4-1 0,-3 4-1 0,0 2 3 15,-1-1-3-15,1 0 0 0,3-1 1 16,-1-4 1-16,1-4 0 0,6-5 0 16,-1-5 0-16,6-6-1 0,0-2 0 15,6 0-3-15,1-15 1 0,4 1-1 0,1-4 0 16,2-4 0-16,-1-1-1 0,1-3-1 15,0-1 2-15,-2 0-1 0,-3 1 0 16,-2 0 2-16,-4 1-2 0,-4 0 1 16,-1 3-2-16,-8 0 1 0,-2 2 0 0,-5 1 0 15,0 2 0-15,0 4-2 0,-7 2 0 16,-3 3 1-16,-1 8 1 0,-1 0-1 16,-5 0 3-16,2 0-2 0,-2 8 0 15,0 4 2-15,2 3 0 0,0 6 0 16,0 2 1-16,3 4-2 0,4 3 0 0,-2 1 0 15,6 1-2-15,4 0 3 0,0-2-1 16,0-2 0-16,4-3 0 0,6-4-1 16,1-3-2-16,3-4 1 0,4-5 0 15,4-4-2-15,2-5 0 0,2 0-3 16,2 0 2-16,1-14-2 0,1 0-1 0,1-4 2 16,-2-4 1-16,1-4-2 0,-1-2 4 15,-1-3 1-15,-2-2 0 0,-1-1 0 16,-4 1 2-16,0-2 1 0,-5 3 4 15,-2 3-1 1,-2 1-1-16,-2 5 1 0,-5 7-1 0,-4 7 0 0,-1 9 1 16,0 0-2-16,-8 3 1 0,-1 8-2 15,-2 7-2-15,-3 7 1 0,-1 2 0 0,-1 4 0 16,-1 1 0-16,4 1 0 16,-3 1-1-16,5-1 0 0,1-2 0 0,7-6-2 15,3-6 1-15,0-8-1 0,1-5-1 16,8-6-2-16,2 0 0 0,6-10 0 15,3-5-1-15,3-3 0 0,1-5 0 0,2-3-1 16,-3-2 2-16,3 0 1 0,-1-1 2 16,-4 1 0-16,-1 2 1 0,-2 3 0 15,-2 3 3-15,-2 5 3 0,-4 4-1 16,0 11 0-16,-5 0 0 0,0 0 0 16,-3 0-2-16,0 5 1 0,0 8 0 0,-1-1-2 15,0 3-1-15,2 1-3 0,-1 0-2 16,2 1-5-16,3-1-4 0,-2-1-3 15,3-2-1-15,1-1-3 0,2-3-1 16,0 0-2-16,1-4 4 0,2-1 2 0,1-1 4 16,2-3 5-16,-1 0 2 0,2 0 3 15,1 0 2-15,1-9 1 0,0 2 1 16,1-2 1-16,0-3 0 0,0-1 1 16,0-3 1-16,0-2 2 0,-1-2 0 0,0-2 2 15,-3-2 2-15,0 1 0 0,-4-1 2 16,-2-1 2-16,-1 3-2 0,-5 0 0 15,-4 2 0-15,-1 3-2 0,0 4-1 16,-6 5-1-16,-2 8-1 0,-6 0 1 16,-1 1-2-16,-4 8 3 0,-3 5 0 0,0 6 0 15,-2 3-2-15,0 6 1 0,1 3 2 16,2 2-4-16,3 1-2 0,2 0 1 16,4 0-2-16,6-2 0 0,6-3-2 15,0-5 0-15,0-4 2 0,5-7-2 16,6-6-2-16,6-5 2 0,2-3 0 0,4 0-3 15,4-10-3-15,1-4 0 0,2-3 0 16,0-5-2-16,1-4 2 0,-2-5-4 16,0-4 1-16,0-2 0 0,-1-4 2 15,-1-3 0-15,-2-3 2 0,-2 0 1 16,-1-3 1-16,0 0 3 0,-3 1-6 0,0-2 5 16,-5 2 1-16,1 4 1 0,-3 3 1 15,0 0 3-15,-4 6 0 0,0 4 0 16,-3 4 1-16,-3 5-2 0,2 4 1 15,-3 6 2-15,-1 13 0 0,0-7 0 16,-7 7 1-16,2 5-2 0,-3 6 5 0,-1 7 2 16,-2 6 1-16,-1 8-1 0,-2 5 0 15,0 9-1-15,-3 6-7 0,3 5 4 16,0 3-2-16,-1 2-3 0,3 2-2 0,0-2-3 16,5 1-3-16,-1-3-2 15,5-4-5-15,3-3-8 0,0-6-5 0,0-6-24 16,0-5-65-16,0-11-18 0,1-6 2 15,1-6 1-15,0-4 5 0</inkml:trace>
  <inkml:trace contextRef="#ctx0" brushRef="#br0" timeOffset="89150.64">7405 7722 202 0,'3'0'93'0,"-2"0"4"0,1 0-5 0,0 0-46 15,-2-8-42-15,2 8-2 0,-1 0-2 16,2 0 2-16,-2 0 3 0,1 0 2 15,0 0 5-15,-2 4-4 0,1 2 8 0,-1 5 3 16,0 3 1-16,0 4 4 16,0 5-2-16,-8 3-3 0,4 4 0 0,-4 2-2 15,0 4 0-15,1 1-1 0,-3 2-2 16,-1-1-2-16,1 1-4 0,0-3 1 16,0-1-9-16,4-2-1 0,-2-3-19 15,3-3-35-15,5-5-67 0,-7-6-3 16,7-5-1-16,0-5 0 0</inkml:trace>
  <inkml:trace contextRef="#ctx0" brushRef="#br0" timeOffset="90234.25">11201 7908 138 0,'-7'3'106'0,"7"-1"0"0,-6 0 0 15,6 0 1-15,0-2-44 0,0 0-55 16,0 0-3-16,1 0-1 0,6 0-1 15,2 0 1-15,1-9 0 0,3 9-1 0,1 0 2 16,1 0 1-16,0 0 1 0,2 1 2 16,-1 4-2-16,0 2 2 0,-1 2-1 15,-3 3 1-15,-1 2-1 0,-5 4 1 16,-1 1 1-16,-5 3 2 0,0 2-3 16,0 0 2-16,-5 1-1 0,0 0-2 15,-3-2 2-15,-2 1-2 0,-1 0 0 0,-1-2-3 16,-2-1-2-16,1-1-1 0,0-3 0 15,-1-2-2-15,2-2-2 0,2-1 4 16,2-2-2-16,2-2 0 0,6-2 3 16,0-2-2-16,0-2 2 0,5-2 0 0,6 0-3 15,2 0 0-15,5-8-7 0,5 8-16 16,3-13-17-16,2 4-63 0,1 1-26 16,3-2 2-16,1-2-3 0,-1-3 1 15</inkml:trace>
  <inkml:trace contextRef="#ctx0" brushRef="#br0" timeOffset="91448.8">13740 8219 137 0,'0'0'92'0,"0"0"-2"16,0-10-2-16,0 10-26 0,0 0-28 0,0-8-24 15,0 8 4-15,0 0-3 0,0 0 2 16,0 0-1-16,0 0 0 0,0 0 3 15,2 0-1-15,1 0 0 0,2 3 0 16,1 1-4-16,0 2 0 0,1 2-3 16,0 0 0-16,2 2-2 0,-1 2-2 15,0 1 0-15,0 2-1 0,1 1-1 0,-1 1 1 16,-1 1-2-16,0 0 2 0,0 1 0 16,-2-1 0-16,-1-1 2 0,-1 0 0 15,-2-2 0-15,0 0 1 0,-1-1-1 16,0-1-1-16,-5 2 2 0,0-3-3 0,-2 1 1 15,-2-1-1-15,-1-1-1 16,-1 0-1-16,-1 0 0 0,1-1-1 0,0 0 1 16,1 0 0-16,1 1-2 0,2 1 2 15,1-2-1-15,6 1 0 0,0-2 1 16,0 2 0-16,1-2 1 0,6 1 0 16,1 0 0-16,2 0-1 0,2 1 0 15,-1 2 0-15,1-1 2 0,0-1-2 16,-2 0 4-16,-2-1 3 0,-1 2-1 0,-4 0 0 15,-3-2 0-15,0 3-1 0,-4-4-2 16,-4 2-4-16,-2-1-3 0,-2-1-2 16,-3-1-18-16,-1-1-19 0,-1 0-61 0,0-3-16 15,2 0 1-15,2-3 0 0</inkml:trace>
  <inkml:trace contextRef="#ctx0" brushRef="#br0" timeOffset="93684.72">11855 5216 195 0,'5'-20'106'0,"-2"2"-1"0,0 3-1 16,0 2 0-16,-3 2-93 0,1 4-6 16,-1 7-2-16,0-9-3 0,0 9-1 15,-4 1-1-15,4 3 0 16,0 7 0-16,-6 5 3 0,6 6 0 0,-6 4 3 15,6 6 0-15,-7 4 0 0,0 5 2 16,0 5 2-16,0 1 0 0,-3 5 2 16,-2 2 2-16,0 3-2 0,-3 2 1 15,0 2-1-15,-3 1 2 0,2 3-1 16,-4-2-3-16,1 4 1 0,-1-3-3 0,0 0-2 16,2-3 2-16,-1-2-1 0,1-2-1 15,4-5 0-15,-1-4 0 0,1-5-1 16,3-5 0-16,0-4 2 0,3-6-2 15,2-4-1-15,1-5-2 0,5-5-5 16,-6-3-5-16,6-5-9 0,0-5-11 0,0-1-16 16,0 0-43-16,0-8-34 0,0-2-1 15,1-2 1-15</inkml:trace>
  <inkml:trace contextRef="#ctx0" brushRef="#br0" timeOffset="94112.82">11546 5900 158 0,'-5'-18'99'0,"0"1"0"15,-1 0-2-15,1 4 0 0,5 0-70 16,-7 6-25-16,7 7-1 0,0-7 0 16,0 7 1-16,0 1 1 0,0 5 1 15,0 4 4-15,0 6 1 0,0 8 2 0,0 5 1 16,1 7 0-16,-1 5-1 15,1 4-2-15,-1 5 0 0,0 2-2 0,0 5-3 16,0 1 1-16,-6 1-1 0,6-2-1 16,-7 0 1-16,2-4 0 0,1-3 2 15,4-3-1-15,-7-4 1 0,7-4-1 16,-6-5-1-16,6-4 1 0,0-4-1 16,0-5 1-16,0-3 1 0,0-4 0 0,0-4 0 15,2-2 3-15,2-4-1 0,1-1 2 16,3-3-1-16,0 0 4 0,1 0-4 15,2-8-2-15,3-1 0 0,-1-2-2 0,5-4-2 16,1-1 1-16,1-3-1 0,3-3 0 16,1-4-2-16,2 0-2 0,1-1 2 15,-1 0-1-15,1 0-1 0,1 1-8 16,-1 2-9-16,-1 1-12 0,-2 5-14 16,-2 0-52-16,-1 2-33 0,-3 2 1 15,-3 1 0-15,-2 1 0 0</inkml:trace>
  <inkml:trace contextRef="#ctx0" brushRef="#br0" timeOffset="109581.89">12092 8788 138 0,'0'0'82'0,"-6"0"-3"15,6-8-14-15,-4 8-14 0,4 0-20 16,-4-10-23-16,4 10-6 0,0 0-1 0,-6-8 1 15,0 8-1 1,6-8 3-16,0 8 0 0,-5 0 1 16,5 0-1-16,0 0 2 0,0 0 1 15,0 0-1-15,0 0 4 0,0 0-1 16,0 2 4-16,0 0-4 0,0 1 2 16,2 3 0-16,-1 1-1 0,2 1 0 15,0 2 0-15,2 2-4 0,0 3 0 0,2 0-3 16,0 2-2-16,1 1 1 0,1 2 1 15,2-1 1-15,-1 1 0 0,1 0 3 16,2-1 1-16,0-3 1 0,1 0 1 16,1-3 0-16,1-1 2 0,0-2-1 0,1-2-1 15,0-1 1-15,3-2-4 0,-3-1 0 16,3-1-2-16,0 0-1 0,-1 0 1 16,1-2-2-16,0 2 0 0,0 0-2 15,-2-2-1-15,0 1 0 0,0 0 1 16,0 0 1-16,-2-1 0 0,0 0-1 0,-2-1 0 15,0 0 0-15,-2 0-1 0,-1 0 3 16,0 0-3-16,-2 0 0 0,-1 0-5 16,-1-9-8-16,-1 9-9 0,-1-7-6 15,-2 7-16-15,0-11-44 0,-1 11-29 0,-1-12-1 16,-1 12 2-16</inkml:trace>
  <inkml:trace contextRef="#ctx0" brushRef="#br0" timeOffset="110184.39">12201 8917 159 0,'0'0'100'0,"-5"0"1"16,5 0-7-16,0 0-15 0,0 0-22 15,-5 0-39-15,5 0-5 0,0 0-4 0,1 0-5 16,0 1-3-16,1 0 0 0,2 0 1 16,-1 1 3-16,3-2 2 0,2 2 0 15,3-1 5-15,0 0 1 0,4 0 2 16,1-1 2-16,4 0 0 0,2 0-2 15,0 0-2-15,3 0-1 0,1 0-3 0,1 0-2 16,0-8-3-16,-1 8 0 0,0 0-2 16,-2-9 0-16,-1 9-2 0,-3 0 0 15,-4-7 4-15,0 7 0 0,-4 0 0 16,-3 0 2-16,-2-7-3 0,-4 7-4 0,-3 0 0 16,0 0-3-16,-5-7-1 0,-4 7 0 15,-2 0-4-15,-2 0-1 0,-4 0-1 16,-2 0 0-16,0 0 2 0,-2 0 2 15,0 0 5-15,2 0 0 0,-1 0-3 16,3 0-5-16,1 1-4 0,3 2-8 0,3 0-12 16,6-1-46-16,4-2-37 0,0 0 0 15,0 0-2-15</inkml:trace>
  <inkml:trace contextRef="#ctx0" brushRef="#br0" timeOffset="115110.06">12492 2444 182 0,'0'2'104'0,"-7"0"1"15,7 0-3-15,-8 3-2 0,4-1-84 0,-1 3-8 16,-1 5-2-16,-1 4 1 0,0 3-1 16,-2 9 0-16,0 4 0 0,-1 5 0 15,-1 4 1-15,0 7-1 0,0 2-2 16,2 1 0-16,0 2-1 0,-1-1-2 16,3-4 2-16,-1-2-1 0,2-4 0 0,-1-7-1 15,3-7 0-15,4-10 1 0,0-10-1 16,3-18-2-1,4-7-1-15,2-8-1 0,0-8-4 16,4-8 1-16,0-7 0 0,4-4-2 16,-2-4 2-16,4-4 0 0,-1-1 2 0,2-2 1 15,1 4-1-15,-3 2 5 0,0 3 1 16,-2 4 0-16,-1 7 1 0,-2 4-1 16,-2 8 4-16,-1 6-3 0,-3 8 0 15,-1 8 1-15,-1 9 1 0,-1 0-1 16,-1 1 1-16,-1 11 0 0,1 4 1 0,0 8-2 15,0 8-1-15,1 4 4 0,0 9-3 16,0 4-2-16,1 7 1 0,-1 5-1 16,0 2-1-16,-2 1 0 0,0 2 0 0,-2-1 0 15,0-4 1-15,0-1-1 0,0-3 0 16,-6-6 0-16,0-5-1 0,-4-4 0 16,-1-9 1-16,-3-7-1 0,-1-6 0 15,-3-9-1-15,-1-6 1 0,-2-5-2 16,-1 0 1-16,0 0 1 0,-1-18 0 15,1 3 0-15,2-6 0 0,1-2 1 0,3-5 1 16,6-6 0-16,4-2-1 0,6-2 1 16,0-4-1-16,2 1 0 0,7 0 0 15,7-1 0-15,4-1-1 0,6 6 0 16,5-2 0-16,4 4 0 0,6 2 0 0,1 2 0 16,4 4 0-16,1 4 0 0,0 4 1 15,0 5-1-15,0 3-1 0,-3 3 1 16,0 8 2-16,-4 0-2 0,-2 0-4 15,-3 0-1-15,-3 0-3 16,-3 0-1-16,-4 4-3 0,-4-2-1 0,-4-2 0 16,-5 0-9-16,-4 0-3 0,-3 0 2 15,-4-11 1-15,-1 3 6 0,0-3 2 0,-8-3 3 16,-1-3 6-16,-4-1 8 0,-1-1 4 16,-2-1 4-16,-2 0 2 0,-2 0 1 15,-1 5-1-15,2 1 1 0,0 5-1 16,0 9-2-16,1 0 1 0,1 0-2 15,3 9-1-15,-1 9 1 0,2 6-1 16,2 10 0-16,0 7-2 0,2 4 1 0,1 7-3 16,0 1-3-16,4 2 0 0,-2 2-1 15,2-3 0-15,4 0 0 0,-7-4 0 16,7-4 1-16,-6-7-1 0,6-5-1 16,0-8 0-16,-6-9 0 0,6-7-1 15,0-10-1-15,0 0-1 0,0-8 0 0,2-9-1 16,2-7 0-16,1-7-3 0,2-7 1 15,1-6-2-15,3-5 3 0,2-3 1 16,1-5 0-16,3-3 3 0,0 2-2 0,2 1 0 16,1 1 2-16,-2 8 1 15,0 2 1-15,-1 7 1 0,0 10 3 0,-4 7-1 16,0 9 2-16,-5 13-1 0,-3 0 4 16,-3 6 2-16,-2 13-2 0,0 9 2 15,-6 9-3-15,-1 8-1 0,-3 5-1 0,-1 2-1 16,1 4-1-16,-1 2-4 15,0-1-1-15,1 0-4 0,1-2-1 0,0-6-5 16,2-3 0-16,2-7-5 0,5-8-4 16,0-8-6-16,0-13-4 0,0-10-1 15,6 0-1-15,3-8 2 0,4-9 4 0,0-8 4 16,4-5 5-16,0-7 4 0,2-5 8 16,1-4 6-16,0-2 7 0,3-2 5 15,0 2 1-15,-1 1 2 0,0 6-2 16,-1 5 2-16,-3 5 3 0,-1 9 3 15,-3 7 2-15,-3 15-1 0,-4 0 0 0,-2 1 0 16,-4 15-2-16,-1 9-1 16,0 7 1-16,-6 6-7 0,1 5-5 0,-3 5-4 15,-2 2-5-15,2 2-1 0,-2-1-5 16,1-1 0-16,0-5-1 0,2-3-1 16,0-4-2-16,7-9 2 0,-4-10-2 0,4-8-2 15,2-9 6-15,3-2-2 0,3-9 1 16,4-9-3-16,4-10 1 0,3-9-2 15,1-9 0-15,4-7 3 0,1-6-1 16,2-2 1-16,1-6 4 0,0 0 2 16,0-2 3-16,-2 4 0 0,-1 4 2 0,-3 4 1 15,-3 6 1-15,-2 6 2 0,-5 8-1 16,-1 8-3-16,-5 11 4 0,-4 10 1 16,-2 8 1-16,0 3 0 0,0 9 0 15,-10 13 2-15,0 9 2 0,-1 12 0 16,-3 12 1-16,-1 6-4 0,-2 9-1 0,0 7 0 15,-2 4-1-15,0 5-2 0,0 4-3 16,-1 1 1-16,2 0 0 0,-1-4-2 16,2-2 2-16,1-6-1 0,0-6 1 15,1-10-4-15,0-5-2 0,-2-7-2 16,2-6-5-16,-4-7-11 0,-2-4-9 0,-1-7-19 16,-5-7-51-16,-2-6-22 0,-3-5-1 15,-3-6 2-15</inkml:trace>
  <inkml:trace contextRef="#ctx0" brushRef="#br0" timeOffset="115459.4">12234 3456 190 0,'-29'0'106'0,"1"-8"1"15,4 8 2-15,2-9-1 16,3 9-90-16,5-7-7 0,6 7-1 0,3 0 0 16,5-11 0-16,0 11 2 0,4-8 3 15,6 8 2-15,5 0 2 0,7 0 0 16,6 4 2-16,6 2 0 0,6 2-2 0,6 0-3 16,3 3-2-16,8-1-4 0,5 1-1 15,6-4-4-15,2 3 1 0,4-2-3 16,-1-2-1-16,0-2 0 0,-2 0 0 15,-3-2-2-15,-3-1 0 0,-7-1-5 16,-3 0-4-16,-5 0-2 0,-7 0-4 0,-4-13-9 16,-7 6-4-16,-8-2-9 0,-5-3-5 15,-5 1-12-15,-4-2-42 0,-3-1-28 16,-2-3 2-16,-2-1 5 0</inkml:trace>
  <inkml:trace contextRef="#ctx0" brushRef="#br0" timeOffset="116076.81">13760 2889 140 0,'-6'6'112'0,"0"-1"3"0,1 1-2 16,1 0 0-16,4-2-27 0,0 1-73 0,0 0-2 15,0 0-6-15,0-3-2 0,6 1 3 16,4 0-1-16,2-1 1 0,4-1 4 16,4 2-1-16,3 0 2 0,5 2 1 15,4 0-2-15,1 0 0 0,3-1-4 0,0 2 0 16,2-2-5-16,-2 1-1 0,0-2-6 15,-2 1-2-15,-2 0-9 0,-1 1-11 16,-4-4-9-16,-4 1-22 0,-3-2-62 16,-4 0-4-16,-4 0 4 0,-5 0 5 15</inkml:trace>
  <inkml:trace contextRef="#ctx0" brushRef="#br0" timeOffset="116359.83">14252 2759 192 0,'0'-11'108'16,"0"2"1"-16,0 9-3 0,0-9 0 16,0 9-73-16,1 0-26 0,2 5-5 15,2 1-2-15,1 3-1 0,3 3 0 16,1 1 1-16,2-1-1 0,4 4 2 16,0 3 0-16,4 2-2 0,1 2-2 0,0 0 6 15,1-2 2-15,0 0 0 0,-2-1 3 16,-1-2 4-16,-2-2 3 0,-4-1 3 15,-4-1-4-15,-4 0 6 16,-4 1-2-16,-1 0 0 0,-5 0 0 0,-6 1-3 16,-4-1-5-16,-3 1-2 0,-3 0-4 15,0-1-9-15,-2 2 2 0,-1-1-13 16,1 2-10-16,2-1-9 0,-1-2-20 0,3-1-45 16,3-2-27-16,3-5-3 0,4-2 7 15</inkml:trace>
  <inkml:trace contextRef="#ctx0" brushRef="#br0" timeOffset="117525.43">14856 2435 193 0,'0'0'99'0,"-5"0"3"0,5 0-3 16,0 0-10-16,1 1-83 0,0-1-6 15,2 0-2-15,2 0-4 0,0 0-2 16,2 1 1-16,-1-1 1 0,2 1-3 0,1 3 3 15,-1 3 0-15,-1 2 3 0,0 2 2 16,0 2 2-16,-3 1 2 0,-2 3 2 16,-1 0-1-16,-1 1 1 0,0 0 2 15,0-1-2-15,-7 0 2 0,7 0-1 16,-9-1-2-16,4 1-1 0,0-3-2 0,1 0 1 16,4-2 1-16,-6-1 2 0,6 2-1 15,0-2 1-15,0 1 3 0,2 0 0 16,0 1-2-16,1 0 1 0,-1 3-1 15,1 2-1-15,-1 1 2 0,-1 1-3 16,-1-1-2-16,0 2-1 0,0 0-3 0,0-2 3 16,-6 2 0-16,6-3 0 0,-9 0 0 15,1-1 0-15,1-1-2 0,-2-1 0 16,-1-2 1-16,-1-1 0 0,0-2 0 0,-1-1-2 16,1-2 1-16,0 0-1 15,1 0 0-15,1-2 0 0,3 2 1 0,0 0 2 16,6 0 3-16,0 1 3 0,0 0 1 15,0 1 1-15,2-1 0 16,5 3-1-16,3-1 2 0,2 1-1 0,2 2 0 16,2 1-5-16,0-2-1 0,1 4 0 15,-2-3-1-15,0 3-1 0,-3-2 1 16,-3 3-1-16,-3 0-1 0,-4 1 0 0,-2 3-1 16,0 0 1-16,-9-1-1 0,0 2 1 15,-4-3 0-15,-2 0 4 0,-1-2-1 16,-1 1 1-16,0-1 1 0,0-2-2 15,2-2 2-15,2-1 2 0,3-2-2 16,4-4-1-16,6-2-2 0,0-1-1 0,0-2 0 16,8-1 2-16,3 0 0 0,4 0-3 15,3 0 1-15,4-8 0 0,3 8 0 16,2-8 0-16,2 8-2 0,3-11-1 16,1 11 0-16,1-14-4 0,0 6-2 15,0-2-2-15,-2 1-5 0,-1-4-7 0,-3 1-9 16,-2-4-15-16,-4-1-38 0,-3-2-32 15,-3-3-3-15,-5-4 5 0</inkml:trace>
  <inkml:trace contextRef="#ctx0" brushRef="#br0" timeOffset="118140.4">15087 2670 153 0,'0'-10'111'0,"-5"1"-2"0,5 2-4 15,2 7-4-15,2-10-14 0,3 10-87 16,1-9-18-16,2 9 0 0,-1 0 0 16,0-8 3-16,0 12 0 0,-3-4 4 15,-1 7 5-15,-1 6 5 0,-3 6 4 0,-1 6 2 16,0 0 1-16,0 5 0 16,-8 1 0-16,1 1 1 0,-2 0-2 0,-2 0-1 15,-1 0 1-15,-2-1 0 0,1-3-2 16,-1-3 2-16,1-3-1 0,3-3 1 15,-1-6-1-15,4-4 0 0,1-2 0 0,1-6 1 16,5-1-2-16,-6 0-1 16,6-9-2-16,0-1 0 0,0-5 0 0,3-4-1 15,3-2-1-15,2-3 0 0,2-2 0 16,4-2-2-16,1 0 1 0,3 0 2 16,1 2 2-16,2 4 0 0,2-1 5 0,-1 6 1 15,0 2 2-15,-1 5 2 0,0 10 2 16,-3 0 3-16,-2 0 1 0,-5 2 0 15,-4 9 0-15,-4 6-3 0,-3 5-2 16,0 5-1-16,-9 2-2 0,-2 1-3 16,-4 3-3-16,-1 0-2 0,-3 1-1 0,0 0-1 15,-2-2-2-15,-1 0-2 0,1-3-5 16,1-3-2-16,1-2-1 0,2-6-7 16,1-6-3-16,3-3-6 0,2-6-2 15,3-3 0-15,4 0 1 0,4-10 6 16,0-3 3-16,0-3 6 0,0-3 7 15,3-2 7-15,3-2 9 0,0 2 3 0,2 0 8 16,1 3 6-16,0 2 1 0,4 3 0 16,1 5-3-16,2 8-1 0,1 0-2 15,1 0-4-15,0 4-1 0,2 8-4 16,0 4-7-16,-1 4-3 0,1-1-1 0,2 3 0 16,-3-1-3-16,2 0-4 0,-1-2-6 15,-2-2-2-15,-2-2-8 0,-3-5-14 16,0-4-23-16,-5-4-39 0,-1-2-18 15,-2 0 2-15,-1-7 3 0</inkml:trace>
  <inkml:trace contextRef="#ctx0" brushRef="#br0" timeOffset="118690.16">15521 2740 216 0,'4'0'121'0,"-1"0"5"16,-3 1 0-16,0 7-1 0,0 5-87 15,0 7-16 1,-8 5 0-16,3 6 1 0,-1 1-5 0,-3 3-11 0,2 4-6 16,0 0-1-16,-2 4-2 0,0 0-4 0,0-1-4 15,-1-2-5-15,0-1-4 0,2-4-3 16,-1-5-5-16,2-5 1 0,0-6-6 16,2-7-1-16,5-6 2 0,-4-6 2 15,4 0 2-15,1-12 1 0,2-5-1 16,3-7-2-16,3-6 9 0,1-6 12 0,2-5 7 15,4-3 6-15,-1-1 1 0,3-2 4 16,0 0 2-16,-1 3 6 0,0 1 6 16,0 4-8-16,1 3-4 0,-2 4-3 15,2 5-3-15,-3 4 3 0,4 5 2 16,1 4 1-16,-1 3-1 0,3 2 0 0,0 9 2 16,2-12 0-16,2 12 1 0,2 0-1 15,2-8-2-15,0 8-2 0,1 0 0 16,-1 0 0-16,0 0-1 0,-1 0-1 15,-2 2 0-15,-2 2-1 0,-3 2 3 16,-1 2 0-16,-2 2 3 0,-3 3 2 0,-2 3 5 16,-3 4 4-16,-2 2 1 0,-1 3 0 15,-3 4 2-15,-1 2-3 0,-2 2 0 16,-1 3-3-16,0 1-3 0,-1 0-5 16,0 3-4-16,0-1-2 0,-6-2-2 0,6 2-2 15,-8-4 1-15,1 0-3 16,1-3-1-16,0-3-5 0,-1-3-3 0,0-1-9 15,0-5-5-15,0-2-8 0,0-2-6 16,1-5-8-16,-3-4-10 0,2-3-4 16,0-4-7-16,0 0-21 0,-1-6-39 0,1-6 4 15,0-1 5-15</inkml:trace>
  <inkml:trace contextRef="#ctx0" brushRef="#br0" timeOffset="119189.39">15871 2906 154 0,'-10'-8'91'0,"0"8"1"0,0-9 0 16,1 9-30-16,0 0-41 0,-1 0-16 15,1 0 1-15,0 6 1 0,1 1 0 16,-1 3 1-16,1 1-1 0,1 1 1 0,0 3-1 16,-1 2 0-16,2 1-1 0,0 2-1 15,0-1-4-15,0-2 0 0,-1 1 0 16,2-3-1-16,0-3 0 0,1-2 0 15,4-3-2-15,-6-3 0 0,6-4-1 16,0 0-1-16,2 0 0 0,2-13 1 0,2 1-1 16,2-3 2-16,4-3 1 0,0 0 3 15,3-1-1-15,-1 1 2 0,2-1 0 16,-1 3-1-16,1 1 1 0,0 1-1 16,0 3 0-16,-2 4-1 0,1 7 0 15,-4 0 0-15,-3 0 1 0,-3 1 0 0,-2 7 2 16,-3 3 1-16,0 2-1 0,0 2-1 15,-9 2 1-15,2-1 0 0,-4 2-1 16,-2-1 0-16,-2 1-2 0,-2-1-1 16,0-2 0-16,-2 1 1 0,1-4 0 15,1-1 1-15,1 0 1 0,1-3 1 0,2-1 3 16,2-1 0-16,4-1 4 0,2-3 0 16,5-1 0-16,0-1 1 0,2 0-1 15,5 0-3-15,2 0 1 0,4 0-3 0,1-6-4 16,2 6-2-16,0 0-3 0,1-9-2 15,0 9-7-15,0 0-3 0,-1-9-2 16,-1 9-3-16,-2 0-7 0,-1-9-6 16,-5 9-13-16,-3 0-35 0,-4 0-27 15,0 0 5-15,0 0 3 0</inkml:trace>
  <inkml:trace contextRef="#ctx0" brushRef="#br0" timeOffset="119389.3">15533 3285 222 0,'-21'20'126'16,"3"-4"2"-16,7 1 2 0,7-2 1 0,4-1-93 0,1-1-11 16,5-4-4-16,5-2-2 0,6-2-3 0,5-3-12 15,4 0-5-15,4-2-1 0,2 0-1 16,2 2-1-16,1-1-2 0,0 1-2 16,-1-2-5-16,-2 2-4 0,-3-1-5 15,-4-1-8-15,-6 0-12 0,-3 0-19 16,-8 0-60-16,-4 0-8 0,-4 0 3 15,0-12 3-15</inkml:trace>
  <inkml:trace contextRef="#ctx0" brushRef="#br0" timeOffset="160383.75">7603 2910 134 0,'4'-10'96'0,"1"1"1"16,0-2-13-16,2-2-24 0,-2-1-29 16,1-2-27-16,1-1 0 0,0-2-1 15,2-1-1-15,-1-1 1 0,1 0-2 0,2 1 1 16,-3-1 0-16,1 1-1 15,-1 4 1-15,1-1-1 0,-3 3 0 0,1 2 0 16,-2 2 1-16,0 3-1 0,0 7 3 16,-2 0 2-16,0 0-1 0,-3 0 1 15,1 0 2-15,-1 10-1 0,0 3 0 0,0 3 1 16,0 3-1-16,0 4 0 0,-6 4 2 16,6 2-4-16,-9 6 0 0,3 1-2 15,0 2 0-15,-1 3-1 0,0 3 0 16,-3 1 0-16,0-1 0 0,-1 0 0 15,2-2-7-15,-2-2 6 0,2-4 3 0,0-4 1 16,0-2 0-16,2-6 1 0,2-3-1 16,-1-6-1-16,6-5 0 0,-5-6 4 15,5-4-4-15,1 0-2 0,2 0-2 16,3-19 0-16,1 3 0 0,3-6-1 16,4-4 0-16,1-5 0 0,4-2 0 0,1-4-3 15,4-3 3-15,1 0-1 0,2-3 1 16,1 2 0-16,0 1 0 0,-1 4 1 15,1 4 0-15,-4 5 0 0,0 6 0 16,-3 8 0-16,-4 13 0 0,-3 0 0 16,-4 0 2-16,-4 5-1 0,-2 11 2 0,-4 8-1 15,0 4 0-15,0 5 0 0,-4 4 1 16,-1 2 0-16,0-1 2 0,-1 1-3 16,0-5 1-16,1 2-2 0,2-6 1 15,3-2-1-15,-6-4 0 0,6-3-1 16,0-5 0-16,1-4-1 0,3-5-3 0,0-4-3 15,5-3-2-15,-1 0-3 0,3-9-4 16,4-3-2-16,-1-3-2 0,5-3-1 16,-1-5 2-16,4-2 1 0,1-3 2 15,1-2 4-15,2-2 5 0,-1 0 5 16,2 0 4-16,-1 0 3 0,0 3 2 0,-4 4 1 16,0 3 3-16,-2 4 4 0,-4 7-1 15,-1 11 2-15,-4-8-1 0,-5 8 0 16,0 5 0-16,-4 7 1 0,-2 5-5 15,0 5-1-15,0 4-4 0,0 5-2 0,-6 2-1 16,6 2-2-16,0 1-1 0,0-2-1 16,0 0 0-16,5-4-3 0,0-4 4 15,1-5-2-15,4-5 2 0,2-6-1 16,1-7 1-16,3-3 0 0,1 0 1 0,3-15-1 16,-1-1-1-16,1-4 2 0,1-7-2 15,-2-3 2-15,1-4-1 0,-2-1 0 16,0-2 0-16,-1 1-1 0,-2 0 0 15,0 0 2-15,-2 2 0 16,-4 2-1-16,0 2 0 0,-6 2-2 0,-1 4 1 16,-2 2 1-16,0 4 0 0,-7 4 0 0,-2 5 0 15,-2 9-2-15,-3-10 0 0,-2 10-2 16,-4 0 0-16,1 1 0 0,-3 3-7 16,1 1-7-16,3 1-5 0,1 1-23 15,2 2-56-15,3-2-8 0,3 0 2 16,3-1 1-16</inkml:trace>
  <inkml:trace contextRef="#ctx0" brushRef="#br0" timeOffset="161067.99">9111 2578 211 0,'0'0'98'16,"0"0"0"-16,0 0-1 0,0 0-56 16,-6 0-40-16,0 0 0 0,-2-7 1 15,-1 7 0-15,-5 0 2 0,0 0 2 16,-4 4 1-16,0 2-1 0,-3 8 7 0,-2 5 1 15,1 5 0-15,-1 7 1 0,-2 3-3 16,1 4 1-16,1 5-2 0,0 1-2 16,2 5 1-16,2-2-6 0,3 1-1 15,3 0 0-15,2-2-1 0,5-4 1 0,6-4-2 16,0-4 0-16,0-7 0 0,0-6 1 16,5-8-1-16,7-8 0 0,1-5 0 15,5 0 0-15,3-12 0 0,3-4-1 16,3-7 2-16,3-6-2 0,1-9 0 0,3-3-1 15,0-7 1-15,0-4 0 0,1-3 0 16,1-3-1-16,-1-2 0 0,-1 1-1 16,-2-2-2-16,-2 1 1 0,-2 1-1 15,-2 1 1-15,-4 3 1 0,-1 0-1 16,-2 4 0-16,-2 0 0 0,-2 3 1 0,0 1 0 16,-1 1 0-16,-1 1 1 0,0 1 0 15,2 3 1-15,-4 3-2 0,1 2 1 16,-1 6 1-16,-3 1 0 0,-1 5 0 15,1 5 2-15,-5 6 2 0,-2 13 1 16,-1 0 0-16,0 0-1 0,-6 9 2 0,-3 9 5 16,-3 9-2-16,-2 9 0 0,-4 7 0 15,-1 7-3-15,-2 6-1 0,0 5-2 16,0 4 2-16,-1 6-1 0,1 1-2 16,2-1-1-16,4 0 3 0,1-2 0 15,3-3 0-15,3-3 2 0,3-4 1 0,5-5-1 16,0-5-2-16,0-5 2 0,2-5-1 15,2-5-3-15,4-6-2 0,2-6-1 16,4-3-6-16,-1-2-10 0,3-4-9 16,1-4-8-16,1-4-16 0,1-2-46 15,0-3-31-15,2 0 1 0,-3 0 5 0</inkml:trace>
  <inkml:trace contextRef="#ctx0" brushRef="#br0" timeOffset="161566.51">9683 2848 159 0,'-5'19'99'15,"5"1"2"-15,0-2 0 0,-5 0-8 16,5 0-81-16,0-5-7 0,1-1-1 0,3-5 1 16,1-5 3-16,4-2 1 0,1 0-2 15,3-11 1-15,2 0 2 0,3-5-1 16,0 0-2-16,2-6 1 0,0-3 1 16,1-4-2-16,-1-3 0 0,-1-3-3 15,-2 0 0-15,-3-3-1 0,0 2 2 16,-7-2 0-16,-2 5 1 0,-3 1 2 0,-2 3-2 15,0 5 0-15,-6 2 2 0,-1 6 0 16,-3 4 1-16,-4 5-2 0,0 7 0 16,-3 0-3-16,1 2 0 0,-2 6-1 0,0 7 1 15,0 7-2-15,0 6 0 0,1 7-1 16,0 4 1-16,1 4 1 0,1 4-1 16,1 1 2-16,2 3-1 0,1-2 0 15,5 1 3-15,1-1 1 0,5-2-2 16,0-3-1-16,0-3 2 0,0-5-1 0,7-8-2 15,3-4-3-15,5-6-1 0,3-4-4 16,3-6-10-16,4-3-11 0,0-3-13 16,3-2-40-16,1 0-50 0,0 0-1 15,-1-13 2-15,0 3 3 0</inkml:trace>
  <inkml:trace contextRef="#ctx0" brushRef="#br0" timeOffset="162448.5">7425 4002 180 0,'0'-7'101'0,"0"-3"0"15,0 2 0-15,1-2-9 0,3 0-86 16,1-1-4-16,3 0-1 0,2-1-2 16,1-3 2-16,3-1 2 0,2-3 1 0,3-2 2 15,4 3 1-15,3-2 1 0,2 0 0 16,6 0 2-16,0-2 0 0,1 2 1 16,3 0-4-16,1 0-1 0,2 3 1 15,-1 3-3-15,2 1-1 0,2 5 1 16,0 8 0-16,2-10-1 0,-1 10 0 0,4 0-1 15,-1 4 1 1,2-1 2-16,-1 3 0 0,5-1 3 0,2 3 0 16,-1-2-2-16,1-1 3 0,2 0-2 15,0-2 1-15,0 1-1 0,-1-2 0 0,-1-1-1 16,-2 1-1-16,-4-1-1 0,-1-1 3 16,-4 2-2-16,-2-2 0 0,-8 1 1 15,-3 0-2-15,-3 2 2 0,-3 0 0 16,-6 0-2-16,-2 1 0 0,-4 1 1 15,-1 0-2-15,-4-1 0 0,-1-1-4 0,-1 1 0 16,-2-1-5-16,-1-1-12 0,-2 0-20 16,0-1-62-16,-2-1-29 0,0 0-2 15,-6 0 1-15,1 0 0 0</inkml:trace>
  <inkml:trace contextRef="#ctx0" brushRef="#br0" timeOffset="165279.31">12389 4629 207 0,'-7'3'79'0,"7"2"-5"16,-9 4-5-16,3-1-10 0,-1 5-13 0,-1 2-29 15,0 3-6-15,-3 5-2 16,1 3-1-16,-2 4-3 0,-1 1-1 0,1 4 4 16,-2 1-5-16,1 3-1 0,-1 0-1 15,1 0-1-15,0 0 1 0,1-1 0 16,1-3 0-16,2-1 0 0,0-3 2 0,2-4-5 16,1-4 4-16,1-2 3 15,0-4-2-15,5-5 0 0,-7-2 0 0,7-4-1 16,0-5 0-16,0-1 1 0,0-10-3 15,4 0 0-15,2-5 0 16,2-3-2-16,2-4 1 0,4-2 0 0,0-3 1 16,4-3-1-16,1-1 0 0,2-2 1 15,1 0 0-15,2 0-1 0,-1 0 1 16,2 1 0-16,-1 3 0 0,0 3 1 16,-2 3-1-16,-1 5 1 0,-2 5-1 15,-3 4 0-15,-1 9 1 0,-4 0 0 0,-3 1 0 16,-2 9 1-16,-4 5 1 0,-2 6-3 15,0 6 1-15,0 5 0 0,-9 3 0 16,3 3-1-16,-3 2 0 0,1 0 0 16,-2 0 0-16,1-1 0 0,0-1-2 15,0-3 1-15,2-3 1 0,2-5 0 16,5-4 0-16,-5-5 0 0,5-4 1 0,0-7-1 16,2-3 0-16,3-4-1 0,2 0-2 15,3-9 1-15,2 0-2 0,3-6-1 16,-2-1-4-16,3-5-3 0,2 0-13 15,1-2-33 1,0-2-41-16,1 0-3 0,0 3 1 0</inkml:trace>
  <inkml:trace contextRef="#ctx0" brushRef="#br0" timeOffset="165846.28">12998 4934 197 0,'-6'4'99'0,"0"2"-1"15,-3 0-1-15,-1 1-13 0,-1 2-84 16,-2-1 0-16,0 0-1 0,-1 2 0 16,1 0 1-16,1 1 0 0,-1 1 0 15,4 2 4-15,-3 4-1 0,3 2-1 0,1 2 2 16,3 3 0-16,-2 1 1 0,2 1-2 16,5 2 0-16,-7 1 0 0,7 1-2 15,-7-1-1-15,7 0 0 0,-5-2 0 16,5-1 0-16,0-2 0 0,-5-2 0 15,5-5 0-15,2-3 0 0,0-7 0 0,2-3 1 16,3-5 0-16,2 0 0 0,4-10 1 16,0-1-1-16,5-6 2 0,-1-3-1 15,3-3 1-15,2-4 0 0,-2 0-2 16,2-3 1-16,0 0-1 0,-3-1 0 16,-1 2 0-16,-3 3-1 0,-2 1 2 0,-5 0-2 15,-3 5 0-15,-4 0 0 0,-1 4 2 16,0 2-2-16,-6 1 1 0,-3 3 0 15,-3 0-2-15,-2 2 1 0,-3 0-1 0,-2 2-1 16,-1 6 0-16,0-14-1 16,-2 14 0-16,1-14-1 0,2 14-2 0,-1-13-1 15,2 13-5-15,3-11-7 0,1 11-28 16,3-11-49-16,2 11-4 0,4 0 0 16,5 0-1-16</inkml:trace>
  <inkml:trace contextRef="#ctx0" brushRef="#br0" timeOffset="166711.69">13322 5066 133 0,'18'4'108'0,"-2"0"1"15,-2 0-2-15,-1-1 0 0,-3 0-16 16,-3-1-89-16,-1-2 1 0,-2 0-1 0,-1 0-2 15,-3 0 1-15,0-12-2 0,0 2-1 16,0-1 3-16,-8 1-1 0,8-1 1 16,-9 0 3-16,3 0-1 0,-1 1 0 15,-2-1 2-15,-1 4 0 0,0 7 0 16,-3 0 1-16,0 0-1 0,-2 0 1 0,0 6-2 16,-1 8-1-16,2 7 1 0,-2 3 0 15,2 6-1-15,0 4-2 0,3 4-1 16,2 4 0-16,1-1 0 0,2 2 0 15,6-1 1-15,0-2 0 0,0-5-1 16,2-5-1-16,4-5 2 0,3-7 0 0,3-6 0 16,4-9 0-16,2-3 0 0,4 0-1 15,4-14-1-15,2-4-2 0,2-6 0 16,2-8 0-16,1-5-4 0,0-6 2 16,1-4-1-16,0-4-1 0,0-3 2 15,0-3 0-15,-2-1 3 0,-2-2 0 0,-3 0 2 16,-1 1 2-16,-4 2 1 0,-5 0 1 15,-1 3 1-15,-5 5 1 0,-1 2-2 16,-4 1 1-16,-1 7-2 0,-4 2 0 16,0 5 0-16,-1 6-1 0,0 2-1 0,0 5-1 15,-6 6 0-15,6 5 0 16,-10 8 0-16,4 0-1 0,-1 5 1 0,-1 8 0 16,-2 7 0-16,0 11 1 0,-2 6 0 15,-2 9 0-15,-1 7 0 0,-2 6 0 16,0 6 0-16,-1 3-1 0,1 1 1 15,0 2 0-15,4-2 0 0,1-3-1 0,3-3 1 16,4-4 2-16,5-9-1 0,0-6 1 16,2-9 0-16,6-7 1 0,3-9 0 15,5-8 1-15,6-6-2 0,2-5 0 16,5 0 0-16,3-7-1 0,3-3 0 16,0-6-1-16,2-1-1 0,1-5-1 0,0-2 1 15,0-4 0-15,-1-2 2 0,-2-2-2 16,-2-1-2-16,-2-3 2 0,-4 0 1 15,-4-1-1-15,-5-1 1 0,-3 0 0 16,-4 1-1-16,-4 1 2 0,-4 3-1 0,-3 1 1 16,0 2 0-16,0 6-1 0,-10 1 0 15,2 7 1-15,-4 4 1 0,0 12-1 16,-2 0-1-16,-1 0-1 0,-1 3 0 16,-2 11 0-16,-1 8 0 0,0 6 0 15,-1 10 0-15,-1 3 0 0,2 7-1 0,-2 4 1 16,3 3-1-16,0 2 0 0,5 2-1 15,1 0 2-15,4-2-1 0,8-3 0 16,0-3 1-16,0-2-4 0,4-8-4 16,7-4-8-16,5-6-13 0,4-7-1 15,2-7-15-15,6-6-48 0,-1-6-25 0,1-3-1 16,-1-2 2-16</inkml:trace>
  <inkml:trace contextRef="#ctx0" brushRef="#br0" timeOffset="167439.07">12156 5754 145 0,'-10'0'97'0,"2"-15"0"0,1 7 2 16,1-1-9-16,2-1-53 0,4 1-28 15,-7-1-4-15,7 1 4 0,-5 0-4 16,5 1 0-16,0 1-1 0,-4 7 0 0,4-11-1 15,0 11 2-15,0 0-1 0,0 0 0 16,3 0 0-16,2 0 0 0,2 0 2 16,1 0 1-16,3 0 2 0,3 0 0 15,2 1 2-15,3 3 1 0,3 1-3 16,4 1 4-16,3 0-2 0,2 2-3 0,3 1 0 16,3 2-2-16,1 0 0 0,2 1-2 15,4 2 1-15,0-1-1 0,2 1 2 16,5-1-1-16,1 0 2 0,2 0 2 15,0 0-2-15,2-2 0 16,1 1 0-16,1-3-2 0,1 1 1 0,0-1-4 0,0-1-1 16,-2 0 1-16,1 0-1 0,-3-1 0 15,-2 2 2-15,-5-1 2 0,-2 1 1 16,-5-1 1-16,-1 2 2 0,-5-2-1 16,-3 1 3-16,-2-2 1 0,-2-1 0 0,-3 0 0 15,-2-2-1-15,-1-1-2 0,-1-3-2 16,-3 0-1-16,0 0 1 0,-1 0-3 15,0 0-2-15,-2 0-1 0,1-10-1 16,-3 10-5-16,1-9-9 0,-4 9-9 16,-1-12-22-16,-4 12-40 0,-3-9-57 0,-2 9 1 15,0-8-1-15,-11 8 1 0</inkml:trace>
  <inkml:trace contextRef="#ctx0" brushRef="#br0" timeOffset="174171.43">7970 3642 155 0,'0'-11'95'15,"0"-2"-3"-15,0 0 2 0,-5-3-12 16,5 0-77-16,0 0-5 0,0 0 0 16,-5-2-2-16,5-1-1 0,-6 0 1 0,6 2-3 15,-7 1 2-15,7 3 0 0,-8 0 1 16,4 1 3-16,-2 0 1 0,-1 2 2 16,1-1 0-16,-1 1 0 0,0 1 3 15,-3 0-3-15,0 0 3 0,1 0 3 16,-3-1-3-16,1 2 2 0,0-3-2 0,-3 1 2 15,2-1 0-15,-2 0 0 0,3 1-1 16,-3-1-2-16,2 2 0 0,0-3-3 16,0 3-1-16,2-1 0 0,2 3-1 15,-2-3 0-15,3 10-1 0,1-10 0 16,1 10 0-16,5 0-1 0,0 1 1 16,2 6 1-1,2 3 0-15,1 3 1 0,1 4 2 16,1 2-1-16,2 2 1 0,-2 4 0 0,3 3 1 15,2 1-1-15,-1 0-1 0,1 3 0 16,0 0-1-16,3 0-1 0,-1-1 1 16,1 0-1-16,2-3 1 0,0-3-1 15,0-2 0-15,1-4-1 0,-1-5 0 16,1-5 1-16,0-4 0 0,2-5 0 16,-2 0-1-16,0 0 1 0,1-14 0 0,-1 2 0 15,0-4 1-15,-1-1 1 0,0-1 0 16,0-2 0-16,-2 2 1 0,1 2 1 15,-1 3-1-15,2 3 3 0,-4 10 1 16,2-8 0-16,-2 8-2 0,2 3 2 16,-1 6-2-16,1 2-1 0,2 3 0 0,0 2-1 15,3 0-2-15,1 2-1 0,1-2 0 16,0-2 0-16,3-1 0 0,1-6 0 16,2-2-1-16,-1-2 0 0,0-3 0 15,0 0 0-15,1-9 1 0,-1-1 0 16,-1-3-1-16,-2-3-1 0,1-1 0 0,-3-3 0 15,-1 0 1-15,0 1 1 0,-1 0-1 16,1 1 0-16,0 1-1 0,0 2 1 16,1 2-1-16,-1 2 2 0,2 2-2 15,1 2 2-15,0 7-1 0,0-9-1 0,3 9 1 16,-3 0 1-16,2 0 0 0,-1-7-1 16,2 7 1-16,-3 0-3 0,3-9 2 15,-3 9-2-15,0-13 1 0,0 4-1 16,1-3 0-16,-1-2 0 0,0-2-3 15,1 0 1-15,0-1 0 0,-1 1 2 0,1 2 0 16,-3 1 1-16,1 4 0 0,-3 1-1 16,0 8 1-16,-2 0 1 0,0 0 1 15,-3 0 1-15,0 3-1 0,-1 5-1 16,-3 4 1-16,1 1-1 0,-1 1 0 0,1-2 0 16,-1 0 1-16,0-3 0 0,2-2-2 15,-1-4 1-15,3-3 0 0,-3 0 1 16,3 0-1-16,0-11 0 0,0 0-2 15,1-2-4-15,1-4-6 0,0-1-10 16,1-3-14-16,-2 1-51 0,0-3-28 0,0 1-1 16,1-1-1-16</inkml:trace>
  <inkml:trace contextRef="#ctx0" brushRef="#br0" timeOffset="176295.6">11790 6688 173 0,'2'2'83'15,"-1"-1"-8"-15,1 0-12 0,1 0-12 0,0 1-23 16,-2-1-14-16,0-1-4 0,2 0 1 15,-2 1-3-15,1-1 0 0,-1 0-2 16,2 1 2-16,-3 0 1 0,0 2-2 16,0 4-1-16,0 1-1 0,0 4-2 0,-9 4 0 15,6 2-1-15,-3 3 5 16,1 1-5-16,-3 3-1 0,-1 1 0 0,2 2-1 16,-2 1 1-16,0 0 0 0,0 2 1 15,0-3-1-15,0-2 0 0,0-2-5 16,2-2 2-16,-1-2-3 0,1-3-2 0,0-1-1 15,2-3-5-15,1-3-6 16,4-2-14-16,-6-4-29 0,6-3-33 16,0-1-2-16,0 0 4 0</inkml:trace>
  <inkml:trace contextRef="#ctx0" brushRef="#br0" timeOffset="176568.74">11942 6721 152 0,'13'-17'91'16,"-1"2"-2"-16,-1 1-3 0,-2 3-20 16,1 3-34-16,-1 8-22 0,-4-11-4 15,1 11 1-15,-3 0 2 0,0 1-1 0,-1 6 1 16,-2 3 1-16,0 2 1 0,0 4 1 16,0 3 1-16,-6 1 2 0,6 3-1 15,-9 1 1-15,5 1 0 0,-4 2 0 16,0 1 0-16,1-1-3 0,-3 2-1 15,0-2-3-15,1 1 0 0,-1-1-5 0,1-1-3 16,0 0-6-16,1-2-12 0,0 0-22 16,2-1-73-16,-1-5-4 0,2-1-1 15,0-5 0-15</inkml:trace>
  <inkml:trace contextRef="#ctx0" brushRef="#br0" timeOffset="178083.7">11400 8776 134 0,'26'-29'85'0,"0"0"-3"15,-2 1-14-15,-2 1-35 0,-1-1-33 16,-1 3-8-16,-2 0-57 0,-1 0-19 0,0 0 3 16</inkml:trace>
  <inkml:trace contextRef="#ctx0" brushRef="#br0" timeOffset="194454.28">14749 5408 192 0,'1'0'96'0,"-1"-11"0"16,1 11-2-16,-1-13-37 0,1 6-41 15,0-2-2-15,0 2 1 0,-1-2 0 16,1 0 4-16,0 0 1 0,0 1-1 16,0 0-1-16,0 8-2 0,1-11-1 0,0 11-3 15,1 0 0-15,1 0-2 16,-1 0-6-16,1 0-3 0,0 0 0 0,-1 3-1 15,2 2 0-15,-1 3 0 0,0 0-1 16,2 2 0-16,-1 1-3 0,1 0-6 16,0 1-4-16,0 0-7 0,1 1-12 0,0 2-30 15,-1-3-52-15,0-1-1 0,0-2 2 16,1-1 0-16</inkml:trace>
  <inkml:trace contextRef="#ctx0" brushRef="#br0" timeOffset="194798.75">15024 5403 147 0,'10'-6'123'0,"2"6"5"16,-3-12 0-16,-1 12 0 0,-2-9-14 15,1 9-97-15,-3 0-6 0,-1-8-8 16,-3 8-10-16,0 3-8 0,-7 1-9 16,-1 3-5-16,1 3-3 0,-3 3 0 15,-2 3-2-15,0 2 3 0,-3 2 0 16,0 0 4-16,-2 1 4 0,-1 1 6 15,0 0 7-15,0-1 6 0,0-2 7 16,3-3 4-16,-1-1 2 0,3-2 4 0,1-2 5 16,3-2 2-16,2-1 1 0,1 1 2 15,1-1-2-15,5 4-2 0,-6 2 0 16,6 4 0-16,0 4-1 0,-6 4-6 0,6 2-2 16,0 5-1-16,-6 3-2 15,6 2-3-15,-4 4-2 0,4 0-1 0,-4 1-1 16,4 0 0-16,-6-5-3 0,6-2-3 15,0-5-1-15,-5-2-5 0,5-6-8 16,0-5-9-16,0-6-23 0,-4-7-46 0,4-5-16 16,0 0 1-16,-5-6 4 15</inkml:trace>
  <inkml:trace contextRef="#ctx0" brushRef="#br0" timeOffset="195201.31">14801 5834 168 0,'9'-23'100'0,"1"4"-1"15,1 3-1-15,1 2 1 0,2 4-74 16,2 2-24-16,-1 8-3 0,3-8 0 16,1 8 2-16,-1 0 1 0,1 0 1 15,-1 2 2-15,2 2 3 0,0 3 0 0,-1 1 2 16,0 1-1-16,-1 2 2 0,-3 1-1 16,-1-2-1-16,-1 4-4 0,-2-2 1 15,-1 1-1-15,-4-2 1 0,-1 2-3 16,-4 0-1-16,-1 1 0 0,0 1-1 15,-6 2-1-15,-1 1 1 0,-4 1 0 0,0 0-1 16,-4 1-1-16,-1 3 0 0,-3-1 1 16,-1 2-2-16,-3 2 1 0,-1 0 0 15,0 2 1-15,-1-1 0 0,4-1-1 16,0-2 1-16,4-2 0 0,2-1 0 16,2 1 4-16,2-4 2 0,4-2 2 15,3 0 1-15,4-2-1 0,0-4 2 0,0-2 0 16,2-3-2-16,4-3 0 0,3-1-2 15,2-1-5-15,0 0-1 0,2 0-4 16,-1-8-3-16,0 8-6 0,1-14-6 16,-1 3-7-16,-1 0-7 0,-2-3-21 0,-2 0-34 15,-1-2-21-15,-3 1 4 0,-2-1 1 16</inkml:trace>
  <inkml:trace contextRef="#ctx0" brushRef="#br0" timeOffset="195801.03">14867 6196 220 0,'-10'0'113'15,"3"0"0"-15,7 0 2 0,0-8-9 16,0 8-83 0,1-11-10-16,7 2-5 0,4-2-2 0,3-3-2 0,3-3-4 15,3-2 0-15,-1 0-1 0,1 1-1 0,1-2-2 16,-3 4 0-16,1-2-1 0,-4 2-5 16,-1 0-3-16,-4 0-8 0,-1 0-2 15,-5 2-5-15,-3-3-3 0,-2 1-4 16,0 1-2-16,-4-1 0 0,-4 1 11 15,0 1 13-15,-1 0 8 0,-2 1 7 16,-2 0 4-16,2 2 6 0,-2 1 7 0,2 2 2 16,1 8 5-16,1-8-5 0,1 8-5 15,2 0 0-15,1 4-1 0,5 3 4 16,-6 6 3-16,6 4 0 0,0 2 3 16,0 6 0-16,0 7 1 0,0 4-3 15,0 9-2-15,0 9 0 0,0 5-6 0,0 12-4 16,-7 8-3-16,7 5-4 0,-4 5-4 15,4 2 0-15,-5 4-1 0,5-2 1 16,-7 0-1-16,7-1-2 0,-8-2 0 16,8-7-1-16,-8-5-2 0,8-7-3 0,-5-8-1 15,5-14-5-15,0-8-7 0,-6-11-7 16,6-8-8-16,-7-9-5 0,3-10-10 16,-2-3-11-16,0 0-14 0,0-16-6 15,-1-2 2-15,-2-6 13 0,1-5 29 16,-1-2 41-16,-1-2 12 0,-1-1 17 15,0-1 21-15,0 2 21 0,-1-1 11 0,3 3 3 16,0 5-6-16,1 3-21 0,2 5-32 16,6 3-2-16,-4 2-1 0,4 1-3 15,3 2-5-15,3-4-2 0,5-1-1 0,4-1 0 16,4-3-2-16,3-2-2 0,5-3-7 16,4-1-3-16,3-4-4 0,2-3-7 15,2 0-3-15,0-4-5 0,0 0-4 16,0 1-5-16,-3 1-3 0,-3 1-7 15,-3 1 0-15,-5 2-6 0,-2 2-18 0,-5 1-29 16,-5 3-18-16,-3 2 4 16,-3 2 4-16</inkml:trace>
  <inkml:trace contextRef="#ctx0" brushRef="#br0" timeOffset="196899.22">15387 5647 205 0,'6'-12'104'15,"-2"5"1"-15,1 7-1 0,-1 0 1 16,-2 1-98-16,-2 10-5 0,0 6 0 0,0 6-2 16,0 3 2-16,-8 6-2 0,2 1 0 15,0 1 0-15,-3 3 0 0,2 1 1 16,-1 0 0-16,0-1 1 0,-2-4 1 15,1-1 0-15,1-6 1 0,0-4 0 16,3-6 0-16,5-4 0 0,0-6 0 0,0-3-1 16,0-3-1-16,2 0-1 0,4 0-2 15,1-8 2-15,1 8-1 0,1-12 0 16,3 12-1-16,-1-12 1 0,0 12-1 0,1-10 1 16,-1 10 0-16,0 0 1 0,-2 0 1 15,-2 0-1-15,-1 0 1 0,-3 1-1 16,-1 6 1-16,-2 1-3 0,0 4 1 15,0-1-2-15,-4 3-2 0,4-1-2 16,-9 1-1 0,4-1 1-16,-1-1-2 0,0 1 2 0,0-2-1 0,2 1 2 15,0-1 2-15,4 0 2 0,-6-2 1 16,6 0 0-16,0-1 0 0,0 1 1 0,0 1 1 16,2 3 2-16,0 3-1 15,0 5 1-15,0 4 1 0,-1 9 1 0,-1 4 0 16,0 7 0-16,0 3 1 0,0 4-3 15,-6 1 1-15,6 1 1 0,-8-1-1 16,4-1-1-16,-2-1 5 0,1-4-1 0,-1-4 2 16,1-6-1-16,-1-6 1 0,0-9-4 15,2-8 2-15,4-8-2 0,-8-6 0 16,8 0-5-16,0-9 0 0,-4-2 1 16,4-6-2-16,0-2 0 0,1-3 0 15,2-4 1-15,1 0-1 0,1-3 0 0,3-2-1 16,0-1 1-16,2 0-2 0,3-1 0 15,-1 0-1-15,3-1 1 0,1 1-1 16,1 0 0-16,-1 0-1 0,2 0 1 16,-2 2 0-16,1 0 0 0,-1 3 2 15,1-1 0-15,-2 4 1 0,0 3-1 0,-2 4 2 16,0 1 4-16,-2 4 1 0,0 4 3 16,0 9 3-16,-2 0 0 0,0 0 2 15,-1 0 1-15,-2 5 0 0,-1 6 0 16,-1 1-2-16,-3 4-3 0,0 4 0 15,-1 2-3-15,0 4-1 0,-5 1-5 0,-1 1-1 16,-3 3 0-16,-1 0-5 0,-3 2-2 16,-3 1-4-16,0 0-1 0,-2-1-4 15,-1-2-1-15,1-2 1 0,0-2 0 0,1-4-6 16,0-6 2-16,2-6-3 16,1-5 3-16,3-6 2 0,2 0 5 0,2 0 1 15,7-14 3-15,-5 2 2 0,5-5 10 16,0-1 5-16,3-1 5 0,0 0 2 15,4 3 5-15,0 1-1 0,1 4 0 0,3 11 1 16,2 0 0-16,2 0-4 16,2 0 2-16,2 11-2 0,0 5-2 0,5 3-3 15,1 4-3-15,3 0-2 0,1 4-1 16,2-1-3-16,0 2-2 0,1-2-2 16,1-2-6-16,-2-1-6 0,0-1-9 0,-2-5-7 15,-2-3-10-15,-4-3-10 0,-2-5-32 16,-4-4-38-16,-5-2-7 0,-5 0 5 15,-2-8 4-15</inkml:trace>
  <inkml:trace contextRef="#ctx0" brushRef="#br0" timeOffset="197633.79">15779 5920 217 0,'0'-20'98'16,"0"2"-4"-16,0-1-6 0,0 2 1 15,3 0-88-15,5 3-20 0,2-1 3 16,1 4 2-16,4 3 5 0,0 8 7 0,2-11 4 16,0 11 4-16,3 1 6 0,1 4 3 15,-1 1 0-15,1 3-2 0,-2 0 2 16,-2 1 0-16,0-2 0 0,-4 2 1 15,0 0 0-15,-4-2-3 0,-1 0-1 16,-4 1-1-16,-3 0-2 0,-1 5 0 0,0 2-1 16,-9 2 2-16,1 3 0 0,-4 3 2 15,0 0 4-15,0 3-3 0,-1 0 0 16,2 3-2-16,0-1 1 0,1 3-1 0,2-1-4 16,3-1-5-16,5-4-2 15,0-4-1-15,0-3-9 0,2-5-3 0,6-4-3 16,2-4-3-16,3-3-5 0,0-3 0 15,3 0-5-15,-2 0-2 0,1-16 0 16,-1 3 1-16,1-6 2 0,-3-2 3 16,1-5 3-16,-3-2 3 0,-2-3 1 0,-1 0 6 15,-1-1 6-15,-3 1 4 0,-1 4 5 16,-2-1 3-16,0 4 5 0,0 6 1 16,0 6 4-16,-7 12-4 0,7 0 6 15,-8 0 3-15,2 12 1 0,0 12-1 0,0 9-1 16,-2 10-4-16,2 9 0 0,-1 12 1 15,0 5-1-15,2 5-5 0,-2 3-2 16,2 2-2-16,0-3-1 0,1 1 1 16,-1-6-1-16,1-3-1 0,-2-7 0 15,2-6-4-15,-1-6-1 0,1-10-3 0,-1-7-7 16,0-11-7-16,-1-8-2 0,-1-9-5 16,-1-4-1-16,-1 0-2 0,-1 0 1 15,0-17 5-15,-1 2 8 0,0-2 7 16,1-1 9-16,0-2 5 0,-1 1 7 15,3 0 6-15,0-2 3 0,3 2 0 0,5 0-2 16,0 1-4-16,0 0-3 0,0 3-3 16,4 2-2-16,4 1-4 0,3 2-3 15,4 0-2-15,0-2-1 0,5 1-1 16,1-2-2-16,1-3-1 0,4 0-2 16,2-2-1-16,1-1-2 0,0-2-2 0,2 0-8 15,-1-1-12-15,0-3-9 16,-1-2-44-16,-2-3-32 0,0-3 2 0,-3-1 2 15</inkml:trace>
  <inkml:trace contextRef="#ctx0" brushRef="#br0" timeOffset="198181.84">16446 5922 130 0,'4'-14'95'0,"2"1"0"15,2-1 0-15,-1 0-4 0,3 0-49 16,2 0-36-16,-1 1 3 0,2 2-1 16,1-1 3-16,1 3 0 0,0 1 1 0,0 8 0 15,1-10-3-15,-1 10 0 16,0 0-3-16,-1-9-2 0,0 9 0 0,-2 0-2 16,-3 0-1-16,0 0 0 0,-3 1 0 15,-4 4-1-15,-2 1 1 0,0 4-1 16,0 1 1-16,-8 4-1 0,-2-1 1 15,-1 4 1-15,-5 2 6 0,1 1 1 16,-4-2 2-16,2 2 0 0,-1 0 0 0,1-2 1 16,0 1-2-16,4-2 1 0,0-2-1 15,5-3-6-15,4-5-2 0,4-1-2 16,0-4 0-16,4-3 0 0,3 0 1 0,4 0-1 16,2 0 0-16,1 0 0 15,1-8-1-15,0 8 0 0,1 0 0 0,-2 0 1 16,-1 0-1-16,-3 0 1 0,-3 0-2 15,-4 0 2-15,-3 7 0 0,0 3-1 16,-5 4 1-16,-4 3 0 0,-2 1 0 16,-4 4-3-16,-2-1 5 0,-2 2 0 0,-1 0 0 15,1-2-1-15,0 1 0 0,3-2 4 16,1-2 0-16,4-4 0 0,3-3-1 16,8-4-1-16,0-6-1 0,0-1 1 15,3 0-1-15,6-11-2 0,5 1 0 16,4-5-5-16,3-2-1 0,1-2-2 0,1-1-5 15,2-2-5-15,-1-3-5 0,-2 0-6 16,1-2-10-16,-1-1-16 0,-3 0-30 16,-1-3-29-16,-2 0 0 0,-4 0 4 15</inkml:trace>
  <inkml:trace contextRef="#ctx0" brushRef="#br0" timeOffset="198798.92">16727 5540 152 0,'0'0'89'0,"-6"-10"2"0,6 10-8 0,0 0-26 16,-5 1-24-16,5 6-24 0,0 4 1 16,0 5 1-16,-5 4 2 0,5 5 4 15,-7 7 5-15,2 6 3 0,-3 7 2 16,-2 6 1-16,-3 7 2 0,-1 5 1 16,-5 8 1-16,0 4 0 0,-4 7-2 0,-2 0-6 15,0 2-2-15,-2-2-4 0,-1-1-2 16,2-4-4-16,-1-2-3 0,1-4-3 15,0-8 0-15,3-4-4 0,3-9 0 16,2-6-2-16,1-9-1 0,5-7-4 16,2-13-8-16,4-9-4 0,6-6-3 0,-6 0-5 15,6-20-6-15,3-3-2 0,3-9 0 16,2-7 2-16,2-6 5 0,4-1 4 16,0-2 6-16,2 1 3 0,0-2 5 0,2 4 7 15,-1 3 6-15,1 7 0 16,-1 6 3-16,-1 11 6 0,-2 9 2 0,-2 9 4 15,-4 4-1-15,-2 10 1 0,-3 8-2 16,-2 8-1-16,-1 4-2 0,0 3-3 16,0 4-3-16,-4-1-3 0,4 1-2 0,-9-1-2 15,3-2 0-15,-1-2-1 16,-1-4-1-16,1-6-2 0,1-5-5 0,1-9-4 16,1-5-4-16,4-7-3 0,-6 0-2 15,6-10 0-15,0-6-3 0,2-7 0 16,2-6 4-16,1-3 7 0,3-2 5 15,0 0 7-15,2-1 3 0,-1 2 6 16,2 4 4-16,1 3 4 0,0 8 3 0,1 5 3 16,2 13 3-16,-2 0 0 0,1 0 0 15,-2 9 3-15,0 11-3 0,-1 8 1 16,0 6-3-16,1 3-2 0,-1 3-5 16,1 1-2-16,2 0-3 0,-1-1-6 15,0-3-6-15,0-3-2 0,1-4-11 0,-2-4-8 16,0-6-10-16,1-5-8 0,0-7-6 15,-1-7-10-15,-1-1-7 0,-1 0-11 16,0-18-19-16,-3-1-16 0,0-5-13 0,0-9 7 16,-1-5 21-16</inkml:trace>
  <inkml:trace contextRef="#ctx0" brushRef="#br0" timeOffset="198931.02">16855 6697 180 0,'2'-44'90'0,"1"3"30"0,0 4 4 16,-3 3-12-16,0 8-30 0,0 6-48 15,-6 9-7-15,-1 11-2 0,-3 0-9 16,-5 7-11-16,-1 11-5 0,-4 4-13 0,-3 4-12 15,0 5-7-15,-2 2-12 0,-1 2-31 16,-2 1-47-16,0 0-7 0,0 1 6 16,-1-4 4-16</inkml:trace>
  <inkml:trace contextRef="#ctx0" brushRef="#br0" timeOffset="199580.67">15244 7127 205 0,'-16'6'89'0,"1"-1"-3"0,1-2-7 0,-1 0-19 16,1-1-29-16,1-1-13 16,1-1 1-16,1 1 1 0,2 0 1 0,0-1 2 15,2 0 0-15,-1 0-4 0,2 0-2 16,2 0-3-16,4 0-3 0,-5 0-3 0,5 0-2 16,0 0 1-16,1 0-1 0,3 0 1 15,2 0-1-15,4 0 5 0,2 0 2 16,4 0 2-16,4 0 3 0,4 0 2 15,3 0-1-15,5 0 1 0,3 0-1 16,5 0 0-16,5 0-5 0,2 0-2 0,6 0-1 16,4 1-2-16,1 0-4 0,3 1 1 15,2 1 1-15,1-2 0 0,2 1 2 16,-1 2-1-16,3-2 3 0,-1 1-2 16,2 1 1-16,-4 0 0 0,0-1-3 0,-1 1-1 15,-4-2-2-15,-3 1-1 0,-2 0-1 16,-4 1-2-16,-3-2 1 0,-4 2-1 15,-5-3 0-15,-2 1 1 0,-7 0 0 16,-5-1-2-16,-3-1-5 0,-4 0-12 16,-5 0-15-16,-4 0-16 0,-5 0-20 0,-4 0-41 15,0 0-45-15,-5-10-1 0,-3 10-1 16,-3-8 7-16</inkml:trace>
  <inkml:trace contextRef="#ctx0" brushRef="#br0" timeOffset="205141.81">13288 8298 150 0,'2'-8'87'0,"-1"8"4"0,0 0-13 15,-1-9-18-15,1 9-24 0,-1 0-22 16,0-10 3-16,0 10-3 0,0 0 0 16,0-8 0-16,0 8-2 0,0 0-1 15,0 0-3-15,0 0-3 0,0-9 0 16,0 9-3-16,0 0 1 0,0 0 1 16,0 0-2-16,0 0 1 0,0 0 1 0,0 0 0 15,0 0 2-15,0 2 1 0,0-1 0 16,0 1-1-16,0 2 3 0,1-1 0 15,-1 2 0-15,1 1 0 0,1 2-1 0,-1 0-1 16,1 2 1-16,1 2-2 0,0-1 2 16,1 3-3-16,0 0-1 0,1 4-1 15,2-2 2-15,-1 3-2 0,2-1-1 16,0 2 0-16,2 0 0 0,-1 0-1 16,2-1 2-16,0 2-2 0,0-1 0 0,0 0 0 15,1-1-1-15,-1-1 0 0,0 0 0 16,-1-3 0-16,-1-1 0 0,-1-2 3 15,-1-1 0-15,0-1 2 0,-2-2 4 16,-1-1 0-16,-1-2 1 0,-1-1 2 16,0-2-1-16,0 0 3 0,-2-1-3 0,0-1-1 15,0 0-1-15,0 0-3 0,0 0-2 16,0 0 0-16,-7 1-2 0,7 1 0 16,-7 0-2-16,3 2 1 0,-3 0 1 15,-1 3-2-15,0 1 0 0,-1 2 0 16,-1 1 2-16,-3 3-1 0,0 2 1 0,-1 2 1 15,-1 2 0-15,-1 3 0 0,-1 1 2 16,-1 2 1-16,1 0 1 0,-3 3 2 16,0 0 2-16,1 2 2 0,-2 0-3 15,0-1 3-15,1 0-3 0,-1-2 0 16,1-2 0-16,1-2-2 0,1-3-4 0,3-2-4 16,0-4-8-16,3 0-10 0,2-6-13 15,4-2-20-15,6-6-33 0,-5-1-67 16,5 0-1-16,0-12 1 0,1-3 2 0</inkml:trace>
  <inkml:trace contextRef="#ctx0" brushRef="#br0" timeOffset="-38644.62">11126 9440 193 0,'12'-50'91'15,"-1"2"0"-15,-1 5-8 0,-1 4-25 16,0 4-40-16,-4 5-3 0,1 4-2 16,-4 7-4-16,-1 4 3 0,-1 5-3 15,0 10 2-15,-6 0-3 0,-1 0 1 0,-3 4-1 16,-3 9 3-16,-1 2 1 0,-3 5 0 15,-2 2-1-15,-2 1-3 0,-2 1 0 16,-1 2-3-16,0 1-3 0,-4 0-2 16,2-1 0-16,0-3-6 0,1-1-3 15,1-4-6-15,5-2-2 0,-2-4-1 0,4-2-5 16,1-3-1-16,5-5-1 0,1-2-3 16,5 0 4-16,5-9 0 0,0-4 1 15,0-1-1-15,2-5-1 0,6-3 3 0,1-3 2 16,2-2 3-16,3 0 6 15,1-1 3-15,0-3 3 0,2 1 3 0,-1 1-1 16,0 1 1-16,0 2-1 0,-1 3-4 16,0 2-5-16,-1 3-3 0,0 1-6 15,-1 2-2-15,0 3 0 0,0 1-2 16,-2 1 4-16,2 2 3 0,-2 1 7 16,0 7 5-16,-1-12 1 0,-1 12 3 15</inkml:trace>
  <inkml:trace contextRef="#ctx0" brushRef="#br0" timeOffset="-38060.82">11350 9042 204 0,'1'0'87'15,"0"0"-9"-15,-1 0-17 0,0 0-24 16,0 0-26-16,0 0-9 0,-7 0 1 0,7 0-1 15,-5 0-1-15,-1-9 1 16,6 9-1-16,-6 0 0 0,6 0-2 16,-6 0 3-16,6-8 2 0,-7 8 2 15,7 0 0-15,-6 0 2 0,6 0 2 16,-7 0 0-16,3 2 3 0,-1 5 2 0,-2 2-3 16,0 5 0-16,-1 3 1 0,0 4-1 15,-2 5 2-15,2 3 4 0,-3 6-1 16,-1 5 1-16,1 4 1 0,-3 6 5 15,0 5 0-15,0 5 1 0,-3 6-2 16,0 4 1 0,-2 5-5-16,-2 4 0 0,1 4-2 0,-3 7-2 0,0 3-2 15,-3 0-2-15,1 0-1 0,-1-1 2 0,0-3-2 16,-1-4-1-16,2-4-1 0,1-8-2 16,3-6 2-16,2-7-8 0,2-7 0 15,3-9-5-15,2-7-2 0,3-11-7 16,3-9-4-16,6-9-7 0,0-6-7 15,0-2-6-15,0-7-6 0,2-8 1 0,3-6 0 16,4-7-3-16,0-6-7 0,1-8-26 16,2-6-36-16,0-9 3 0,1-4 6 15</inkml:trace>
  <inkml:trace contextRef="#ctx0" brushRef="#br0" timeOffset="-37629.89">11156 9160 209 0,'5'-17'101'15,"0"5"0"-15,-2 0 0 0,0 5-48 16,-2 7-44-16,0-9-1 0,0 9-2 16,-1 0-1-16,0 0 3 0,0 0 1 15,2 0 2-15,-2 0 2 0,2 3 2 0,1 4 0 16,0 2 3-16,3 2 1 0,1 4 1 15,0 3-3-15,2 3-1 0,1 2 1 16,1 4-2-16,1 1-2 0,1 3-1 16,0 2 0-16,0 2 0 0,3 0-4 0,-3 0 2 15,2 0-2-15,-1 0 0 0,1-1 0 16,-2-1 1-16,2-3-1 0,-4 0-1 16,0-3-2-16,-1-2 1 0,0-3 0 15,-2-2-2-15,0-3-1 0,-2-3 1 16,-1-1-2-16,0-1 1 0,-2-4-1 0,0 0 1 15,-1-2 0-15,0-1 1 0,0-2-1 16,-1 0 0-16,-1-2 0 0,0 0 0 16,0 0-1-16,0-1-5 15,0 0-3-15,0 0-7 0,0 0-5 16,0 0-10-16,0 0-10 0,0 0-11 0,-6-10-12 16,6 10-28-16,0-9-48 0,-4 1 3 15,4 0 5-15,0-3 5 0</inkml:trace>
  <inkml:trace contextRef="#ctx0" brushRef="#br0" timeOffset="-36336.92">8730 5958 134 0,'2'-13'83'15,"2"-1"2"-15,-3 0-7 0,1-3-14 16,1 2-26-16,-2 0-28 0,1-2-1 16,1 0-2-16,0 2-2 0,1-1 2 15,0 2-2-15,0 0-1 0,-1 0 1 16,1 4 0-16,-2 0 1 0,2 2-2 0,-3 8 3 15,1-12 0-15,0 12-1 0,-1 0 2 16,0 0-2-16,0 0 0 0,-1 0 1 16,0 0-1-16,0 5 0 0,-3 5 0 15,3 1-2-15,-9 3 0 0,3 3 1 0,-1 5 3 16,-1 2 0-16,-1 4 0 0,-3 6 1 16,-2 4 2-16,0 6 0 0,-6 4 2 15,0 8 2-15,-1 4-1 0,-3 4 1 16,-1 3 0-16,-1 1 0 0,0-1 0 15,0 1 0-15,-1-2-2 0,1-1 2 0,0-4-2 16,3-3 0-16,0-3-3 0,2-6-1 16,3-5-1-16,1-7-2 0,2-4-2 15,3-8 0-15,1-4-3 0,3-4 1 16,3-3 0-16,-1-2-1 0,6-4 0 16,-8-2-1-16,8 0 0 0,0-3 1 0,-4 1-1 15,4-3-2-15,0 0-5 0,0 1-4 16,0-2-10-16,0 0-8 0,0 0-10 15,0 0-10-15,0 0-29 0,0 0-58 16,0-10 3-16,0 2 5 0,0-1 4 16</inkml:trace>
  <inkml:trace contextRef="#ctx0" brushRef="#br0" timeOffset="-35647.23">8291 6446 176 0,'-4'-12'97'0,"-1"12"0"16,-1-10-3-16,1 10-34 0,-2-9-54 16,2 9-1-16,2 0-1 0,3-9 0 0,-8 9 1 15,8 0 0-15,-4 1 2 0,4 3 1 16,0 3 3-16,0 4 1 0,0 3 3 15,0 1 2-15,0 4 1 0,0 2-3 16,-5 3 1-16,5 4-1 0,0 3-1 16,-6 4-1-16,6 1-1 0,-6 1-1 0,6 2-4 15,-8 1 0-15,4 1-1 0,-1 0-2 16,0 0 0-16,0-1 0 0,1-1-1 16,-1-2 1-16,5-3-1 0,-6-3 0 0,6-1 1 15,-9-5-1-15,9-2 0 0,-5-3-1 16,5-2 0-16,0-3 1 0,-5-1-1 15,5-4-2-15,0-1 1 0,0 0 0 16,0-2 0-16,0-2 0 0,0-1 2 16,0 0 0-16,0-2 3 0,2-1-1 15,1-1 3-15,1 0-1 0,2 0 0 0,0 0 1 16,3-9-2-16,-2 9 0 0,4-10-1 16,0 10-2-16,0-13 0 0,3 4-3 15,1 0 0-15,2-2 2 0,-1 0-1 16,3-1 1-16,0 0 1 0,0 0-2 15,-1 1 1-15,0 0 0 0,0 1-2 16,0 0 1-16,-3 2 0 0,1 1 0 0,-3 7-1 16,-1-13 0-16,-1 13 0 0,-2-7 1 15,-2 7 0-15,-1 0 1 0,-1 0 2 16,-2 0-1-16,-1 0 0 0,0-8 0 0,-1 8 0 16,1 0 0-16,-2 0-2 0,0 0 2 15,0 0-2-15,0 0 0 16,0 0 0-1,1 0 0 1,0 0-4 0,0 0-6-16,0-8-4 0,1 8-8 15,1 0-6-15,1-9-10 0,1 9-7 16,0-9-17-16,1 9-39 0,0-14-34 16,0 6 4-16,2-1 9 0</inkml:trace>
  <inkml:trace contextRef="#ctx0" brushRef="#br0" timeOffset="-34597.19">8538 4723 167 0,'0'-7'81'0,"0"7"-8"15,0-9-12-15,0 9-11 0,0-9-14 16,0 9-14-16,0-9-9 0,0 9-2 0,0-10 2 15,0 10-3-15,0-12 2 0,1 12 0 16,-1-12-3-16,1 12 1 0,-1-13-3 16,0 13-2-16,0-8 2 0,2 8-1 15,-2 0 0-15,0 0 1 0,0 3-1 0,0 6 0 16,0 2 3-16,-8 6 0 0,8 2 1 16,-7 4 3-16,2 4 1 0,-3 2 1 15,2 4-1-15,-3 4 2 0,0 3 2 16,-3 3-2-16,1 2 1 0,-3 1-1 15,1 2-2-15,-3 0-1 0,1 0-2 0,1 1-3 16,-3-1 1-16,1 0-4 0,0 0 2 16,0-2 1-16,2-3 2 0,-1-3-1 15,1-1 0-15,3-5-2 0,-3-1 3 16,3-5-1-16,2-3 0 0,-2-3-3 0,2-1-5 16,1-6-1-16,-1-2-6 0,2-3-8 15,1-3-9-15,-1-1-9 0,2-3-18 16,-1-3-26-16,1 0-63 0,5 0-2 15,-4-18 3-15,4 1 6 0</inkml:trace>
  <inkml:trace contextRef="#ctx0" brushRef="#br0" timeOffset="-34015.14">8492 4564 142 0,'2'-9'98'15,"-1"1"5"-15,1-2-2 0,-2 2-16 16,1 0-45-16,-1 8-26 0,0-12-1 16,0 12-3-16,1-12-1 0,-1 12-2 15,1-13-1-15,0 13 0 0,2-7-1 16,1 7 1-16,2 0 1 0,2 0 0 0,1 0 2 16,2 0 0-16,3-9 0 0,1 9-3 15,0 0 0-15,2 0 1 0,2 0-2 16,-1 0 4-16,-1 0-4 0,2 0-1 15,-2 0-1-15,1 2 2 0,-2 3-2 16,-1 0 1-16,-2 2-2 16,2 4 1-16,-6-1 0 0,0 3-3 0,-1 3 2 15,-2 0 1-15,-2 0-2 0,-3 2 1 16,-1 2 1-16,0 1-1 0,-6 1 2 0,-1 2-1 16,-4 2 2-16,-2 0 3 0,-4 1 1 15,0 0 2-15,-5-1 3 0,-1 0 0 16,-1-1 0-16,0-1 2 0,-1-2 1 15,2 0-1-15,1-2-3 0,3-3-2 16,0-4-3-16,4-1-2 0,1-2-3 0,5-3 0 16,0-2-3-16,2-3-2 0,7 0-4 15,-5-1-7-15,5-1-4 0,0 0-9 16,1 0-7-16,2 0-10 0,-2 2-11 16,4-2-27-16,-2 0-53 0,1 0 1 15,2 0 5-15,0 0 4 0</inkml:trace>
  <inkml:trace contextRef="#ctx0" brushRef="#br0" timeOffset="-33083.12">9022 4652 199 0,'0'-12'84'0,"-7"12"-13"0,7-13-16 16,-6 4-14-16,6 0-23 0,-7 0-8 15,7 0 2-15,0-1 0 0,0 2-1 0,-4-1 1 16,4 2-3-16,0 7 4 0,0-10-1 16,2 10 3-16,0 0-1 0,-2 0 0 15,0 8 1-15,0 3 0 0,0 8-2 16,0 4 2-16,-5 4-1 0,-1 5-1 16,1 3-4-16,-3 2 1 0,-1 1-2 0,0 2 1 15,1-1 3-15,-3 0 4 0,2-4 2 16,0-2 0-16,-1-5 2 0,3-5-2 15,-1-3 0-15,1-6-1 0,0-4-4 16,3-5-2-16,-1-4-5 0,5-1-3 16,-5 0-2-16,5-8 0 0,0 0-1 0,0-1 0 15,0-3-1-15,0-2-1 0,0-1 2 16,2-1 0-16,0 1-1 0,2-3 0 16,2-1 0-16,3 0 1 0,0 1-2 15,2-1 1-15,3 0 0 0,0 1 1 16,2 1 0-16,-1-1-1 0,4 3 2 0,-4 2 0 15,4 2 0-15,-3 0-2 0,2 1 1 16,-2 2 0-16,0 8 0 0,-1-11 0 16,-1 11 0-16,0 0 1 0,-5 0-2 15,0 0 0-15,-2 2 0 0,-1 7 2 0,-3 2-1 16,-2 4 0-16,-1 2 0 0,0 3 0 16,0 1 1-16,-8 3-1 0,3 0 0 15,-1 0 1-15,-2 0 0 0,1-2-1 16,-1 1 0-16,1-3 0 0,1-2 2 15,0-4-1-15,1-1 0 0,1-3-1 16,4-2 2-16,-6-4-1 0,6-2 1 0,0-2 1 16,0 0-2-16,1 0-1 15,2-9 1-15,2 9-1 0,0-12 0 16,1 5-2-16,3-3-1 0,-1-2-1 0,3 1 0 16,0-2 0-16,2-1-1 15,1 1 1-15,-2-2 1 0,2 1-1 0,0 2 2 16,-1 1-1-16,-1-2 5 0,-2 5-4 15,0 0 2-15,-2 8 0 0,-2-13-1 16,-1 13 0-16,0-8 0 0,-1 8 0 0,-3 0 1 16,0 0 1-16,0 0-4 15,-1 0 2-15,0 0-1 0,0 0 1 0,0 0 2 16,0 0 0-16,0 0-2 0,0 0-5 16,0 0-1-1,0-7-6-15,0 7-3 0,0 0-8 0,0 0-6 16,0 0-4-16,0 0-4 0,0 0-10 15,0 0-18-15,3 0-40 0,-1 0-11 16,3 0 4-16,0 0 7 0</inkml:trace>
  <inkml:trace contextRef="#ctx0" brushRef="#br0" timeOffset="-31550.94">9430 4823 170 0,'10'0'97'0,"-1"0"-2"15,-1-7-6-15,-1 7-23 0,1 0-36 16,0 0-21-16,-2-10 0 0,0 10 0 15,1-9 2-15,0 9 2 0,1-13 3 0,-3 13 0 16,-1-14 4-16,1 7-2 0,1-1-2 16,-2-1-2-16,0 0-1 0,-3-1 0 15,-1 0-3-15,0 0-3 0,0 1-4 16,0 2-1-16,-9 7-1 0,2-13-1 0,-1 13 2 16,-3-9 1-16,0 9-1 0,0 0 0 15,-1 0 2-15,-2 0 0 0,2 3 3 16,-1 4 0-16,1 3 2 0,-1 4-1 15,1 3 1-15,1 2-1 0,1 3 1 16,1 1-3-16,2 0-1 0,1 4 0 16,0-1-1-16,6 1-1 0,-6 0-1 0,6-2 1 15,0 0-1-15,0-2 1 0,0 0 0 16,0-4 0-16,1-1 0 0,5-4 0 16,1-3-1-16,2-2 0 0,0-3 0 15,3-2-2-15,1-3 1 0,1-1-1 16,1 0 1-16,0 0 0 0,0-8-1 0,1 8 1 15,0-14 0-15,-1 2 0 0,0-1 0 16,-1-3 0-16,-1 0 6 0,-1-2-1 16,-1 2 0-16,-2 0-1 0,-2 0 0 15,-3 0 1-15,1-1-1 0,-2 1-1 0,-3-1 1 16,0 0-3-16,0 5-1 0,0-2-1 16,-5 3 0-16,5 2 0 0,-9 0 0 15,3 2 0-15,0 7-1 0,-1-13-1 16,0 13-5-16,1 0-1 0,-2-8-6 15,1 8-6-15,0 0-4 0,1 0-6 0,0 1-4 16,2 1-2-16,4 0-1 0,-5 1 2 16,5 1-3-16,0 0 2 0,0-1 6 15,1-1 4-15,2 0 6 0,2-1 4 16,2 0 3-16,4 0 3 0,-2-1 2 16,4 0 4-16,1 2 3 0,0-2 2 0,2 0 2 15,-1 1 1-15,2-1 2 0,0 1 2 16,-1 0 1-16,0 0 3 0,1 0 1 15,-3 1 3-15,0-1 1 0,-1 0-2 16,-1 1 0-16,-1-1-2 0,-2 1-1 0,1-2-1 16,-2 1-2-16,-1-1 1 0,-1 0-4 15,0 0-1-15,-1 0 0 0,-1 0 0 16,0-12 2-16,-1 12-3 0,-2-13 2 16,0 5 1-16,-1-1-2 0,0-1 0 15,0 2 3-15,0-1-2 0,-6 1-1 0,6 1 0 16,-8 7 0-16,1-8 2 0,0 8-2 15,-1 0 0-15,-1 6-1 0,-1 4 2 16,-1 1-1-16,0 5 1 0,-1 5 1 16,-1 3-2-16,0 2 0 0,1 2-1 15,2 3 0-15,-2 0 0 0,4 1-1 0,0 0-1 16,2-3-2-16,6-1 2 0,-6-3 1 16,6 0-1-16,1-4 0 0,3-3-1 15,1-4 0-15,3-4 1 0,2-5-1 16,3-3 2-16,0-2 0 0,5 0-3 0,-1-10 2 15,2-2-1-15,3-2-1 0,-1-7 2 16,2-2-1-16,1-6 0 0,3-1-1 16,-4-5-1-16,3-2 0 0,-1-2 2 15,0-2-1-15,-2 0 1 0,-1-1 0 0,-1 1-2 16,-2 1 1-16,-2 0 0 0,-1 2 0 16,-1 1 0-16,-3 2 1 0,-1 0-1 15,0 2 1-15,-3 2-2 0,0 4 0 16,-1 2 2-16,-3 2 0 0,1 4 2 15,0 1-3-15,-1 3 0 0,-1 4 0 0,0 0 0 16,0 3-1-16,-1 8 2 0,-1-8 0 16,-1 8-2-16,0 3 0 0,0 0-2 15,-5 6 4-15,1 2 0 0,-1 4 1 16,-3 2-1-16,1 4 5 0,-2 5 0 16,1 3-1-16,-4 4 2 0,-1 3-2 0,0 3 0 15,1 2 1-15,0 0-2 0,1 1-2 16,1 0-1-16,2-1-1 0,1-1-1 15,3-1 1-15,4-2 0 0,0-3 0 16,0-4 1-16,0-1-1 0,2-4 0 16,4-2 1-16,1-2-1 0,2-2 0 15,1 0 0-15,2-3 1 0,-1-1-1 0,2-1 1 16,1-3-1-16,-1-1 2 0,1-2-2 16,0-3 0-16,2-3 0 0,-2-2 3 15,2 0-3-15,-1 0 0 0,3-9 1 0,-2 0-1 16,0-2 0-16,-1-4-1 0,2 0 1 15,-3-3 1-15,1-2-1 0,-1-2 0 16,-2 1 1-16,-1-2-1 0,0 0 0 16,-2 0 0-16,-1-2 0 0,-1 1 1 15,-1 1-1-15,0 0 1 0,-2 1-1 16,-2 1 0-16,0 2 0 0,0 2 0 0,-2 2 0 16,1 1 1-16,-1 1-1 0,0 0 0 15,0 4 0-15,0 9-1 0,0-9 1 16,-7 9-1-16,2 0 1 0,-2 2 0 15,0 2 0-15,-2 2-1 0,-1 0 0 0,-2 1 2 16,0 2 0-16,-2 1 2 16,0 0 0-16,-1 2 2 0,1 1-1 0,-1 0 1 15,2 2 1-15,0 0 0 0,1 2-2 16,3 0 1-16,3 2 0 0,-2 0-1 16,8 1-2-16,-4 0 1 0,4 3 0 0,0-1-2 15,1 1 1-15,5-2 1 0,-3 0-2 16,3 0 3-16,2-2-3 0,0-1-2 15,3-1 0-15,-1-3-4 0,1-2-8 16,2-2-5-16,-1-2-12 0,2-1-13 16,-3-1-12-16,0-3-29 0,-2-3-54 0,-1 0-2 15,-2 0 2-15,-2 0 7 0</inkml:trace>
  <inkml:trace contextRef="#ctx0" brushRef="#br0" timeOffset="-30535.83">8549 5620 222 0,'0'-11'105'16,"-9"11"2"-16,4-10-12 0,1 10-39 16,-1-9-35-16,0 9 1 0,0-13 3 15,0 6 0-15,5-1-2 0,-8-1-3 0,8 3-2 16,-6-2-3-16,6 8-1 0,-5-11-1 16,5 11-3-16,0 0-5 0,0 0-2 15,0 0-1-15,0 0 3 0,1 3 0 16,3 7 1-16,-1 4 2 0,2 4-1 15,1 3 3-15,3 1-2 0,-2 3-2 0,3 0 1 16,0 2-2-16,3 0-1 0,-1 0 1 16,4 0 1-16,-2-2-2 0,2-3 2 15,1-5-2-15,2-5 3 0,1-5 0 0,0-3-1 16,3-4 0-16,2 0-2 16,1-11 1-16,2-1-3 0,3-5 0 0,-1-2 0 15,2-2-1-15,2-2-1 0,-3 0 0 16,1-2 1-16,0 5 0 0,-2 1 1 15,-1 3 3-15,-1 4 0 0,-5 5 2 16,-1 7 1-16,-2 0 1 0,-3 0 0 16,-1 5 1-16,-1 4-2 0,-2 4 0 15,-1 3-3-15,1 2-1 0,0 0 1 0,-1-1-3 16,3-2-1-16,1-1 0 0,1-2 0 16,3-4 0-16,0-1 0 0,2-7 0 15,2 0 0-15,1 0-1 0,1-12-1 0,2 1 0 16,1-4 1-16,1-1-1 0,0-2 1 15,-1-1 0-15,0 2-2 0,-2 2 0 16,0 0 0-16,-3 6 2 0,-1 0 0 16,-1 9 0-16,0 0-2 0,-5 0 4 0,1 3-4 15,-2 6 1-15,-1 4 1 0,-1 1 0 16,1 5 1-16,-2 0-2 0,2 0 1 16,-1 0 0-16,1-2 1 0,1-2-1 15,1-1 0-15,0-3 2 0,2-2 0 16,1-4-1-16,0-1-1 0,0-1 0 0,0-3 0 15,0 0 0-15,0 0 1 0,-1 0-1 16,1 0 1-16,-2 0-2 0,-1 0-3 16,0-9-10-16,-1 9-13 0,-3 0-19 15,-2 0-46-15,-1 0-58 0,-3 0-1 16,-5-8-1-16,-1 8-1 0</inkml:trace>
  <inkml:trace contextRef="#ctx0" brushRef="#br0" timeOffset="-26091.16">8487 7199 166 0,'-5'0'77'0,"5"0"-8"16,0 0-10-16,-5 0-15 0,5 0-15 16,0 0-20-16,-5 0-3 0,5 0-5 15,0 0 0-15,-5 0 1 0,5 0-1 0,0 0 1 16,-4 0 0-16,4 0 2 0,0 0 0 16,0 0 3-16,-5 0 0 0,5 0 0 15,0 0 1-15,0 0-2 0,0 0 1 16,0 0-1-16,0 0-2 0,0 0-1 15,0 0-1-15,0 0 1 0,0 0-1 0,0 0 2 16,1 0 0-16,1 0 1 0,1 0 0 16,0-10 1-16,4 10 1 0,-3-6 2 15,4 6-2-15,0-13-1 0,2 5 2 16,0-2-2-16,2-1-1 0,-1 0 1 16,3-1-1-16,-2-2-2 0,1 1-1 0,1-1 0 15,-1 0 3-15,1 0-2 0,-3 0 1 16,1 3-1-16,-1-3 0 0,-2 3 1 15,1 1-1-15,-1 1 0 0,-1 0 1 16,-1 1-2-16,1 8 2 0,-2-12-1 0,0 12-2 16,-1-12 1-16,0 12-1 0,1-8 1 15,-2 8-1-15,0 0-1 0,0-9 0 16,-1 9 0-16,0 0 0 0,0 0 1 16,-1-8 2-16,1 8 1 0,1 0 0 15,1-8 0-15,0 8 1 0,-1-10 1 0,3 10-1 16,-1-13-1-16,1 6-1 15,1-1 0-15,1 0-2 0,0-1 0 0,0 1-1 16,1-1 0-16,0 1 0 16,-1 0 2-16,-1 8-2 0,0-12 1 0,-1 12 1 15,-1-10 1-15,-1 10 2 0,-1 0-1 16,0-7 2-16,-3 7 0 0,1 0 2 16,-1 0-2-16,1 0 3 0,-2 0-1 0,0 0-1 15,0 0-1-15,0 0 0 0,0 0-8 16,0 0-8-16,0 0-15 15,0 0-18-15,0 0-56 0,0 0-27 16,0 0 1-16,0 0-1 0</inkml:trace>
  <inkml:trace contextRef="#ctx0" brushRef="#br0" timeOffset="-23192.13">8188 5395 153 0,'-5'3'87'0,"5"-2"3"0,-5 0-2 15,5-1-34-15,-5 0-49 16,0 0-5-16,0 0-2 16,5-10 0-16,0 10 3 0,0 0-2 15,0-9 4-15,0 9 3 0,0 0 1 16,0-7 1-16,0 7-1 0,0-8-1 0,0 8 1 15,0-11 0-15,2 11 0 0,-1-14-2 16,2 5-1-16,1 0 0 0,-2-2 1 16,4 1-2-16,-1-1 3 0,2-1-2 15,0 4 0-15,2 8 0 0,-1-8 1 16,2 8 3-16,-1 3-2 0,3 4 1 0,-3 6-2 16,0 6 0-16,2 7 1 0,-1 6 0 15,-2 5-2-15,2 5-2 0,-2 4-1 16,1 0 0-16,2 2 0 0,-4-2 0 15,3 0 1-15,-2-3-2 0,1-5 0 16,0-3 2-16,0-7 0 0,2-6 0 0,0-8-1 16,0-7 1-16,2-7-1 0,0 0 1 15,3-8 1-15,-1-5 2 0,3-7-1 16,0-6 0-16,2-5 1 0,3-4 1 0,-1-4-1 16,4-1 0-16,0-2 1 15,2 1-2-15,-2 1-2 0,1 2 0 0,1 2 0 16,-2 4-1-16,-1 5 0 0,2 5 0 15,-3 5 1-15,0 7-2 0,-1 10 1 16,-2 0 0-16,1 0 1 0,-3 0-1 0,-1 5 0 16,2 5 0-16,-3 2 0 0,1-1 1 15,-1 3 0-15,0-1-1 0,0-1 0 16,-1 1 0-16,-2-2 2 0,0-1-3 16,-1-1 2-16,1-2-1 0,-1-2 0 15,-1-3-1-15,-1-2 0 0,0 0 0 0,1 0-1 16,0-10 2-16,1 2-1 0,1-5 1 15,-1 0-1-15,2-4 1 0,3-2 0 16,-1-2-1-16,3-3 2 0,1-1-1 16,1-1 0-16,3 0-2 0,0 2 1 15,-1-1 5-15,-1 2-5 0,2 1 0 0,-3 4 0 16,1 3 1-16,-3 1-2 16,-1 4 1-16,-1 1 0 0,-2 9 1 0,-1-9-1 15,-2 9-4-15,-2 0 4 0,-1 2 1 16,-1 0-1-16,-1 3 0 0,-1 0 2 15,0 2-2-15,-1-1 0 0,-1 1 0 0,0-1 0 16,-1 1 0-16,1-1 1 0,-2 1-2 16,1 0 2-16,-1-1-1 0,0 0-1 15,-1 1 1-15,0-1 1 0,0-1-1 16,2 2 0-16,-3-2 2 0,1 0-1 16,1-1 0-16,2-1-2 0,1 0 1 0,-2-2 0 15,3-1 0-15,-1 0 0 0,0 0 0 16,2 2 1-16,-1-2-3 0,1 1 1 15,0 1 0-15,1 0 1 0,-2 3 1 0,2 0-1 16,-2 2 0-16,1 3 0 16,0 0 0-16,-2 2 0 0,1 2 1 0,3-1-2 15,-4 1 2-15,2 0 0 0,0-2-1 16,2-1 1-16,-1-1-1 0,1-2 0 16,1-4 1-16,-1-1 0 0,2-3-1 15,0 0 2-15,0 0-3 0,0 0-1 16,0-13 0-16,0 6-2 0,3-2 0 0,-4-1-2 15,3-3-5-15,0 2-4 0,-1-2-7 16,0 1-12 0,1 1-37-16,-2 0-43 0,-1 0 1 0,-2 0 0 0</inkml:trace>
  <inkml:trace contextRef="#ctx0" brushRef="#br0" timeOffset="-22184.15">8373 8014 154 0,'0'5'93'0,"0"-3"-7"15,0 2-9-15,0-2-16 0,-4 0-17 0,4 0-19 16,0-1-7-16,0 0-2 0,0 0 3 16,-5 0-1-16,5-1-1 0,0 0-1 15,0 0-2-15,1 0-3 0,-1 0-5 0,0 0-3 16,0 0-2-16,2 0 2 0,-2 0-6 16,0 0 2-16,0 0 0 15,0 0 0-15,0 0 1 16,0 0-3-1,0 0-1-15,0 0-5 0,0 0-2 0,0 0-2 16,0 0-4 0,1 0-4-16,0 0-9 0,2 0-28 0,-2 0-51 0,4 0 4 15,-2-8 3-15</inkml:trace>
  <inkml:trace contextRef="#ctx0" brushRef="#br0" timeOffset="-20930.55">11774 5647 209 0,'-4'-12'88'0,"4"0"-2"0,-6 3-14 16,6 0-24-16,-5 9-27 0,5-11-10 0,-6 11 2 15,6-9 0-15,-6 9-3 16,6 0 1-16,-5-9-2 0,5 9-1 0,-3 0-2 15,3-8-1-15,0 8 0 0,-7 0-2 16,7 0-2-16,0 0 0 0,0 0-2 16,0 0 2-1,0 0 1-15,1 0 3 0,1 0 2 0,2 0 0 16,-1 2 4-16,3 2-1 0,2 1 1 16,2 1 2-16,1 0-3 0,4 0 0 15,2 0-3-15,3 0 0 0,4-1-3 16,2 1-2-16,2-1 0 0,3 1 1 15,3-1-3-15,1 0 2 0,2 1-2 0,1-1 0 16,4 1 1-16,0 1-2 0,0-1 1 16,2 1 0-16,-1 3 1 0,1-1-2 15,-2 1 1-15,1 1 0 0,0-1 0 16,-1 1 0-16,0 0-2 0,-1 0 4 0,-1 0-2 16,-1-2 0-16,1 1 0 0,-3-2 1 15,0 1 0-15,-1-2 0 0,0 0 5 16,-2 0 0-16,-1-1 2 0,-1-1-1 15,-1 1 3-15,-1-2-1 0,-1 1 1 16,-3 0 2-16,0 0-2 0,0-2-2 16,-3 1-1-16,0-2 0 0,-4 1-2 0,2-1-1 15,-1 1 1-15,-1-1-1 0,-2-1-3 16,-1 2 1-16,2-2-1 0,-3 1 1 16,1-1 0-16,-2 0 0 0,1 1 1 0,-1-1-1 15,1 0-1-15,-2 1 0 16,2-1 1-16,-1 1 1 0,1 0-2 0,-1-2 0 15,1 1 0-15,-1 1 0 0,1 0 1 16,-1 0-1-16,0 1 1 0,1 0-2 16,-1 0 0-16,0 0-1 0,-1 0 2 0,1 0-1 15,-2 0 0-15,-1 1 1 0,0 0 0 16,-1 0 1-16,-1-1-2 0,1 0 1 16,-2 0 0-16,0 1 0 0,-1-2 0 15,0 0 1-15,0 0-2 0,-2 0 0 16,0-1 0-16,0 1 0 0,0-2 2 0,-1 2-2 15,-1-2 0-15,0 1-4 0,-2-1-6 16,1 0-7-16,-1 0-6 0,0 1-10 16,-1-1-16-16,0 2-52 0,0-2-33 15,-7 1-3-15,2-1 5 0,-3 0 7 16</inkml:trace>
  <inkml:trace contextRef="#ctx0" brushRef="#br0" timeOffset="-20198.97">11809 7888 179 0,'0'2'37'16,"0"0"-36"-16,0 0-1 16,0-2-1-16,0 0-45 0</inkml:trace>
  <inkml:trace contextRef="#ctx0" brushRef="#br0" timeOffset="-7341.1">13396 8788 235 0,'-6'8'119'16,"1"0"-3"-16,-1-1-1 0,1 0-5 16,5-1-98-16,-7-1-6 0,7 0-5 15,0-1 2-15,0 0-2 0,0-1-1 16,0 0-1-16,2-1 4 0,2 2 1 15,3 2 1-15,1 0 2 0,1 0 1 0,1 3 4 16,2-1 0-16,0 1-1 0,1 0-1 16,0 1 2-16,1-1 1 0,1 1 1 15,-1-1 0-15,2 2 1 0,-3-2-5 16,2 2-2-16,-1-2 2 0,2 1-1 16,-3-2-2-16,0 1-3 0,-2-2-1 0,0-1 5 15,-1 0 1-15,-2-1 3 0,-1-1 6 16,-1-1 2-16,-1 0 3 0,-1-1 0 15,-1 0 1-15,-1-2-6 0,-1 1 0 0,-1-1-2 16,0 0-5-16,0 0-5 0,0 1 0 16,0-1-3-16,0 0-1 0,0 0-1 15,0 0 1-15,0 1-3 16,0-1 2-16,0 0 0 16,0 0 1-16,0 1-1 0,0 0-1 15,0 0 0-15,0 3-3 0,-6-1 5 0,6 5-2 16,-8 0 2-16,3 5 1 0,-1 0-2 15,-2 3 0-15,-2 3 1 0,0 3 3 16,-1 2 0-16,-3 3 1 0,1 3 0 16,-3 2-2-16,1 0 0 0,-2 0-2 0,1 0 3 15,0-1-2-15,2-3-1 0,0-2-2 16,2-2 0-16,2-3 1 0,-1-3 0 16,4-2 0-16,0-4-1 0,1-2 0 15,1-4-2-15,5-1-10 0,-5-1-11 16,5-2-15-16,0-2-18 0,0 0-23 0,0 0-66 15,0 0-25-15,-5 0 2 0,5 0 3 16,-8-13 10-16</inkml:trace>
  <inkml:trace contextRef="#ctx0" brushRef="#br0" timeOffset="24844.89">13158 7338 181 0,'2'-18'80'16,"1"1"-6"-16,1-1-15 0,-1 0-15 16,0-1-22-16,0 0-16 0,2 1-3 15,-2 1-1-15,1-1 3 0,0 1-1 0,0 2 2 16,1 1-1-16,-2 1-2 0,0 2 2 15,-1 2-1-15,0 1 0 0,0 8-3 16,0-10 0-16,-1 10 1 0,-1 0 1 31,0 0-1-31,0 7 2 0,0 2 0 0,-4 4 2 16,4 4-1-16,-5 3 0 16,5 3 1-16,-7 8-1 0,7 3-2 0,-8 3 1 15,3 3-3-15,0 4 0 0,0 2 0 16,0 0 0-16,0 0 0 0,0-2-1 15,1-2 1-15,4-3 1 0,-8-2-1 0,8-5-2 16,-6-4 2-16,6-3-1 16,-4-4 0-16,4-4-1 0,0-5-1 0,0-2-2 15,-4-3-3-15,4 0-2 0,0-3-3 16,0-1-5-16,0-2-21 0,0 0-45 16,0-1-13-16,0 0 2 0</inkml:trace>
  <inkml:trace contextRef="#ctx0" brushRef="#br0" timeOffset="25229.02">13077 7636 136 0,'-7'0'74'0,"7"0"-8"0,0 0-11 15,0 0-11-15,0 0-7 0,0 0-5 16,0 5-4-16,0 1-13 0,0 1-5 16,0 4 0-16,1 1-2 0,2 3 0 0,-1 2-2 15,-1 3-2-15,1 1-1 16,1 1-1-16,-1 2-3 0,1 0 4 0,1-1 0 16,0 2 1-16,0-4 0 0,3-1 3 15,-2-1 1-15,1-3 1 0,1-4 1 16,-1-3 2-16,2-4-2 0,1-3 2 0,-2-2-1 15,1 0-1-15,1 0-1 0,1-11-3 16,-3 2-1-16,1-1-1 0,1-5 0 16,1-1-2-16,-3-1-1 0,3-2-1 15,-1 0-2-15,0-2-5 0,0 1-7 16,0 0-14-16,-1 1-48 0,0 0-32 0,1 0-1 16,0 0-1-16</inkml:trace>
  <inkml:trace contextRef="#ctx0" brushRef="#br0" timeOffset="31357.1">12137 8939 138 0,'-5'0'85'16,"5"0"0"-16,0-10-12 0,-5 10-10 15,5-7-20-15,0 7-20 0,-5 0-14 0,5-10-1 16,0 10-1-16,-6-8-2 0,6 8 0 16,0 0-3-16,-5-10-2 0,5 10-1 15,-5-6 0-15,5 6-4 16,0 0 0-16,0 0 0 0,-4 0-3 15,4 0 1-15,0 0 0 0,0 0 1 0,0 0 0 16,-5 2 1-16,5 0 4 0,0 0 2 16,0 0 2-16,-5 1 2 0,5-2 3 15,0 1 0-15,-5-1 3 0,5 0 0 16,0-1 2-16,-5 2-1 0,5-2-2 16,0 0-1-16,-4 0-1 0,4 0-3 0,0 0 1 15,0 0-3-15,0 0-2 0,0 0 0 16,0 0-2-16,2 0 0 31,0 0 1-31,1 0 1 16,-1 0-1-16,2 0 1 0,-1 0-1 0,1 0 0 15,0 0 1-15,0 1 0 0,1 2 0 16,0-1-1-16,1 1 1 0,0 1-1 16,0-1 1-16,0 1 0 0,1-1 0 15,1 1 2-15,-1 0-2 0,1-2 4 16,0 1-1-16,1-1 2 0,-1-1-1 0,0 1-1 15,2 0 1-15,-2-2 2 0,-1 0-2 16,1 0-1-16,0 0-1 0,0 0-2 16,-2 0 4-16,1 0-4 0,0 0 1 15,0 0-1-15,-1 0 1 0,0 0-1 16,0 0 0-16,1 0 0 0,-1 0 0 0,0 0 0 16,0 0-2-16,1 0 2 0,-1 0 1 15,0 0-2-15,0 0 0 0,0 0 0 16,0 0 0-16,-1 0 0 0,2 0 0 15,-1 0 2-15,-1 0-1 0,0 0-1 0,0 0-1 16,1-7 3-16,-2 7-2 0,0 0 0 16,-1 0 0-16,0 0 1 0,-1-7-1 15,1 7 0-15,-2 0 1 0,1 0 1 16,-1 0 1-16,-1 0-1 0,1 0 4 0,-1 0 0 16,0 0 1-16,0 0 1 15,0 0 0-15,0 0 1 0,0 0-1 0,0 0 0 16,0 0-2-16,0 0 0 0,0 0-2 15,0 0 0-15,0 0-2 0,0 0-1 16,-4 0-1-16,4 0 1 16,0 0 0-1,-4 0-1 17,4 0-1-32,0 0 0 15,0 0 2-15,0 0-2 0,0 0 0 0,0 1 1 16,0-1-1-1,0 0 0-15,0 1 1 0,0-1-1 0,1 0 2 16,-1 0-2-16,0 1 0 0,0-1 0 16,1 0 1-16,0 1 0 0,-1 0 0 15,1 1 0-15,1-1-1 0,-1 0 2 0,0 1-1 16,1 1 1-16,0-2-1 16,1 2 1-16,0 0-2 0,-1-1 0 0,0 0 1 15,0 0 0-15,0 0 0 0,1 0-1 16,-2 0 0-16,0-1 0 0,1-1 2 15,-1 2-1-15,-1-1 1 0,1-1-1 0,-1 0 0 16,0 0 0 0,1 2 0-16,-1-2-1 0,0 0 0 0,0 0 1 0,0 0-2 15,0 0-1-15,0 0 2 0,0 0 0 16,0 0 0-16,0 1 0 16,0-1 2-16,0 0-2 15,0 0 3-15,0 0-1 0,0 0-2 0,1 0 1 16,0 0 0-16,1 0 1 0,0 0 0 15,1 0-2-15,0-9 2 0,1 9-1 16,0 0-1-16,0-8 0 0,2 8 1 16,-1 0 1-16,2-10-1 0,-1 10-1 15,0 0 2-15,1-10-1 0,-3 10 0 0,2 0 1 16,-1-8-2-16,-1 8 2 0,-1 0-1 16,0 0-1-16,0 0 3 0,-2 0 0 15,1 0-4-15,-2 0 4 0,1 0-2 16,-1 0-2 15,0 0 1-31,0 0 0 0,0 0 0 16,0 0 2-16,1 0-1 15,-1 0-1 1,0 0 2-16,0 0-2 16,0 0 0-1,0 0 0 1,0 0 0-16,0 0 3 15,0 0-3-15,0 0 2 16,0 0 0 0,0 0-3-1,0 0 3 1,0 0-2-16,0 0 2 0,0 0 1 16,0 0 0-16,0 0 3 15,0 0 0-15,0 0 0 0,0 0 2 0,1 0-2 16,-1-8 2-16,0 8-1 0,0 0-1 15,1 0-1-15,-1-7 1 0,0 7-4 16,0 0 1-16,1 0 0 0,-1-8-1 16,0 8 3-16,0 0-3 0,1 0-1 15,-1-7-1-15,1 7-1 0,1 0-3 0,-1 0-3 16,1 0-7-16,1 0-12 0,1 0-17 16,-1 0-80-16,0 3-4 0,-1 0 3 15,-1-2-1-15</inkml:trace>
  <inkml:trace contextRef="#ctx0" brushRef="#br0" timeOffset="64807.95">8424 7950 200 0,'-12'0'108'0,"-1"0"-2"0,-1 0 1 15,2 0-6-15,1 0-96 0,-3 0-2 16,2 0-1-16,1 0-1 0,2 0-1 16,0-8-1-16,0 8-1 0,4-8 6 15,5 8 1-15,-5 0 0 0,5 0 3 16,1-7 3-16,4 7 1 0,2 0 1 0,2 0 2 15,2-8 1-15,3 8-4 0,1 0 0 16,3 0 1-16,3 0 0 0,2 0-4 16,3 0 2-16,3 0-3 0,2 0 1 15,3 0-2-15,3 0 0 0,3 2-1 16,0 1-2-16,4 0-2 0,3 1 3 0,0 0-2 16,2-1 0-16,1 1 0 0,0-1 0 15,0-1-1-15,0 2 1 0,-1-2 0 16,0 2 0-16,-3 1 0 0,0 0 1 15,-3 3 0-15,-1 1 1 0,-1 1-1 16,-4 2 3-16,-1 2-1 0,-3 0 1 16,0 1-1-16,-4 1 0 0,-1 0 4 0,0 0-1 15,-5-1-1-15,-1-2 2 0,-1 0 1 16,-2-3-2-16,-2-2 1 0,-3-1-1 16,0-1 1-16,-2-3-5 0,-3-1 1 15,0-1 0-15,-1-1-2 0,0 1-2 0,-2-1 0 16,1 0-2-16,-1 1 1 0,0-1-1 15,3 2 0-15,-2 1 0 0,1 0 0 16,1 1 0-16,1 0 0 0,-1 1 0 16,1 1 0-16,2-1 2 0,-1 1-2 0,2 0 0 15,-2-1 1-15,0 1-1 0,1 0 0 16,-1-1-1-16,-1-1-1 0,1 0 1 16,-1 1 2-16,-1-2-2 0,1 1-1 15,-1 0 2-15,2-1 0 0,-1-1 0 16,0 1 2-16,1-1-1 0,1 0-1 0,0 0 0 15,2-1 2-15,-2-1-1 0,1 0 0 16,1 0-1-16,-2 0 0 0,1 0 1 16,-1 0-1-16,-2 0 0 0,2-8 0 15,-3 8 0-15,0 0-1 0,0-9 1 0,-1 9 0 16,0 0 1-16,-1 0-1 0,1 0 1 16,0-8 1-16,-1 8 0 0,4 1 0 15,-4-1 0-15,3 1 2 0,0-1-1 16,2 0-1-16,-1 1 0 0,1 0-1 15,-1-1 0-15,0 1 0 0,2-1 0 16,-1 0 4-16,0 0-2 0,1 0-2 0,-1 0 1 16,1 0 0-16,0 0 0 0,0 0-1 15,0-8 3-15,-2 8-3 0,1 0 0 16,0 0-2-16,1 0 1 0,-3 0 2 0,0 0-2 16,2 2 0-16,-4-1-1 15,0 0 2-15,-2 0-2 0,-1 1-1 0,0-1-3 16,-2 0-1-16,1-1-8 0,-3 1-7 15,0-1-7-15,0 0-11 0,0 0-20 16,-1 0-78-16,0-13-19 0,0 6 3 0,0-3 2 16,-4 0 8-16</inkml:trace>
  <inkml:trace contextRef="#ctx0" brushRef="#br0" timeOffset="70702.78">13301 8249 153 0,'-5'0'80'0,"5"0"-5"15,0 0-9-15,-6 0-13 0,6-7-16 16,0 7-22-16,-7 0-12 0,3 0-2 16,4 0 1-16,-5 0 1 0,5 0 2 15,-6 0 3-15,6 0 2 0,-6 1 3 16,6-1 0-16,-5 2 2 0,5-1 0 16,0 0-1-16,-6 1 0 0,6 0-4 15,0-1 0-15,-4 0-5 0,4 0-2 0,0 1-1 16,0-2 0-16,0 1-1 0,0 1 1 15,0 0 2-15,2 0-1 0,0 1 2 16,2 1 1-16,1 0 1 0,0 2 1 16,1 1 1-16,1 0 1 0,1 2-2 15,2 0-2-15,0 1 2 0,2 1-2 16,1 1-1-16,1 0 0 0,1 1-3 0,0-1 0 16,1 1 0-16,0-1 0 0,0 1-1 15,0-1 0-15,0 0-2 0,-1 0 2 16,1-1 0-16,-2 1 1 0,2 1-1 0,-4-1 0 15,1 1 0-15,-2-1-1 0,-1-1 1 16,1 0-1-16,-3 1 1 0,0-3-1 16,-1 1 0-16,-1-2 1 0,0 0 2 15,-2-2 0-15,-1 1-1 0,0-2 3 16,-2-1-3-16,-1-2 0 0,0 0 0 0,0-1 1 16,0 0-1-16,-6 0 0 15,1 1 2-15,0-1-2 0,-2 1 2 0,0 1-3 16,-2 0 2-16,2-1 2 0,-5 2-2 15,2 0 0-15,-1 1-1 0,-2 0-1 16,2 2 0-16,-1 0 1 0,-2 0-1 0,3 1 1 16,-2 1 2-16,1 1-1 0,-1 1 1 15,2 1 0-15,-1 1 2 0,-1-1 0 16,2 4-2-16,0-1 2 0,-1 0-2 16,1 0-1-16,0 1 0 0,1-1 1 15,1 0-1-15,0-2-2 0,-1 0 1 16,3-1-1-16,0-3 1 0,1 0-1 0,-1-2-1 15,3-2 1-15,4 0-1 0,-7-2-3 16,7-1-2-16,0-1-2 0,-5-1-2 16,5 0-7-16,0 0-8 0,0 0-6 15,0 0-17-15,0 0-62 0,0 0-19 0,-4 0 1 16,4-11 2-16</inkml:trace>
  <inkml:trace contextRef="#ctx0" brushRef="#br0" timeOffset="80027.89">14100 8337 194 0,'-7'0'95'0,"7"0"-3"16,-7 0-22-16,7 0-35 0,-5 0-35 15,5 0-29-15,0 0-52 0,0 0-12 0,0 0 0 16</inkml:trace>
  <inkml:trace contextRef="#ctx0" brushRef="#br0" timeOffset="80194.67">14128 8322 128 0,'1'-9'95'0,"0"9"-6"16,-1 0-9-16,0 0-32 0,1 0-48 0,-1 0-51 15,0 0-52-15,0 0 4 0</inkml:trace>
  <inkml:trace contextRef="#ctx0" brushRef="#br0" timeOffset="80342.95">14164 8332 133 0,'1'0'101'15,"-1"0"-4"-15,0 0-6 0,0 0-5 16,1 1-86-16,-1 1-4 0,0-1-92 0,1 0-3 16,-1-1-3-16</inkml:trace>
  <inkml:trace contextRef="#ctx0" brushRef="#br0" timeOffset="93282.53">9968 7743 163 0,'4'-7'86'0,"0"7"-5"16,0-8-12-16,0 8-13 0,-1-7-21 15,0 7-30-15,0-8-5 0,0 8 0 16,0-9 0-16,0 9-2 0,-1-7 2 16,1 7 1-16,-1-9 1 0,0 9 1 0,0-7 2 15,0 7-1-15,-1 0 2 0,1-9 0 16,0 9 2-16,-1 0 0 0,0 0 1 16,-1 0-2-16,0-7-1 0,0 7 0 15,0 0-1-15,0 2-2 0,0 0 4 0,-6 3-3 16,6 2 1-16,-8 3 0 0,3 3 2 15,-3 4 0-15,-1 2 2 0,-1 5-2 16,-2 4 2-16,-3 4-1 0,0 1 2 16,-2 3-1-16,-3 3 2 0,0 1-1 15,-1 2 1-15,-1 0 1 0,0-1-1 16,0-3 2-16,1-2-1 0,0-3-3 0,2-3 1 16,-1-3-3-16,4-5 0 0,1-4-2 15,2-1-5-15,1-5-1 0,3-2-5 16,1-3-8-16,2-1-9 0,1-3-9 15,5-1-19-15,-7-1-35 0,7-1-38 0,0 0 1 16,0 0 4-16</inkml:trace>
  <inkml:trace contextRef="#ctx0" brushRef="#br0" timeOffset="93631.1">9731 7744 190 0,'4'-12'99'0,"-4"2"-1"0,2 1-1 0,-1 0-36 15,1 9-55-15,-2-10 1 0,1 10-1 16,1 0 4-16,1 0 4 0,-1 0 2 16,2 0 4-16,0 1 2 0,0 8 4 15,2 3-2-15,2 4 1 0,-1 3-2 16,1 4-3-16,2 2-3 0,1 4-3 0,-1 2-2 15,1 2-4-15,2 2-1 0,-1 2-1 16,1 1-2-16,1 0 1 0,0 0-2 16,0 1 2-16,-1-3-1 0,2 0 0 15,-2-1 0-15,1-3 0 0,-1-2 1 0,-2-3 0 16,1-1-2-16,-1-2-2 0,-3-2-1 16,2-3-6-16,-2-1-7 0,0-2-17 15,-2 0-26-15,0-3-75 0,0-3-3 16,-1-2-1-16,-3-4 1 0</inkml:trace>
  <inkml:trace contextRef="#ctx0" brushRef="#br0" timeOffset="97178.08">8406 5282 130 0,'-5'3'99'15,"-1"-2"-3"-15,0 0 0 0,6 1 0 16,-5 0-64-16,5-2-29 0,0 1-1 16,2-1 0-16,3 0 2 0,3 0 2 15,2 0 1-15,5-8 2 0,2 8 0 0,3 0 1 16,5 0-1-16,0 0 2 0,4-7-2 16,4 8 0-16,1 0-5 0,4 1-1 15,2-1 1-15,-1 3-1 0,4-1-2 16,0 2 1-16,2 1-1 0,1-1 0 0,-1 1 1 15,4 0 0-15,0 0 3 0,1 0 0 16,2-3 0-16,4 1 2 0,-2-1 2 16,0 0 1-16,2-2-1 0,-1 1 0 15,-1 0 0-15,-3-1 1 0,0 1-2 16,-1 1 2-16,-3 2-4 0,-2 2-1 0,-4 2-1 16,-1 1 0-16,-3 4-1 0,-5 1-1 15,-1 2 0-15,-3 0 1 0,-3 0-2 16,-2 0-1-16,-3-2 1 0,-2 0-2 15,-3-2-3-15,-2-2-7 0,-3-2-10 16,-2-3-21-16,-3-1-76 0,-5-4-5 0,0-1-1 16,0 0 1-16</inkml:trace>
  <inkml:trace contextRef="#ctx0" brushRef="#br0" timeOffset="98010.4">12011 5652 229 0,'-5'-25'104'16,"-1"2"0"-16,0 1-10 0,0 3-29 16,2 1-53-16,-1 2-3 0,5 3-3 15,-5 1-2-15,5 3-3 0,0 3 1 16,1 6 1-16,1-10 1 0,4 10 1 0,2 0 2 15,4 2-1-15,2 2 1 0,2 4 1 16,2 1-1-16,5 1 2 16,0 3-3-16,4 0 2 0,2 2 1 0,3-1 1 15,3 3 0-15,1-1 3 0,3 0 1 16,1 0-1-16,1 2 2 0,3-1 0 16,0 0-1-16,3-2-3 0,0 1 1 0,2-3-3 15,2 1 0-15,1-1-2 0,-1 0-1 16,0 0-3-16,-2-1 0 0,-1 0 0 15,0 1-1-15,-2 1-1 0,-1 0 0 16,-3 1 1-16,-2-1-2 0,0 0-2 16,-6 1 4-16,-2-1-1 0,-3-1-1 0,-2-1 1 15,-4 0 0-15,-2-2-1 0,-1-1-1 16,-3-1 0-16,-2-2 0 0,-2 0-8 16,-1-3-9-16,-3 0-12 0,-2-3-17 15,-3 0-68-15,-2 0-19 0,-2 0 0 16,0-12 0-16,-6 5 1 0</inkml:trace>
  <inkml:trace contextRef="#ctx0" brushRef="#br0" timeOffset="98375.8">11810 7877 187 0,'0'11'92'16,"0"-3"-1"-16,0-1-8 0,0-2-58 15,3-2-25-15,-2-1-64 0,1-2-27 0,0 0-5 16,-1 0-1-16</inkml:trace>
  <inkml:trace contextRef="#ctx0" brushRef="#br0" timeOffset="99008.53">8492 7667 153 0,'-6'3'86'15,"6"1"-8"-15,0-2-22 0,0 1-56 0,0-1-22 16,0-1-59-16,0-1-11 0</inkml:trace>
  <inkml:trace contextRef="#ctx0" brushRef="#br0" timeOffset="99503.63">12018 7824 138 0,'0'2'107'0,"0"0"1"0,0-2-4 15,0 1-1-15,0-1-52 0,0 0-48 16,0 1-3-16,0-1-2 0,0 0-4 16,0 0-3-16,0 0-2 0,0 0-6 0,0 0-3 15,1 0-35-15,-1 0-46 0,0 0-2 16,0 0 2-16</inkml:trace>
  <inkml:trace contextRef="#ctx0" brushRef="#br0" timeOffset="100094.38">8107 7729 187 0,'0'5'103'15,"0"-1"-2"-15,-5 0-5 0,5-1-8 16,0-1-88-16,1 0-49 0,1 0-54 16,2-2 0-16,1 0-1 0</inkml:trace>
  <inkml:trace contextRef="#ctx0" brushRef="#br0" timeOffset="105303.74">8452 8072 193 0,'0'0'91'0,"0"-11"1"0,0 11-12 16,0-10-38-16,0 10-38 0,0-11-4 16,0 11 0-16,0-11 0 0,1 11 2 15,2-8-2-15,-1 8 3 0,1 0 2 0,0 0 1 16,2 0 1-16,0 0 1 0,-1 0 2 16,1 0-1-16,2 0 2 0,-2 0-2 15,1 0 2-15,-1 0-3 0,1 3 1 16,0-1-1-16,0 1-1 0,-1 0-1 15,1 1 0-15,-1 0-1 0,2 1 0 0,0-1-2 16,-1 0 0-16,0 1-1 0,0-1 1 16,2 0 0-16,-2 0-2 0,0 1 1 15,1-1 0-15,-3 0 0 0,2 1-1 0,-1 0 1 16,-1 1 0-16,0-2 1 16,0 2 0-16,-2 0-1 0,1 0-1 0,-1-1 1 15,0 2 0-15,0 0 2 0,1 0-2 16,-3 0 3-16,2 2-2 0,-1 0 0 15,1 0-1-15,-1 2 0 0,1-2 2 16,-1 3-1-16,1 0 0 0,-1 1-3 16,0 0 2-16,2 2-2 0,-3 0 2 0,2 1 0 15,-1 0-1-15,2 1-1 0,-2 0 1 16,1 1-1-16,0 0 0 0,2 0 3 16,-1 1-3-16,2 0 1 0,-3 1-1 0,3 2 0 15,-1 0 2-15,2 1 1 16,0 1-2-16,-2 1 0 0,1 0 1 0,0 1-1 15,0 2 3-15,1-1-1 0,0 2 0 16,0-1 0-16,0 1-1 0,0-1-1 16,1-1 2-16,0 1 1 0,0-1-2 15,2 0 0-15,-2 1-1 0,4 0 1 0,-1 2 0 16,1-1 0-16,1 2 2 0,-1 1-3 16,1 1 1-16,0 1-1 0,1 2 1 15,2 0-1-15,-3 3 1 0,2-1 1 16,-1 2 0-16,1 0 0 0,-1-1-1 0,1 2 1 15,0-1 0-15,-1 1-1 0,2-1 2 16,0-1-2-16,1 0 0 0,1 0-2 16,1 1 0-16,1-2 0 0,1-1 1 15,0 0-1-15,2-1 1 0,0-2 0 16,2 0-1-16,1-3 1 0,0-1-1 0,2 0 2 16,-3-4 1-16,2 1-1 0,0-3 2 15,0-1 0-15,2-2-1 0,-3-1 1 16,1-1-1-16,0 0 1 0,1-1-2 15,1 0-1-15,1-1 1 0,0 1-2 16,0-1 0-16,2-1-1 0,-2 1 0 0,2-2 0 16,1 1 1-16,1-1-1 0,-2 0 2 15,1-1 0-15,1-1-1 0,-1 0 1 16,1-2 0-16,-2-1 0 0,1 0 1 16,-1-2 1-16,0-1 0 0,0 0-1 0,0-1 0 15,1-1 0-15,-1-1-2 16,0-1 2-16,1 1 0 0,-1-1 0 0,1-1-1 15,1 2 0-15,0-3-1 0,0 0 0 16,2 0 0-16,-1-1 0 0,1 0 0 16,-1 0 2-16,0 0-2 0,0 0 0 0,0-10 1 15,-1 10-2-15,1-10 2 0,-1 10 0 16,-1-14 0-16,0 6 0 0,-1-2-1 16,1 2 0-16,-1-2 1 0,-1 2 0 15,1-2-1-15,0 2 2 0,-1-2-1 16,1 1-2-16,-1 0 2 0,1 1 0 0,0-2 0 15,-1 0 0-15,-1-1-1 0,1-2 1 16,-1-2-1-16,-2 0 0 16,2-3 0-16,-1-2 1 0,0-1-1 0,1-3 0 15,-2 0 2-15,1-1 1 0,-1-1-2 16,1 1 2-16,-1 0-3 0,0-2 0 0,1 4 0 16,-1 0-1-16,1 3 1 0,0-1 0 15,-3 3 0-15,1 1-4 0,-1 2 4 16,-2 1-2-16,0 3 3 0,0-2 1 15,0 3-1-15,-3-1 0 0,2 0 0 16,-2 1 0-16,0-2 1 0,0 0 0 0,1 0-1 16,0-1-1-16,0-1 1 0,0-1 1 15,1 1 0-15,2-3 0 0,0 0 0 16,1-1-1-16,0 0-1 0,1-1 0 16,2-1 1-16,0-1 0 0,-1 1 0 0,1-1-1 15,0-2 0-15,-1 1-1 0,1 1 1 16,-2-2 1-16,1 1-1 0,0 1 0 15,-1-2 0-15,0 1-1 0,-1 2 1 16,-1-1 1-16,0 1-2 0,-1 3 1 16,0 0-1-16,-1 0 1 0,1 2 0 0,-1 2 0 15,0-1 1-15,-1 3 0 0,0 0-1 16,1 1 0-16,-2 2 0 0,1-2 1 16,0 2-1-16,-1 0-1 0,0 0 3 15,1 0-2-15,-2 0 0 0,2 0 0 16,-1-1-1-16,-2 3 1 0,2 0 1 15,-2-3-1-15,0 9 0 0,-1-13 0 0,-1 13-1 16,-1-12 2-16,-1 12-2 0,1-10 1 16,-3 10 1-16,0-9-2 0,2 9 1 15,-3-10 0-15,2 10 1 0,-2-10 1 0,0 10-2 16,1-11 0-16,0 11 1 0,-1-10 1 16,1 10-2-16,-2-11 0 0,0 11 0 15,1-11 0-15,-3 11 0 0,0-7-3 16,0 7-2-16,-3 0-6 0,0-11-8 15,-2 11-13-15,0 0-10 0,-1-10-36 0,-1 10-54 16,-1-12-4-16,1 3 0 0,-1-1 4 16</inkml:trace>
  <inkml:trace contextRef="#ctx0" brushRef="#br0" timeOffset="105888.03">13035 8677 239 0,'-9'5'118'0,"-1"-1"1"0,0 0 1 0,1-1-2 15,1-1-102-15,1 0-8 0,-1 1-4 16,3 1-1-16,5-1 0 0,-6 0 2 16,6-1 0-16,1 0 2 0,1 3 1 15,3 3 1-15,2 2 2 0,3 1 2 16,1 1-1-16,1 2 0 0,2 0-1 16,1 2-2-16,1-1-2 0,0 1 3 0,2 0 0 15,-1 0-5-15,0 0-2 0,0 0 1 16,0 0-1-16,-2-1-1 0,1 0 1 15,0 0 0-15,0-1-1 0,1 0-2 16,-3-1-2-16,2 0 5 0,-2-2-1 0,1 1-2 16,-2-2 1-16,0-1-1 0,-1 0 4 15,-2-2 5-15,0-1 6 0,-2-1 4 16,-1 0 1-16,-3-1 1 0,-1-1-1 0,-2 0 2 16,-1 2 0-16,0-1-5 0,-6 2-3 15,-2 2-6-15,-1 2-2 0,-4 2-3 16,0 3 1-16,-4 1 1 0,0 4 4 15,-2 4 0-15,-3 2 1 0,1 2 2 16,-2 3-1-16,0 1-1 16,0 2 0-16,1 0-1 0,0 0 0 0,1-1-5 15,3-1-1-15,0-2-1 0,2-2-1 16,2-4-1-16,2-2 0 0,1-2-2 0,3-6-4 16,1 1-5-16,1-5-11 0,2-1-13 15,4-2-19-15,-6-1-29 0,6-4-82 16,0-2-5-16,0 0 2 0,0 0 4 15,0-11 5-15</inkml:trace>
  <inkml:trace contextRef="#ctx0" brushRef="#br0" timeOffset="109334.58">7504 10770 128 0,'2'-10'92'0,"1"10"1"0,-2 0 1 16,0 0-19-16,-1 0-37 0,0 0-31 0,0 6-2 15,0 6 2-15,-4 3 3 0,4 4 2 16,-9 8 1-16,4 5 1 0,-1 9 3 16,-3 5 0-16,-2 13 1 0,-2 7 1 0,-1 9-3 15,-4 6-2-15,-2 5-1 16,-3 6-3-16,-3 3 0 0,-1 4-4 0,-2-1 0 15,-1-2-2-15,0-1-2 0,1-5-1 16,-1-8 2-16,3-5-2 0,0-12-1 16,4-8-3-16,1-11-6 0,4-6-9 15,3-10-10-15,2-10-35 0,5-9-51 16,2-10-4-16,6-1-2 0,-5 0 1 0</inkml:trace>
  <inkml:trace contextRef="#ctx0" brushRef="#br0" timeOffset="109667.18">7280 11041 186 0,'17'-26'109'16,"-2"7"1"-16,1 3-2 0,-3 5 2 0,3 3-83 15,0 8-23-15,1 0-2 0,-2 0 0 16,4 0-1-16,-3 0 0 0,2 0 0 15,-2 3-1-15,2 2 1 0,-1 5 3 16,-2 1 3-16,0 2-1 0,-2 1 2 0,-3 1-1 16,-3 3 2-16,-4 3-1 0,-3 1 1 15,0 3-1-15,-5 3-6 0,-5-1 6 16,-1 3-1-16,-2-1 2 0,-5 1 0 16,-2 0-1-16,1-2-1 0,-2-1 1 15,1-2-2-15,1-1-5 0,1-6-1 0,3-2-5 16,1-4-6-16,4-3-7 0,3-3-10 15,2-3-6-15,5-3-23 0,0 0-45 16,0 0-21-16,4-8 3 0,3 8 3 16</inkml:trace>
  <inkml:trace contextRef="#ctx0" brushRef="#br0" timeOffset="110665.34">7624 11172 163 0,'23'-25'98'0,"2"1"3"0,-2 2-4 16,-1 4-18-16,-3 3-29 0,-1 4-30 15,-2 11-1-15,-3-7 0 0,-2 7-1 0,-3 4 0 16,-2 7-4 0,-5 6-3-16,-1 7-1 0,0 5-3 0,-7 5-4 0,1 2 0 15,-2 2-2-15,0-1 1 0,-2 1-1 16,-1-2 0-16,1-1 0 0,-1-3-1 16,1-2 1-16,2-5-1 0,-2-7 0 15,4-6-1-15,6-9 1 0,0-3-1 0,0 0-1 16,4-19-1-16,5-2 1 0,3-4 1 15,2-4-1-15,5-5 0 0,1-1 1 16,3-4 1-16,1-1-1 0,3-2 1 16,1 2 0-16,-2 2 0 0,2 3 0 15,-2 6 1-15,-3 7 0 0,-1 8 1 0,-4 14 4 16,-4 0-3-16,-3 0 0 0,-2 10 2 16,-4 11 0-16,-4 8 0 0,-1 5-2 15,1 3 1-15,-1 4-2 0,0 1 0 16,0-1-4-16,0-1 8 0,0-4-5 15,0-4-2-15,0-7-1 0,3-8 1 0,3-8-1 16,3-8-1-16,2-1 1 0,3-8-2 16,3-9 2-16,0-3-5 0,1-4 3 15,1-4 1-15,1-1 1 0,-2-2 1 0,-1 1 0 16,1 1 2-16,-1 2-1 0,-2 2 1 16,-1 4-1-16,-2 3 1 0,-1 4 1 15,0 4 0-15,-2 10 2 0,-1-10-1 16,2 10 1-16,-4 0-2 0,0 0 1 15,1 4-1-15,-1-1 0 0,0 2 0 16,0-1 0-16,-2 2 1 0,1-2-2 0,-1 0 0 16,-3 0 0-16,0-1 1 0,-1-1-1 15,0 0 0-15,0 0-1 0,-4-2 1 16,-2 0 0-16,0 0-1 0,-3 0-1 16,0 0 2-16,1-10-1 0,-2 10 1 15,-2-10-1-15,1 10 1 0,1-10 0 0,2 10-1 16,-1-9 1-16,2 9 0 0,0-10 0 15,0 10-1-15,7-8 0 0,-6 8-1 16,6-9 0-16,-5 9 1 16,5 0-1-16,0 0 0 15,0 1 2 1,0-1-1 0,0 0 2-16,0 1-1 0,0 0 2 15,0 3 0-15,0 3 1 0,-4 2 0 16,4 5 2-16,-5 3-1 0,5 4 0 0,-7 2-2 15,7 1 1-15,-5 2 0 0,5 0-1 16,0 2-1-16,0 1 0 0,0-1-2 16,0 0 2-16,0-2-2 0,2-4-2 15,3-4 4-15,3-4-2 0,1-6 0 16,2-3 0-16,3-4 0 0,-1-1 0 0,3 0 2 16,0 0-1-16,1-13 1 0,-2 4-2 15,2-1 0-15,-1-2 0 0,-1-1 0 16,-1 1 3-16,0-2-3 0,-3-2 0 15,-1-2 0-15,0 0-1 0,-4-2 0 0,-1 0 1 16,0-2 0-16,-4 0-1 0,0-2 1 16,0 0-5-16,-1 1 5 0,0 1 0 15,0-2 0-15,-5 2-2 0,5 2 1 16,-6 3 0-16,6 4 1 0,-8 4 0 16,2 9-2-16,-4 0-1 0,3 0-2 0,-4 0-6 15,0 9-4-15,-1 3-2 0,1 4-5 16,-1 3-6-16,1 0-6 0,-1 2-8 15,3-3-25-15,2 0-36 0,2-4-12 16,5-1 4-16,0-4 2 0</inkml:trace>
  <inkml:trace contextRef="#ctx0" brushRef="#br0" timeOffset="111364.69">8668 11041 176 0,'18'-13'99'0,"-1"3"2"15,-3 0-4-15,-1 4-24 0,-3 6-38 16,-3 0-24 0,-3 0-2-16,-4 0 5 0,0 0 4 0,0 12 0 0,-7 3-1 15,-1 7 0-15,-3 3 0 0,0 7-1 16,-1 2-3-16,0 2 0 0,-1 1-5 16,1 0-5-16,3 0-1 0,1-3-2 15,2 0 2-15,6-6-1 0,0-3 0 0,0-9 0 16,1-4 0-16,5-8-1 0,4-4 1 15,3 0 0-15,2-12-2 0,4-4 2 16,1-6 2-16,3-5-4 0,2-3-1 16,2-6 1-16,1-3 2 0,1-4-1 15,0-3 0-15,2-2-2 0,0-1 3 16,0-2-1-16,-1-1-2 0,0 1 2 0,-3 2 0 16,0 3 1-16,-2 2-3 0,-3 4 2 15,-2 3-1-15,-5 4 1 0,-3 5 0 16,-2 6 0-16,-4 6 0 0,-3 7 3 15,-3 9 2-15,0 0-2 0,-5 7 3 0,-3 6 3 16,-4 8-1-16,0 5 2 0,-2 7 0 16,-2 1 1-16,0 5-4 0,1 4 0 15,0 3 0-15,3 3-1 0,2 2-3 0,1-1 0 16,3 0-1-16,6-1 0 16,0-3-1-16,0-2 0 0,0-4 1 0,3-2-2 15,4-3 0-15,3-3 0 0,2-5 0 16,2-3-2-16,1-7 1 0,2-5-2 15,0-6 1-15,4-6-2 0,-3 0 0 0,4-10-2 16,2-7 3-16,1-5-3 0,2-6 0 16,1-4 2-16,0-3 1 0,0-3 0 15,0-3 1-15,-1 1 0 0,-2 0 4 16,-3 0 0-16,-4 3-1 0,-3 4 2 16,-4 3 0-16,-5 6-1 0,-6 7 2 15,0 6-1-15,-4 11 2 0,-6 0 0 0,-4 0 2 16,-3 0-1-16,-3 8-1 0,0 5 2 15,-3 3-3-15,0 4 0 0,0 4 2 16,4 4-3-16,1 5-1 0,5 6-1 16,1 1 0-16,4 2-1 0,8 3 0 15,0-2-1-15,0-1-1 0,2 2-6 0,5-2-8 16,4-3-14-16,2 1-9 0,3-3-33 16,0-4-59-16,1-3-3 0,0-7 1 15,1-5 3-15</inkml:trace>
  <inkml:trace contextRef="#ctx0" brushRef="#br0" timeOffset="111598.11">9817 11530 166 0,'0'20'137'15,"0"1"5"-15,0 1 0 0,-6-1 0 0,1 1 0 16,2-2-107-16,-3 0-16 0,1-2-17 16,0 2-2-16,0-4-8 0,0-2-23 15,5 0-20-15,-6-1-57 0,6-1-35 16,0-2 2-16,0-1-1 0,0-3 6 16</inkml:trace>
  <inkml:trace contextRef="#ctx0" brushRef="#br0" timeOffset="112680.7">10325 11333 166 0,'0'0'109'0,"0"-7"-1"15,0 7 2-15,0 2-1 0,0 2-55 0,0 5-47 16,-5 3-1-16,5 4-5 0,-6 2 0 16,6 4-1-16,-8 1 0 0,8 2 3 15,-9 3-3-15,9 1 1 0,-8 1 1 16,8 1-1-16,-7-2 0 0,7 0 0 15,-6-5 1-15,6-5 0 0,0-4 2 0,0-8-6 16,0-6 2-16,4-1-4 0,2 0-1 16,0-16 0-16,5 0 0 0,-2-7-2 15,2-2 1-15,3-5-2 0,-1 0-2 16,1-3 6-16,0 0 2 0,1 2 2 16,-2 0 6-16,-1 5 3 0,0 4 4 0,-2 7 4 15,0 7 2-15,-5 8 4 0,2 0 0 16,-5 7 0-16,0 7-2 0,-1 6-4 15,0 5-5-15,0 3 0 0,0 3-7 16,2 0 1-16,-2 1-3 0,2 2-2 16,2-4-2-16,2-2 0 0,1-3 2 0,2-5 0 15,2-3-1-15,2-5 0 16,2-4 1-16,1-2-2 0,2-4 0 0,0-2 2 16,1 0 0-16,1 0-1 0,0-15 1 15,0 3-1-15,0-2 1 0,-1-4-2 16,-1-4 1-16,0-5 1 0,-2-2-1 0,0-4 0 15,-1-4 0-15,-1-3 2 0,-2 0-3 16,0 0 1-16,-4 1 1 0,-1 0 0 16,-3 5-2-16,-2 3 1 0,-2 5 0 0,-1 8 0 15,0 9 0-15,-7 9 0 16,-2 0 4-16,-3 7-1 0,0 8 0 0,-3 9 0 16,-2 6 2-16,1 5 0 0,-2 3-1 15,3 3 0-15,-1 1-1 0,2 2-2 16,4-1 1-16,1-2-1 0,4-3-2 15,5-3 2-15,0-5-1 0,0-6 0 0,2-3 1 16,5-6 0-16,4-4 0 0,2-4-2 16,1-4-1-16,5-3-1 0,-1 0 0 15,2 0-6-15,1-12-4 0,-1 1-7 16,3-3-9-16,-3-3-8 0,0-2-7 16,0-4-4-16,-3 0-13 0,-2-2 0 15,-1 0 31-15,-1 1 7 0,-5 1 12 0,0 0 14 16,-3 3 14-16,-2 1 11 0,-2 1 14 15,-1 4 18-15,0 1 5 0,0 2-24 16,0 3-3-16,-6 8-8 0,6-11-5 0,-6 11-5 16,6 0-6-16,0 0-5 0,-4 0-5 15,4 3-4-15,0 6 0 0,0 2 0 16,0 3-1-16,0 3 1 0,2 3-1 16,-2 1-4-16,2 2 2 0,1 2-1 15,-1-1-1-15,1 2 0 0,0 0 0 0,0-1-3 16,1-3-3-16,0 0 1 0,1-3-4 15,0-2-4-15,2-3-6 0,-1-2-11 16,1-2-15-16,-1-3-32 0,3-1-44 16,-4-1 1-16,1-2 2 0</inkml:trace>
  <inkml:trace contextRef="#ctx0" brushRef="#br0" timeOffset="113097.14">11139 11553 140 0,'4'-7'92'0,"-3"7"7"0,3-12 5 15,-1 12-4-15,0-8-11 0,1 8-27 16,-1 0-36-16,-1-7-3 0,1 7-3 16,-3 0-8-16,0 4-4 0,0 3-3 0,-9 4-1 15,1 1-4-15,-1 3 1 0,-2 2-1 16,-2 1 2-16,1 2 0 0,-3 0 2 15,1-1 2-15,-1 1 0 0,1 0-1 16,0-1-1-16,1-1 0 0,1-2-2 16,2-4-2-16,3-3 0 0,1 0-2 0,6-5-2 15,-4-2 1-15,5-2 4 16,4 0 2-16,2-12 5 0,4 5 4 16,5-3 2-16,1-3 0 0,7-2 1 15,3-2 0-15,5-3-2 0,4-3-2 0,4-3-2 16,3-2-2-16,3-1-4 0,5-2-1 15,1 0-2-15,2-1 0 0,-2 2-1 16,0 1-5-16,-2 3-7 0,-5 2-6 16,-4 3-8-16,-7 5-8 0,-5 3-7 0,-5 4-6 15,-5 9-19-15,-6-11-40 0,-5 11-25 16,-3 0 6-16,-5 0 5 0</inkml:trace>
  <inkml:trace contextRef="#ctx0" brushRef="#br0" timeOffset="113697.06">11747 11291 142 0,'-7'-11'109'0,"0"-1"2"15,2-1 2-15,1 1-9 0,4-1-37 16,-8 2-52-16,8 0-10 0,-5 1-5 16,5 2-2-16,-4 8-3 0,4-14-1 15,0 14-3-15,0-8 0 0,-5 8-2 16,5 0 3-16,0 0 0 0,0 0 4 16,0 0 3-16,0 0 2 0,0 0 1 0,0 0-1 15,0 0 1-15,0 0 1 0,0 0 1 16,-4 0-1-16,4 0 1 0,0 0-2 15,0 0 0-15,0 0 1 0,0 0 1 16,0 0 0-16,-4 0 1 0,4 0 1 0,0 0-1 16,0 0-1-16,0 0-1 0,0 0-1 15,0 0 2-15,-5 0-1 0,5 0-1 16,0-8-1-16,-7 8-1 16,7 0-1-16,0 0 2 15,-5 0 1-15,1 0-2 0,4-7 2 16,-5 7 0-16,5 0 1 0,-5 0 1 15,5 0-1-15,-5 0 0 0,5 0 0 16,-5 0-1-16,5 0-1 0,0 1-1 16,-5-1 2-16,5 0-1 0,0 0 0 15,0 1 2-15,-5 0 2 0,5 3 5 0,0 2-1 16,-6 3 5-16,6 5 3 0,-8 3 0 16,1 5 1-16,1 1 2 0,-1 5 0 15,-1 3-2-15,-2 5-4 0,1 1-1 16,-1 4-3-16,-1 2-1 0,0 1-2 15,1-1-1-15,0-1-2 0,3-2-2 0,0-3-1 16,3-3 1-16,4-3-1 0,-8-2-1 16,8-4 1-16,0-2-1 0,0-4 1 15,1-4-1-15,3 0-1 0,1-7 0 16,2-1-4-16,1-4-5 0,3-3-3 0,1 0-4 16,2 0-5-16,1-15-5 0,3 3-5 15,1-2 3-15,2-5-3 0,2 0 4 16,-1-5 3-16,2 0 6 0,1-1 5 15,-1-2 3-15,1 0 5 0,-2-1 4 16,0 1-4-16,1 2 0 0,-1-2-6 0,-2 2-8 16,0 2-22-16,0-2-34 0,-3 0-27 15,1 1-1-15,0-2 1 0</inkml:trace>
  <inkml:trace contextRef="#ctx0" brushRef="#br0" timeOffset="113979.13">12221 11024 215 0,'2'0'101'15,"0"0"0"-15,-2 0-4 0,0 0-14 16,0 5-22-16,-4 7-35 0,-2 2-3 0,-2 6-2 16,-2 4-3-16,-2 6-1 0,-2 3-1 15,-2 4-2-15,-2 5-1 0,-2 2-5 16,0 2 0-16,-2 2-3 0,1 1-4 0,1-2-1 15,-1 0-1-15,2-4-3 0,1-3-4 16,2-4-2-16,1-4-4 0,1-6-2 16,4-5-3-16,4-6-3 0,0-7-4 15,6-8-5-15,0 0-5 0,1-7-22 16,4-8-26-16,2-7-22 0,3-7 1 16,4-6 4-16</inkml:trace>
  <inkml:trace contextRef="#ctx0" brushRef="#br0" timeOffset="114212.46">12090 11310 211 0,'20'-42'102'0,"1"4"1"15,-5 7-2-15,0 6-15 0,-2 8-34 16,-1 7-25-16,-3 10-1 0,-2 0 1 0,0 4-2 16,-3 10-4-16,-2 6-3 0,0 3-4 15,-2 5-2-15,1 3-2 0,0 1-4 16,1 2-3-16,0 0-1 0,2 0-1 16,0-1 1-16,0-2 0 0,1-4 1 15,2-4 2-15,1-5 0 0,1-7 1 0,2-8 0 16,3-3 1-16,1 0-2 0,1-18-2 15,3-4-3-15,1-7-2 0,1-7-7 16,2-5-7-16,1-4-7 0,-1-2-8 16,1-2-6-16,-2 0-12 0,-1 3-27 15,-3 2-37-15,-2 4-14 0,-3 6 3 0,-1 8 7 16</inkml:trace>
  <inkml:trace contextRef="#ctx0" brushRef="#br0" timeOffset="114612.19">12603 11248 136 0,'3'16'77'0,"0"-1"2"0,1-3 3 15,0 0 0-15,-1-3-6 0,0 0-18 0,-1-1-29 16,-1 0-9-16,-1 1-2 16,0 0 0-16,0 1-2 0,-7 1-1 0,1 4-1 15,-2-1-1-15,-1 2 2 0,0 3 2 16,-2 1 2-16,1 3-1 0,0 2-3 15,-2 1 0-15,2 2-5 0,2-1 0 16,0 2-2-16,2-3-4 0,6 0 1 0,-4-3-3 16,4-2-2-16,1-2 1 0,3-4 0 15,1-3-1-15,4-3 0 0,0-5-1 16,3-4 0-16,3 0 0 0,0 0-2 16,2-11-1-16,2 0 2 0,-1-3-1 0,1-4 0 15,-1-1 0-15,0-2 0 0,-3-1-1 16,0-1 1-16,-4 0-1 0,0 0 2 15,-5 3 0-15,-3 1 0 0,-3 3-2 16,0 4 2-16,0 2-1 0,-11 10 0 16,0-8-2-16,-2 8 4 0,-4 0-1 15,0 1-1-15,-1 2 0 0,1 1-7 0,0 1-7 16,0 2-8-16,3 0-16 0,1 2-42 16,2-2-38-16,3 0-4 0,3-3 1 15,5-1 0-15</inkml:trace>
  <inkml:trace contextRef="#ctx0" brushRef="#br0" timeOffset="115477.95">12848 11539 184 0,'5'0'101'0,"1"-11"1"0,-3 11-1 15,-1 0-15-15,-2-9-62 0,0 9-20 0,0 0 0 16,0-8 4-16,-5 8 2 0,-1 0 6 16,1 1 3-16,-2 5 4 0,-2 4 2 15,0 4-1-15,-2 3-1 0,1 2-1 16,-2 2-4-16,1 3-4 0,0 1-4 0,0 1-5 16,1 0-3-16,1 2-1 0,1-2-1 15,3-2 0-15,5-1 0 0,0-5-1 16,0-4 2-16,2-3 0 0,7-5-1 15,1-3 0-15,3-3 0 0,4 0 1 16,2-9-1-16,2 0 0 0,2-4 0 16,2-4 1-16,1-2-1 0,-1-3 0 0,2-3 1 15,-1-2 1-15,0-1-2 0,-2-1 0 16,-2 0 0-16,0 0 2 0,-2 0 2 16,-4 0 1-16,-1 1 6 0,-2 3-2 15,-2 0 2-15,-1 1 0 0,-4 2-1 16,0 0 2-16,-2 2 1 0,0 2-4 0,-1 2-1 15,-2 2-4-15,0 1-2 0,0 2 2 16,-1 2-2-16,0 9 1 0,0-8-1 16,0 8 0-16,0 1 5 0,0 5-2 15,-8 6-2-15,4 4-1 0,-1 7 2 16,-1 2-2-16,1 4 0 0,-1 1 0 0,0 4-1 16,1 0-1-16,1 1-3 0,4 1 1 15,-7 0 2-15,7-2 0 0,0-4 0 16,0-3 0-16,0-5 0 0,4-4 0 0,2-6 0 15,3-5 2-15,2-4-2 16,1-3-1-16,3 0 1 0,1 0-1 0,3-16 0 16,2 3 0-16,1-4 1 0,3-5-2 15,1-3-1-15,3-4-3 0,-1-3 0 16,1-2-2-16,-2-3-1 0,-1 0 2 16,-1 0 0-16,-2-1 0 0,-2 1 2 15,-4 3 3-15,-2 2 2 0,-3-1 4 0,-4 6 1 16,-2 1 2-16,-2 5-1 0,-4 2 0 15,0 4 1-15,-5 6-2 0,-2 9-2 16,-2 0 1-16,-1 0-3 0,-3 0 2 16,0 9 1-16,-4 4 1 0,1 6 3 0,-1 4-1 15,-1 3-1-15,0 4 0 0,-1 4 2 16,1 2-1-16,0 3-1 0,2 1-2 16,1 1-1-16,3 0-2 0,2 1 1 15,1-2-1-15,5-2 0 0,4-1 0 0,0-4 4 16,0-2-5-16,4-1 1 0,5-3 0 15,1-2 0-15,3-2 0 0,4-3-1 16,1-2 1-16,3-3-1 0,1-2-3 16,1-1-10-16,0-2-5 0,0-1-11 15,1-3-12-15,-4 1-10 0,-1-1-13 0,-1-3-38 16,-4-2-49-16,-2 0 4 0,-4-1 5 16,-4 0 10-16</inkml:trace>
  <inkml:trace contextRef="#ctx0" brushRef="#br0" timeOffset="116177.53">14085 11680 205 0,'-7'0'107'0,"1"0"1"0,1 0-8 16,-1 0-17-16,1 0-25 0,5 0-28 16,-6 0-4-16,6 0-5 0,0-7 0 0,0 7-3 15,0 0-2-15,0 0-1 0,0 0-3 16,0 0 0-16,0 2-1 0,0-1 0 16,0 1 1-16,2 0-3 0,1 1 1 15,3 0-2-15,-1 0 0 0,1 0-1 16,2 1-5-16,0-1-2 0,2 1-4 0,0-1-9 15,1 1-10-15,2 0-13 0,-1-1-25 16,1-1-63-16,-2 1-14 0,-1 0 1 16,0-2 1-16</inkml:trace>
  <inkml:trace contextRef="#ctx0" brushRef="#br0" timeOffset="116426.71">14100 11853 148 0,'-14'12'102'0,"2"-2"0"0,1-1-2 16,0 0 1-16,2-1-61 0,1-2-31 15,2 1 0-15,-1-4 0 0,7 0 6 16,-6 0 6-16,6-1 1 0,0 1 5 16,0-1 1-16,0 1-1 0,2 0-1 0,2-1-4 15,1 0-4-15,1-1-4 0,1-1-7 16,1 0-7-16,0 0 0 0,2 0-9 15,0 0-10-15,0 0-9 0,1 0-11 16,0 0-26-16,-1 0-51 0,1 0-14 16,-1 0 2-16,0-7 4 0</inkml:trace>
  <inkml:trace contextRef="#ctx0" brushRef="#br0" timeOffset="118025.87">14785 11765 127 0,'-6'2'103'0,"1"3"0"0,0 3 0 0,-4 3 0 16,1 3-44-16,-1 3-51 0,-2 2 0 16,-1 4 0-16,1-1 2 0,-3 3-1 15,2 0 0-15,-1 1 0 0,1 2 1 16,0 0-1-16,-1 0-2 0,2-3 0 0,0-3-1 15,2-1-1-15,1-5-2 0,1-2-2 16,1-5-1-16,1-2-1 0,5-3-1 16,-6-4-1-16,6 0-4 0,1-9-1 15,1-2-2-15,3-4 2 0,3-3 0 16,1-3 0-16,3-3 0 0,3-1 2 0,0-1 0 16,3 0 4-16,0-2 2 0,2 3 0 15,1 0 0-15,-1 3 3 0,0 4-1 16,-1 4 3-16,-1 3 3 0,-2 11 3 15,-3 0-2-15,-1 0 0 0,-3 0 3 16,-3 5 0-16,-1 8-1 0,-1 1-1 16,-2 2-2-16,1 4-8 0,-2-1 6 0,-1 1-5 15,0-1 2-15,1 0-1 0,-1 0-4 16,0-3-2-16,0 1-2 0,0-3 0 16,0-4-1-16,3-2 4 0,0-4-4 0,2-4 0 15,2 0-3-15,1 0 0 0,3-9 2 16,0 1 2-16,3-2-1 0,0-2 3 15,2 0 2-15,0-2-1 0,3-1-1 16,-2 2 3-16,2-1 0 0,0 3 1 16,-2 1 0-16,0 2 1 0,-3 8 2 0,-3 0 1 15,-1 0-1-15,-4 0 1 0,-3 5 1 16,-2 5 1-16,-1 3-1 0,0 1-1 16,0 2-1-16,-8 2 1 0,3 0-3 15,-1 0 2-15,1 0-3 0,1 0 0 16,4-1-3-16,0-2-2 0,0-3 0 0,0-3-1 15,6 0-2-15,5-3 0 16,3-4-1-16,3-1-2 0,1-1 2 16,3 0 3-16,1 0 4 0,1 0-1 0,1-12 4 15,0 12 1-15,-1-15 2 0,-1 6 1 16,0-2 0-16,-3 0 0 0,-3-2-1 0,0-1 0 16,-3-3-1-16,-2 1 0 0,-4-2 0 15,-1 0 0-15,-3 0-1 0,-2 0 2 16,-1 2 3-16,0 1 2 0,-5 3 1 15,0 2 3-15,-3 10-2 0,-3-9 2 0,-2 9 1 16,-2 2 1-16,-1 3-3 0,-1 4-1 16,-1 3-3-16,0 4-1 0,2 3-4 15,-1 2 0-15,4 4 0 0,0 0-3 16,3 1-1-16,4-2-3 0,2 3 1 0,4-4-3 16,0-1 0-16,0-3 1 0,5-3-1 15,2-1-3-15,3-4 0 0,3-2-7 16,0-4-10-16,3-2-26 0,-1-3-61 15,2 0-6-15,-2 0 0 0,0-7 2 16</inkml:trace>
  <inkml:trace contextRef="#ctx0" brushRef="#br0" timeOffset="118974.66">15782 12123 196 0,'-4'-8'103'0,"4"0"-2"16,0-1 0-16,-6 0-19 0,6 0-68 16,-6-2-14-16,1 1-2 0,0-1 2 0,-3 0 1 15,1 2 3-15,-2-1 2 0,0 3 4 16,-2 7 2-16,0-9 4 0,-1 9-1 15,0 0 4-15,-1 0-3 0,-2 1-1 0,0 6-2 16,-1 0-2-16,0 6-2 0,-1 3-2 16,2 2-2-16,0 1-2 0,3 3-1 15,0 1 1-15,3 0 0 0,2 2 0 16,3-2-1-16,4 1 0 0,0-3-1 16,0-3 1-16,2-1 0 0,6-5-1 15,3-5-1-15,5-2 0 0,2-5-2 16,5 0-1-16,2 0-2 0,3-12-1 0,1 1 0 15,2-4-3-15,1-4 1 0,1-5-2 16,1-2 6-16,1-4-6 0,-2-2 3 16,1-1 1-16,0-2 1 0,-2 1 3 15,-1-4 1-15,-4 4 2 0,-1-1 2 16,-2 3 1-16,-2 0-1 0,-3 1 1 0,-1 3 0 16,-4 1 2-16,-1 4-1 0,-3 3 1 15,-2 2 3-15,-1 2-3 0,-2 3 1 16,-2 3-1-16,-1 3 1 0,-2 7 4 0,0 0 3 15,0 0 2-15,-6 3 1 0,0 8 0 16,-3 5 1-16,-2 7 1 0,-4 6 1 16,0 7-2-16,-4 4-4 0,0 8-5 15,-2 3-1-15,-1 2-3 0,1 1-2 16,0 0-2-16,1-1 0 0,3-3 1 16,2-3 2-16,4-4-1 0,3-6 1 0,8-6-1 15,0-6 0-15,0-8 1 0,8-8-1 16,6-7 0-16,6-2-2 0,6 0-1 15,3-14-1-15,5 1-2 0,3-2-2 16,2-4-2-16,3-3-1 16,0-2-1-16,0-2 0 0,0-2 1 0,-3 0 1 0,-3 1 1 15,-4 0 3-15,-5 0 1 16,-3 3 3-16,-8 1 2 0,-2 1 1 0,-7 2 2 16,-6 4 0-16,-1 2 2 0,0 4 0 15,-12 10 3-15,-1-7-3 0,-3 7 1 16,-4 0-1-16,0 6 0 0,-4 4-1 0,0 3 0 15,-1 4 0-15,1 3-5 16,1 3-2-16,0 3-1 0,3 2-1 0,2 1-5 16,3 2-5-16,4-1-7 0,4 0-11 15,7-2-10-15,0-1-11 0,0-2-9 16,1-2-29-16,7-4-47 0,3-2-2 0,4-2 1 16,2-4 9-16</inkml:trace>
  <inkml:trace contextRef="#ctx0" brushRef="#br0" timeOffset="119175.34">16574 12479 219 0,'2'4'131'0,"0"-1"-3"16,0 1 0-16,-1 0-11 0,0-1-53 15,0 0-39-15,1 1-3 0,-2 0-15 0,0 2-7 16,0-1 0-16,0 2-9 0,0 0-4 15,0 1-9-15,0 2-5 0,1 0-10 16,0 1-33-16,0-1-54 0,0 0-5 16,0 0 1-16,1-1 5 0</inkml:trace>
  <inkml:trace contextRef="#ctx0" brushRef="#br0" timeOffset="119940.66">16898 12361 151 0,'0'0'104'16,"0"0"1"-16,0 1 0 0,0 7-19 15,0 4-46-15,0 2-29 0,0 4-5 0,0 2 3 16,0 3-2-16,0-1 2 0,-5 2 0 16,5-2 2-16,-6 1-2 0,6 0 0 15,-4-3-1-15,4-2 2 0,-5-3-3 16,5-4-2-16,0-3-5 0,-5-5 0 15,5-3-4-15,0 0-1 0,0-9-2 0,1-1-4 16,1-5-3-16,0-3-4 0,0-1-1 16,0-4 2-16,1-2 3 0,-1-1 3 15,1 0 1-15,0 1 5 0,-1-1 5 16,0 3 4-16,-1 4 6 0,-1 1 5 16,0 6 4-16,0 12 2 0,0-8-1 0,0 8 1 15,0 6-2-15,0 6-1 0,0 5-2 16,0 5-1-16,0 4-4 0,0 1-4 15,0 1-1-15,0 1 0 0,0 0-2 16,0 0 0-16,0-1 1 0,0-1 0 16,0-5-1-16,0-3-1 0,0-6 1 15,0-5-3-15,0-4-1 0,0-4-1 16,0 0 0-16,0-13-2 0,0 3-1 16,0-3 0-16,0-3 1 0,0-1 0 15,0-2 0-15,0 0 1 0,0-2 4 16,0 1-3-16,0 0 0 0,0 0 0 15,0 1 0-15,0 1 0 0,0 1 0 0,0 3 0 32,0 3-1-32,0 2 1 0,0 9-3 0,0-9 5 0,0 9 0 15,0 1 1-15,0 2 1 0,0 3-1 16,0 4 1-16,0 4 2 0,0 1-2 16,0 3-1-16,0 4-1 0,0 0-1 0,0 1 0 15,0 0 0-15,0 2-1 0,0-3 1 16,0 1-1-16,0-5-2 0,0-3-1 15,0-2 1-15,0-2-4 0,0-4-3 16,0-2-6-16,0-3-6 0,0-2-8 16,0 0-10-16,0 0-36 0,0-14-44 0,0 2-3 15,0-1 2-15</inkml:trace>
  <inkml:trace contextRef="#ctx0" brushRef="#br0" timeOffset="120037.54">16898 12391 197 0,'0'-12'73'0,"0"3"-32"0,0 1-41 0,0 8-25 16,0-7-42-16,0 7-25 0</inkml:trace>
  <inkml:trace contextRef="#ctx0" brushRef="#br0" timeOffset="122005.48">14292 12508 138 0,'0'0'100'0,"0"-8"5"0,0 8 1 0,-4-11-18 16,4 11-32-16,0-10-34 0,0 10-5 15,0-10 0-15,0 10 0 0,-5-8-1 16,5 8-5-16,0 0-1 0,0-8-2 0,0 8 0 15,0 1-2-15,-4 4 0 0,4 2-1 16,-8 6-3-16,2 4 1 0,-2 3-1 16,-1 5 0-16,-3 3 1 0,-1 3 0 15,-2 2-1-15,1 1 0 0,-2 3 0 16,0 0 1-16,-1 0 1 0,1-3 0 16,-1 0 0-16,3-5-1 0,0-4 0 0,3-4 0 15,1-4 1-15,1-4-1 0,3-4-2 16,1-4-1-16,5-3-1 0,-5-2-2 15,5 0-1-15,0 0 1 0,2-14 0 16,2 1-1-16,1 0 0 0,2-3 1 0,2-2 0 16,2-1 1-16,0-2 2 0,4 0-1 15,0-4 2-15,3 0-2 0,2 0 2 16,-1 0 0-16,3 0-1 0,0 2-2 16,-1 3 2-16,0 2 0 0,0 4-1 15,-3 1 2-15,0 5-1 0,-4 8 2 0,0 0 1 16,-4 0-1-16,-3 1 1 0,-3 8-1 15,-2 6 1-15,-2 4-1 0,0 5 1 16,-8 2-2-16,2 3 1 0,-2 2-1 16,-3 1-1-16,2-2 0 0,-2 0 2 15,0-2-2-15,2-1 0 0,0-4 2 0,2-1-2 16,1-3 1-16,6-4 0 0,-5-2-1 16,5-3 1-16,1-3 0 0,3-3-1 15,2-1 1-15,2-2-1 0,2-1-1 0,3 0 2 16,1 0-1-16,4 0 0 15,1-10 1-15,4 10-2 0,2-16 2 0,4 3 0 16,1-1-2 0,3-3 2-16,0-1 0 0,0-1-1 0,1 0 1 0,-2-1-2 15,-1 1 1-15,-3 1 1 0,-2 0 0 16,-4 1-1-16,-4 0 1 0,-5 2-1 16,-4 2-1-16,-6 3 1 0,-3 2-1 0,-7 1 0 15,-5 7 4-15,-1 0-4 16,-4 3 1-16,-2 1 3 0,-3 3-1 15,0 0 3-15,0 5-1 0,-1 1 0 16,0 4 2-16,3 3-3 0,0 2-4 0,2 2 5 16,4 1-3-16,1 0 1 0,4 1-1 15,3 0-2-15,6 0 0 0,0-1 0 16,0 0-1-16,0-2 0 0,6-1-3 16,2-3-7-16,3-2-4 0,2-3-10 0,3-4-8 15,0-4-22-15,2-4-50 0,0-2-18 16,1 0-1-16,1-8 5 0</inkml:trace>
  <inkml:trace contextRef="#ctx0" brushRef="#br0" timeOffset="122205.07">14858 12798 172 0,'6'-16'119'0,"0"5"4"16,-2 11-2-16,-1 0 2 0,0 0-23 15,-1 6-85-15,0 7-7 0,-1 6-3 16,0 5 0-16,-1 3 0 0,1 3 0 0,-1 3-1 15,1 1 0-15,2 4 0 0,-1 1 0 16,0 2-3-16,1-1-2 0,0-3-1 16,1-2-4-16,0-3-11 0,1-4-14 15,0-3-38-15,1-4-55 0,-2-6-3 16,1-4 2-16,0-4 0 0</inkml:trace>
  <inkml:trace contextRef="#ctx0" brushRef="#br0" timeOffset="122438.52">15090 12974 202 0,'0'-17'140'16,"0"5"2"-16,0 2-2 0,-7 10 0 15,0-8 1-15,-4 8-117 0,-2 1-10 16,-4 3-10-16,0-1-2 0,-4 5-2 16,-1-1 0-16,1 1 0 0,-2 3 0 0,-1 4 1 15,0 5-2-15,0 1 0 0,1 2-1 16,0 0-4-16,1-1-2 0,1-1-4 15,1-3-7-15,2 0-8 0,3-4-6 16,1-1-6-16,6-6-8 0,3-4-15 16,5-3-34-16,0 0-32 0,1-7 0 0,6-2 7 15</inkml:trace>
  <inkml:trace contextRef="#ctx0" brushRef="#br0" timeOffset="122637.49">14965 12927 192 0,'14'0'122'0,"-1"-10"0"15,-2 10 0-15,-1 0-1 0,2 0-32 16,-1 2-76-16,3 2-9 0,0 1-3 16,4-1-2-16,0-1 0 0,4 0 1 15,2 1 0-15,2-1 0 0,1-1 0 16,2 1-2-16,1 0 0 0,1-1-1 0,-1 0-3 16,-1-2-4-16,-3 0-8 0,-3 0-10 15,-4 0-16-15,-4-7-38 0,-4 7-39 16,-2-14 1-16,-3 7 2 0</inkml:trace>
  <inkml:trace contextRef="#ctx0" brushRef="#br0" timeOffset="122821.02">15444 12817 182 0,'-5'-9'118'0,"-1"9"4"0,-1 1 4 16,-3 6-4-16,-2 4-49 0,-2 4-43 0,-1 5-6 16,-2 2 0-16,-2 4-4 0,0 0-2 15,1 2-3-15,0 0-3 0,1 1-4 16,1 0-1-16,2 0-1 0,2-3-5 15,4-1 1-15,3-4-2 0,5-3 0 16,0-4-7-16,1-3-11 0,5-4-12 0,5-3-18 16,2-4-58-16,3 0-33 0,3 0 5 15,2-12-2-15,0 2 0 0</inkml:trace>
  <inkml:trace contextRef="#ctx0" brushRef="#br0" timeOffset="123120.86">15759 12925 211 0,'15'-13'108'0,"-2"-1"-4"16,-2 3-1-16,-3 0-3 0,-2 0-88 15,0 1-11-15,-2 1-1 0,-2 0-1 0,-1 2 5 16,-1 0 2-16,0 7 4 0,0 0 6 16,-5 0 3-16,5 0 3 0,-11 0 3 15,4 4-2-15,-4 3 4 0,-2 3-2 16,-2 1 1-16,-3 1-4 0,-2 1-1 15,-3 3-2-15,-2 2-2 0,0 0-4 0,-2 1-4 16,2 2-3-16,-1 0-6 0,1-2-1 16,1 2-4-16,1-1-4 0,5-2-7 15,1-2-4-15,3-1-8 0,2-2-5 16,4-3-7-16,3-2-5 0,5-4-9 16,0-4-31-16,0 0-37 0,1-8-1 0,6-2 4 15,4-6 5-15</inkml:trace>
  <inkml:trace contextRef="#ctx0" brushRef="#br0" timeOffset="123353.33">15620 12867 155 0,'20'-22'108'0,"-2"6"5"16,-1 6-2-16,-4 10-11 0,-3 0-20 0,-3 0-36 15,-5 13-3-15,-2 5 0 0,0 6-4 16,0 6-5-16,-7 5-3 0,2 3-4 16,-2 3-7-16,2 1-3 0,0 2-2 0,1-2 0 15,4 1 0-15,-4-5 1 16,4-5 0-16,1-6-1 0,3-6 1 0,4-8-1 15,4-9-2-15,4-4-1 0,3 0-3 16,3-16-2-16,3-3-3 0,2-6-2 16,2-5-4-16,1-4-10 0,1-3-13 15,0-2-10-15,1-2-15 0,0 2-12 16,-2 1-28-16,-2 2-48 0,-1 5-15 0,-4 6 5 16,-2 3 9-16</inkml:trace>
  <inkml:trace contextRef="#ctx0" brushRef="#br0" timeOffset="123757.48">16179 12923 134 0,'0'12'94'0,"-9"1"1"0,5 0-4 16,-2 1-18-16,1 0-20 0,-3 0-19 15,3-1-10-15,-2 1 4 0,1 3 4 16,1 0 2-16,-3 2 0 0,2 0-2 0,-1 1-4 16,0 1-3-16,-1 0-4 0,2-1-4 15,0-1-6-15,1-1-4 0,0-3-3 16,5 0-1-16,-8-4-1 0,8-2 1 15,0-4 0-15,0-3-2 0,2-2 0 16,3 0-1-16,2 0 0 0,1-13 1 0,1 2-1 16,3 0 1-16,0-2 0 0,1-1-2 15,-2-1 0-15,1 0 2 0,1-1 0 16,-2-1-1-16,-1 0 0 0,0 0-1 16,-3 1-2-16,-1 1-1 0,-3 2 1 15,-1-1 1-15,-1 1 0 0,-1 3-1 0,0-1 1 16,0 2 1-16,-4 0 1 0,4 1 2 15,-7 8-1-15,3-11 0 0,-1 11 0 16,-1 0 0-16,-2 0-1 0,0 3 1 16,-1 4-2-16,-3 1 1 0,1 3 0 15,-1 3-1-15,-2 1-1 0,1 2-1 0,-1 2-4 16,2 1-3-16,-1 1-3 0,2 0-5 16,2 1-3-16,2-4-5 0,1 0-6 15,6-4-7-15,0-2-31 0,0-3-50 16,0-3 0-16,5-4 2 0,1-2 4 15</inkml:trace>
  <inkml:trace contextRef="#ctx0" brushRef="#br0" timeOffset="124669.65">16315 13261 217 0,'2'0'91'0,"0"0"-6"0,-2-8-21 16,0 8-20-16,0 0-22 0,0 0-12 16,0 0 3-16,0 0-3 0,0 0 1 0,0 0 4 15,0 0 2-15,-5 0 2 0,5 6-3 16,-5 1-1-16,5 2-3 0,-8 1-2 15,8 1 1-15,-6 1-2 0,6 1-2 16,-5 1 1-16,5-1-2 0,0 1 4 16,0-2-3-16,0-2 1 0,0-1-2 15,2-6 0-15,4-3 0 0,1 0 0 0,4 0-2 16,0-14 1-16,2 1-5 0,1-4 1 16,0-3-1-16,1-4 1 0,-1-1 1 15,1-3 2-15,-2 1 0 0,0-1 0 0,-2 1 1 16,-2 1-1-16,-1 2 0 0,-3 2-1 15,-2 3 0-15,-2 2-1 0,-1 4-1 16,0 4 2-16,-5 9 3 0,-1 0 2 16,-3 0 2-16,-1 4 0 0,-3 7 1 15,-2 4 1-15,-1 5-1 0,-2 2 2 0,-1 3-4 16,3 3-2-16,-1 1-3 0,2 2 0 16,2-1 0-16,3 2-1 0,3-2 1 15,7-3 2-15,0-3-1 0,0-5-2 16,6-5 2-16,6-4-2 0,7-6 0 15,3-4-1-15,6 0 0 0,3 0-2 0,4-16-2 16,1 4-2-16,3-5-4 0,1-4-1 16,0-3-5-16,0-3 0 0,-2-3-2 15,-1-1 2-15,-4 0 2 0,-4 1 5 16,-4 1 2-16,-2 1 3 0,-5 1 4 16,-4 1 3-16,-5 4 3 0,-3 2 3 0,-5 3 0 15,-1 4-2-15,0 4 1 0,-13 9 0 16,1 0 0-16,-3 0 0 0,-1 0 2 15,-2 5-4-15,-1 6 0 0,-2 4-3 16,0 3-1-16,1 4-1 0,-2 4 0 16,1 4-1-16,2 3 0 0,0 2-1 0,4 1-1 15,1 3 1-15,3-1 0 0,3-1 1 16,3 0 0-16,5-2 3 0,0-1-1 16,0-4 1-16,5-3 1 0,4-5 0 15,4-6-1-15,4-4 1 0,5-6-2 16,3-4 0-16,0-2-2 0,1 0-2 0,-1-9 0 15,-2-2-1-15,0-1 0 0,-1-3-3 16,-2-3-2-16,-3-1-1 0,-1-3 0 16,-3 0-2-16,-4-1-2 0,-2 2-1 15,-4 0-1-15,-3 1 1 0,0 4 5 0,0 3 3 16,-5 2 3-16,-2 3 2 16,1 8 3-16,-2-8 1 0,1 8 4 0,-2 1-1 15,2 3 1-15,0 4-4 0,2 3-3 16,5 4-2-16,-7 4-3 0,7 2-13 15,0 2-20-15,0 4-21 0,2-2-80 16,2 2-11-16,1-2 0 0,2-1 2 16,0-2 0-16</inkml:trace>
  <inkml:trace contextRef="#ctx0" brushRef="#br0" timeOffset="125484.43">16531 12815 158 0,'2'0'87'16,"0"0"-2"-16,0-9-5 0,1 9-8 15,1 0-16-15,-1 0-20 0,1 0-21 0,1-8-2 16,-1 8 0-16,0 0-1 0,-1 0-1 16,-1 0-4-16,0 0 2 0,0-9-3 15,-1 9 3-15,1 0-3 0,-2-10-1 16,1 10 2-16,0 0 0 0,-1-9 2 16,0 9 0-16,1 0 3 0,-1-8 0 0,1 8 3 15,-1 0-4-15,0 0 4 0,0-7-2 16,0 7 0-16,0 0-1 0,0 2 2 15,0 0-1-15,0 1-1 0,-4 4-2 0,4 2-2 16,-8 2-1-16,3 2 1 16,-1 2-3-16,-3 3-5 0,2 1-1 0,-1 2-6 15,-1 2-8-15,-1 2-9 0,0 2-13 16,-1 0-30-16,-1 1-69 0,1-1-1 16,1-2 0-16,0-5 4 0</inkml:trace>
  <inkml:trace contextRef="#ctx0" brushRef="#br0" timeOffset="133677.57">10386 7735 152 0,'0'-13'98'0,"0"0"-1"0,-4 1 1 15,4 1-13-15,-5 0-73 0,5 1-8 0,-6 1 0 16,0 9 2-16,0-9 0 0,-3 9-1 16,0 2 2-16,-4 3 3 0,-1 5 1 15,-2 7 0-15,-2 6 2 0,-4 5 1 16,-2 4-4-16,-3 4 0 0,-1 3 0 16,-4 2-2-16,0 4-3 0,-2 1-2 0,0 2 0 15,1-3-3-15,0 2 2 0,1-2-1 16,2-2-4-16,1-2 1 0,4-2-3 15,3-3-4-15,1-5-5 0,4-3-4 0,4-4-6 16,3-4-12-16,2-6-58 16,1-4-17-16,7-7 2 0,-6-3 3 0</inkml:trace>
  <inkml:trace contextRef="#ctx0" brushRef="#br0" timeOffset="134343.9">9943 7662 216 0,'5'-10'111'0,"-1"10"-2"0,0 0 0 15,-2 0 1-15,0 2-103 0,0 10-6 16,1 4 2-16,0 3-2 0,-1 2-1 16,1 4 1-16,-1 2 1 0,2 1 1 15,-1 6 2-15,2 5 2 0,0 5-1 16,2 2 4-16,-1 1-1 0,2 1 2 0,-3-1 2 15,2-1-2-15,0 0 1 0,-1-2-8 16,1-1 4-16,-1-3 1 0,2-1-1 16,-3-1 0-16,1-3 1 0,-1-1-3 15,1 0-2-15,0-4 0 0,-4-1-1 16,2-2 1-16,-2-4-3 0,1 0 0 0,-3-5-1 16,1-2 1-16,0-1 1 0,-1-2-1 15,0-2 1-15,0-1 1 0,0-2 0 16,0-2-2-16,0-2 1 0,0-1 1 15,0-2-2-15,0 1 1 0,0-2 0 0,0 0-1 16,0 0 0 0,0 0 0-16,0 0-2 15,0 0 0-15,0 0 2 16,0 0 0 0,0 0-2-16,0 0 2 15,0 0 0-15,0 0 0 0,0 0-2 31,0 0 2-31,0 0-2 16,0 0 0 0,0 0 2-16,0 0 1 15,-4 0-2-15,4 0-1 32,0 1 1-32,0-1 1 15,0 1-1-15,0-1 1 16,0 0 1-16,0 0 1 0,0 0-1 0,0 0 2 15,0 0 1-15,0 0 0 16,0 0 0-16,0 0-2 0,0 0 1 0,0 0-1 16,0 0-9-16,0 0-11 15,0 0-12-15,0 3-16 0,0 1-52 16,0 4-38-16,0 0 1 0,0-3-2 0,2 1 1 16</inkml:trace>
  <inkml:trace contextRef="#ctx0" brushRef="#br0" timeOffset="135410.23">13250 8670 168 0,'0'0'69'15,"0"0"-29"-15,-5-8-43 16,5 8-33-16,-5 0-22 0</inkml:trace>
  <inkml:trace contextRef="#ctx0" brushRef="#br0" timeOffset="136125.11">13189 8663 154 0,'0'0'90'0,"-5"0"-2"15,5 0-7-15,0 0-19 0,-5 0-23 16,5 0-26-16,0 0-11 0,0 0-1 15,0 0-3 1,0 0 1-16,0 0 2 16,0 0 1-1,0 0 0-15,0 0 1 0,0 0 0 16,0 0 1-16,0 0 0 0,0 0-1 16,0 0-1-16,0 0 0 0,0 0-1 0,0 0 0 15,0 0 0-15,0 0 1 16,0 0-1-1,0 0-2-15,2 0 1 16,-2 0 1-16,0 1-1 16,0-1 1-16,0 1 0 0,1-1 0 15,-1 1 1-15,0-1 0 0,0 1-1 16,0-1 0-16,0 0 0 0,0 0 0 16,0 0-1-1,0 0-1-15,0 0 0 0,0 0 2 16,0 0 1-16,0 0-1 15,0 0 0-15,0 0 1 0,0 1 1 16,0-1-1-16,0 0 0 0,0 0 1 16,0 0-2-16,0 0 0 0,0 0 0 0,0 0 0 15,0 0 1-15,0 0 2 0,0 0 0 16,0 0 0-16,0 1 1 0,0-1 1 16,0 0 0-16,0 0-1 0,0 0 0 15,0 0 0-15,0 0-1 0,0 0 0 16,0 0 1-16,0 0-2 0,0 0 0 0,0 0 0 15,0 0 0-15,0 0 1 0,0 0 3 16,0 0-1-16,0 0-1 0,0 0 3 16,0 0-1-16,0 0 3 0,0 0 1 15,0 0 0-15,0 0 1 0,0 0-1 16,0 0-1-16,0 0 6 0,0 0-4 16,0 0 0-16,0 0-4 0,0 0 1 0,0-8-1 15,0 8-1-15,0 0-2 0,0 0-1 16,0 0-2-16,0 0-1 15,0 0 2-15,0 0-2 0,0 0 1 16,0 0-1-16,0 0 1 0,0 0 1 0,0 0 0 16,0 0-2-16,0 0 0 0,0 0 0 15,0 0-4-15,0 0-6 16,0 0-7-16,0 0-3 0,0 0-7 16,0 0-7-16,0 2-12 0,0 0-35 15,1 1-49-15,0-1 3 0,0-1 5 0,-1-1 7 16</inkml:trace>
  <inkml:trace contextRef="#ctx0" brushRef="#br0" timeOffset="138008.12">13160 8611 192 0,'0'2'65'15,"0"1"-3"-15,0-1-4 0,1-2-4 16,0 0-3-16,0 0-5 0,-1 0-20 16,1 0-11-16,0 0-2 0,1 0-3 15,-1 0-2-15,1 0-3 0,-2 0 0 0,0 0-3 16,0 0 1-1,0 0-4-15,0 0 2 16,0 0 0-16,0 0 0 16,0 0 1-1,0 0-3-15,0 0 2 0,-6 0 0 16,6 0-2 0,0 0 4-16,0-8-3 0,0 8-1 15,-4 0 2-15,4 0-2 0,0 0 0 0,0 0 3 16,0 0-1-16,0 0 0 15,-5 0-2-15,5 0 2 0,0 0 1 16,0-7-1-16,0 7 2 0,0 0-5 16,0 0 4-16,-4 0-2 15,4 0 2-15,0 0-4 16,0 0 0-16,0 0 1 16,0 0-2-1,0 0 4 32,0 0 0-31,0 0 1-16,0 0 2 0,0 0 1 0,0 0 1 0,0 0 2 15,0 0-1-15,0 0 1 0,0 0-2 16,0 0 0-16,0 0 0 0,0 0-2 16,0 0-2-16,0 0 0 0,0 0-1 15,0-7 1-15,0 7 1 0,0 0 2 0,0 0 0 16,-4 0-1-16,4 0-1 0,0 0 2 15,0 0-3-15,0 0 0 0,0 0-1 16,0 0 1-16,0 0-1 0,0 0-3 16,0 0 1-1,0 0 5-15,0 0-3 0,0 0 2 16,0 0-5-16,0 0 4 16,0 0 0-16,0 0-1 0,0 0 2 15,0 0-2-15,0 0-2 0,0 0 3 16,0 0-1-16,0 0 1 0,0 0-1 15,0 0 0-15,0 0 0 0,0 0 0 16,0 0 0-16,0 0 1 16,0 0-1-1,0 0 0-15,0 0 0 16,0 0 0-16,0 0 0 16,0 0 0-16,0 0-2 15,0 0 0-15,0 0 2 16,0 0-2-1,0 0 0-15,0 0 0 0,0 0 2 16,0 0 0-16,0 0 0 16,0 0 0-1,0 0 0-15,0 0 0 63,0 0 0-63,0 0 0 0,0 0 1 15,0 0 0-15,0 0 1 0,0 0 0 16,0 0-2-16,0 0 1 0,0 0-1 16,0 0 0-16,0 0 0 0,0 0 0 15,0 0-2-15,0 0 2 0,0 0-2 16,0 0 2-16,0 0-2 16,0 0 0-16,0 0 0 0,0 0 2 15,0 0-2-15,0 0 0 16,0 0 2-1,0 0 1-15,0 0-1 0,0 0 0 16,0 0 0 0,0 0 0-16,0 0 0 0,0 0 2 15,0 0-2-15,0 0 0 0,0 0 0 16,0 0 2-16,0 0-2 0,0 0 0 16,0 0 0-16,0 0 1 0,0 0-1 15,0 0 1 1,0 0 1-1,0 0-1-15,0 0 0 16,0 0 2-16,0 0-1 0,0 0 2 0,0 0 0 16,0 0 0-16,0 0 1 0,0 0-2 15,0 0 1-15,0 0-1 0,0 0 1 16,0 0-2-16,0 0 2 0,0 0-2 16,0 0 0-16,0 0-1 0,0 0-1 15,0 0 0-15,0 0 1 0,0 0-1 0,0 0 0 16,0 0 0-16,0 0-3 0,0 0 1 31,0 0 0 0,0 0 2-15,0 0 0 15,0 0 0 32,0 0 0-63,0 0 1 0,0 0 0 0,0 0 1 15,0 0-1-15,0 0 1 0,0 0 2 16,0 0-2-16,0 0-1 0,0 0-6 47,0 0 5-32,0 0 0-15,0 0 1 0,0 0 0 16,0 0-1-16,0 0 0 16,0 0 0-16,0 0-2 0,0 0 2 15,0 1-2-15,0-1 0 16,0 0-2-16,0 2-8 16,0 2-12-16,0 6-17 0,-7 4-79 15,-1 6-15-15,-2 4-2 0,-5 2-1 16,-6 1 0-16</inkml:trace>
  <inkml:trace contextRef="#ctx0" brushRef="#br0" timeOffset="144450.76">8887 13376 163 0,'2'-14'97'15,"-1"14"1"-15,0-11 0 0,-1 11-23 16,0-11-47-16,0 11-23 0,0-10-5 0,0 3-2 16,0 7 1-1,-4 0 0-15,4 1 2 0,-6 5 0 0,6 6 1 16,-9 5 2-16,1 6 2 0,-1 5 3 15,-3 5-1-15,1 7 2 0,-6 4 0 16,1 4 0-16,-4 4 1 0,-1 3 0 16,0 2 0-16,-2 0-3 0,1-2 1 15,1-3-2-15,1-5 1 0,0-4-3 0,6-6-1 16,-3-5-1-16,5-5-1 0,2-5 0 16,1-6-1-16,3-6-1 0,6-5 0 15,-3-5-1-15,3 0 0 0,0-8 0 0,5-3-2 16,-1-4 1-16,5-6 0 0,1-3-1 15,1-3 1-15,4-5-1 0,2-2 0 16,3-4 1-16,3-3-1 0,1-2 2 16,3 0 1-16,2-2-1 0,1 3 0 15,1 0 0-15,0 5 1 0,0 3 1 0,-2 6-1 16,-3 5 1-16,-1 6 1 0,-2 7 1 16,-6 10 1-16,-2 0 2 0,-5 5 1 15,-4 10 1-15,-5 7-1 0,-1 9 1 16,0 4-1-16,-7 6 1 0,-1 4-2 15,-3 2-2-15,1 1-2 0,-1 0 0 0,-1-2 1 16,1-1-1-16,1-3-1 0,1-3-1 16,3-5-1-16,1-6-4 0,5-4-2 15,0-6-1-15,0-6-4 0,2-5-4 16,4-7-2-16,3 0-3 0,2 0-3 16,2-14 1-16,3 3 0 0,-2-4 0 0,4-3 3 15,0-3 2-15,3-1 2 0,0-4 4 16,0-1 3-16,0-2 5 0,1 0 3 15,0 0 3-15,-2 1 5 0,1 2 1 16,-3 2 0-16,1 2 3 0,-3 4 1 16,-2 1-1-16,1 5 2 0,-6 1 0 0,-1 11 1 15,-1-8 1-15,-3 8-1 0,-2 3 1 16,-2 4 0-16,0 4-3 0,0 3 0 16,0 3-4-16,-7 3-2 0,7 1-3 15,-4 2-1-15,4 0 0 0,0 0-1 16,0 1-1-16,0-3 0 0,3-1 0 0,0-4 0 15,3-4 2-15,2-4-1 0,1-4-1 16,2-4 1-16,1 0-1 0,1 0 1 16,2-14 0-16,-1 2 0 0,1-4-1 0,-2-3 1 15,1-2 0-15,-2-3 0 16,-2-2 0-16,0-3-2 0,-3 1 1 0,-1-2 0 16,-2 0 0-16,-4 0-1 0,0 2 2 15,0 0-1-15,0 4-1 0,-6 3 1 16,1 2-1-16,-3 4 1 0,-1 5 0 15,0 10-1-15,1-8-1 0,-3 8-3 16,2 4-7-16,1 5-6 0,-2 2-9 0,3 5-37 16,1 3-46-16,1 3-2 0,5-1-2 15,-6 2 3-15</inkml:trace>
  <inkml:trace contextRef="#ctx0" brushRef="#br0" timeOffset="145183.7">9856 13716 137 0,'9'0'94'0,"-2"0"-2"0,-2 0 0 16,-1 0-19-16,-1-9-47 0,-2 9-22 15,-1 0 1-15,0-9 1 0,0 9 2 0,-6 0 5 16,-1 0 1-16,-2 3 4 0,0 4-1 15,-4 3 1-15,0 4-2 0,0 1 1 16,-3 4-8-16,1 2 4 0,0 3-5 16,2 2-1-16,1 3-2 0,3 0-2 15,3 1 0-15,6-2-3 0,0-3 3 0,0-5-3 16,3-4 2-16,7-5-1 0,6-6 0 16,5-5 1-16,4 0-2 0,4 0 1 15,4-11-1-15,4-1 1 0,0-5-1 16,2-4 0-16,-2-2 0 0,1-4 0 15,1-2 1-15,-4 0-2 0,-1-2 2 0,-1-1-1 16,-4 2 1-16,-1-4-1 0,-5 0 0 16,-3 0 0-16,-1 2 0 0,-6 1 1 15,-1 1-1-15,-3 2 1 0,-3 1 1 16,-1 4 1-16,-4 2 0 0,-1 5 2 16,0 4 3-16,0 12 1 0,-9 0 2 0,0 0 0 15,-3 5 2-15,-1 10-1 0,-4 6 0 16,0 4-1-16,-1 6 0 0,1 2-3 15,-1 5-3-15,3 2-3 0,1 3-1 16,3 1 0-16,5 2 0 0,1-1 0 16,5 0 1-16,0-1-2 0,2-5-1 0,7-3 1 15,4-5 1-15,5-5 1 0,5-6 1 16,5-6-2-16,3-6-1 0,4-8 1 16,4 0-1-16,3 0 2 0,3-21-1 0,1 0 3 15,3-5-4-15,-2-5-1 16,2-6-1-16,-5-1 2 0,1-3 1 0,-4 0-1 15,-5 0 0-15,-4 2 0 0,-4 2 1 16,-6 2-3-16,-6 5 2 0,-8 3 1 16,-7 7-1-16,-1 5 0 0,-6 6 0 0,-6 9 0 15,-7 0 2-15,-5 0-1 16,-5 4 1-16,-3 7 2 0,-2 4-1 0,-1 4 1 16,1 5-1-16,-1 2 0 0,4 7 2 15,1 1-4-15,5 3 0 0,3 1-1 16,4 3 1-16,6-1 0 0,6 0-1 0,6 2-2 15,0-2 0-15,0-2-6 0,4-1-9 16,6-3-10-16,3-2-15 0,2-2-48 16,1-4-46-16,1-3 0 0,1-5 2 15,-2-6 1-15</inkml:trace>
  <inkml:trace contextRef="#ctx0" brushRef="#br0" timeOffset="145384.13">10872 14187 269 0,'2'0'145'0,"-2"1"1"16,0 4-1-16,0 5 2 0,-6 3-45 0,6 3-87 15,-7 2-14-15,7 0-1 0,-8 1-5 16,8 0-4-16,-9 0-1 0,9 0-4 0,0-1-6 16,0 4-3-16,0 1-10 15,0 1-5-15,4-3-8 0,1-1-18 0,3-3-53 16,-2-3-16-16,1-4 4 0,-1-2 5 15</inkml:trace>
  <inkml:trace contextRef="#ctx0" brushRef="#br0" timeOffset="146165.14">11306 14159 208 0,'0'0'96'0,"0"0"-2"0,0 0-13 16,0 0-21-16,-7 6-29 0,2 9-17 15,-3 3-2-15,1 4-1 0,-3 4-1 16,-1 3-5-16,-2-1 0 0,2 3-2 16,-1-1 0-16,-1-1-1 0,2-2-2 15,1-2 1-15,0-2-1 0,2-7-1 0,1-3 0 16,7-5-1-16,0-6-3 0,0-2 0 15,0 0 0-15,6-14-4 0,4-2 1 16,2-4 0-16,4-3 1 0,1-3 0 16,2-1 1-16,2-1 2 0,0 2 3 0,1 1 2 15,1 2 4-15,-2 3 4 0,0 5 4 16,-2 5 2-16,-3 10 3 0,-1 0 3 16,-4 0 0-16,-2 9-1 0,-4 8-2 15,-1 5-1-15,-2 3-4 0,-2 4-4 16,2 0-2-16,-2 1-3 0,1 0 0 0,0-2-1 15,0 0 0-15,1-4-1 0,1-2 1 16,2-4-1-16,3-3 0 0,1-4 0 16,3-4 0-16,3-4-1 0,1-3-1 15,4 0 2-15,2 0 0 0,1-10 0 0,3 0-2 16,1-4 0-16,1-4 1 0,1-5-1 16,0-3 0-16,1-4 1 0,-4-2 0 15,-1 0 0-15,-3-3-1 0,-2 0 0 16,-4 1 1-16,-3 2-1 0,-5 3 1 15,-5 3 0-15,-3 5 0 0,0 6-1 0,-7 4 3 16,-2 11 1-16,-6 0 1 0,-1 0-1 16,-3 10 2-16,-1 5-2 0,1 6 1 15,-2 4 0-15,3 3 0 0,-1 3-2 16,4 2-2-16,3 0 1 0,2 1-2 16,3-1 0-16,7-1-1 0,-6-2-3 0,6-2-5 15,1-3-1-15,4-3-4 0,1-4-6 16,3-1-13-16,2-6-14 0,3-4-40 15,-2-4-38-15,3-3 1 0,0 0 3 16,1 0 3-16</inkml:trace>
  <inkml:trace contextRef="#ctx0" brushRef="#br0" timeOffset="148330.47">11947 14447 223 0,'8'0'112'16,"-1"-8"1"-16,0 8 0 0,-2 3-21 15,0 3-72-15,0 5-11 0,-1 3-3 16,4 2-1-16,-2 0-2 0,2 0-1 0,2 0 1 15,2 0-1-15,0 2-1 0,3-2 0 16,0 1-1-16,2-2 0 0,0-2-1 16,2-4-1-16,-1-2-3 0,1-3 0 0,0-4-2 15,-1 0-2-15,1 0-1 16,-1-12-2-16,-2 2 1 0,-1-4 2 0,0-1-1 16,-4-3 3-16,1-1 1 0,-5-1 2 15,-1-1 1-15,-3 1 3 0,-3 0 2 16,0 1 3-16,0 2 2 0,-5 1-2 0,-1 3 4 15,-2 2-1-15,-3 2 3 0,0 9-1 16,-2-11 0-16,1 11-2 0,1 0-1 16,-1-8-1-16,2 8-1 0,1 0-1 15,1 0-1-15,3 0-2 0,0 0 0 16,5 0 0-16,-7 2-1 0,7-1 1 0,0 3-1 16,-5-1-1-16,5 2 2 0,0 2-1 15,0 1-1-15,-4 1 1 16,4 1-1-16,0 0 1 0,-6 0 1 0,6-1-1 15,0 2 1-15,0-2 2 0,-5 0-1 16,5 0 2-16,0-2-1 0,0 0 1 0,0-3 0 16,0-1 1-16,0-3 0 0,0 0-1 15,2 0-1-15,0 0 0 0,1 0 2 16,2 0-1-16,-2 0-3 0,1 0 1 16,-1 0 0-16,1-7-2 0,-1 7 0 15,0 0 0-15,1 0 0 0,-1 0 1 0,0 0-1 16,-1 0 1-16,0 0 2 0,0 0-2 15,-2-7 0-15,1 7-5 0,-1 0 8 16,0 0-2-16,0 0 4 0,0 0-4 0,0 0 0 16,0 0-1-16,0 0 1 15,0 0-1-15,0 0-2 16,0 0 2-16,0 0-2 0,0-9 1 16,0 9-2-16,0 0 4 15,0-7-2-15,0 7-2 0,0 0 4 16,0-8-1-1,0 8-2-15,0 0-1 0,0 0 4 0,-5 0-4 16,5-8 1 0,0 8 0-16,0 1 0 15,0-1 0-15,0 0 0 0,0 2 0 16,0 0 1-16,0 1 0 0,0 1-1 0,0 3 0 16,0 1 0-16,-5 0 2 0,5 3-1 15,0 2 1-15,0 1-1 0,0 1 0 16,0 2-1-16,0 1 1 0,0 1-1 15,0 0 1-15,0 0-5 0,0-1-5 0,3-2-5 16,-1-2-5-16,2 1-3 0,1-5-8 16,1-2-5-16,1-3-11 0,2-5-12 15,-1 0-4-15,1 0 1 0,1 0 13 16,0-13 25-16,0 3 15 0,-1-3 13 16,1-1 11-16,-3-1 15 0,0-1 16 15,-2 0 12-15,0 0 3 0,-3 1-6 0,-1 2-20 16,-1 2-13-16,0 4-5 0,-6 7-4 15,-1 0-7-15,-2 0-1 0,0 0-3 16,-7 7-1-16,2 2-1 0,-2 2 0 16,1 0-1-16,-1 1 0 0,2 1-3 0,0 1-2 15,2 0 2-15,1-1-1 0,3-3-1 16,8-3 2-16,0-1 1 0,0-4 0 16,2-2 4-16,7 0 1 0,4 0 3 15,5-11 1-15,3 4 0 0,3-3-1 16,2 0-1-16,2-1 0 0,1-2-1 0,0 1-1 15,1-2 0-15,0 0-2 0,-1 2 0 16,-3-1 0-16,0 2-1 0,-3-1 2 16,-3 0-1-16,-2-1 0 0,-3 0 0 15,-3-2 1-15,-2 2-3 0,-2-1 2 16,-1 2 0-16,-3-1 0 0,0 3-1 0,-2 0-1 16,-1 1 1-16,0 9 0 0,-1-8 3 15,0 8-1-15,0 1 5 0,-5 7 2 16,0 5 1-16,0 4 2 0,-3 6 2 15,-1 4-2-15,-1 4 2 0,-1 1-1 16,0 2-3-16,-1 2-1 0,1 1-4 0,1-1-2 16,0 0 1-16,3-3-1 0,0-3-1 15,7-2 0-15,0-7 0 0,0-5-2 16,2-3 0-16,6-7-2 0,4-4-2 0,3-2 0 16,4 0-5-16,3-11 0 0,4 1-3 15,2-4 0-15,1-3-2 0,5-3 1 16,-2-2 1-16,4-2-1 0,-1-1 1 15,1-1 2-15,-1 1 2 0,1 1 0 16,-3 2 2-16,-1 1 2 0,-1 3 2 16,-3 1 0-16,-4 5 4 0,-1 1 3 0,-3 2 5 15,-5 9 5-15,-2 0 5 0,-5 0 2 16,-6 3 1-16,-2 7-1 0,0 5 0 16,-7 4-1-16,-2 4 0 0,-4 1-7 15,-1 5-3-15,-4 0-6 0,-2 3-3 16,1 0-1-16,-1-1-1 0,-1 0-5 0,2-1-5 15,0-4-4-15,3-4-4 0,3-4-1 16,3-4-1-16,5-6-6 0,5-7-3 16,0-1 2-16,1 0-2 0,5-13 1 15,5-3-2-15,4-5-15 0,1-4 2 16,4-2 11-16,0-1 19 0,1-1 4 0,1 0 3 16,0 1 7-16,-1 2 6 0,-2 3 13 15,-2 7 20-15,-3 6 4 0,-4 10-7 16,-3 0-11-16,-4 3 2 0,-3 12-2 15,0 8-1-15,0 7-2 0,-11 6-4 16,5 5-3-16,0 3-2 0,0 1-2 0,2 1 1 16,4 0 1-16,-6-2-2 0,6-3 3 15,4-6-2-15,-1-7-3 0,6-7 1 16,3-9-2-16,6-8-6 0,3-4-2 0,4 0-1 16,4-16-8-16,3-2-4 15,1-8-7-15,3-4-4 0,-1-5 1 0,0-1 1 16,-2-2 0-16,-2 2 1 0,-3 3 3 15,-3 2 6-15,-5 7 4 0,-6 5 7 16,-5 8 6-16,-6 11 3 0,-3 0 0 16,0 3 2-16,-11 9 1 0,-4 9 0 15,-3 8 1-15,-3 5 0 0,-1 2-3 16,0 3-1-16,1 0-3 0,1 1-2 0,4-1 0 16,2-3 0-16,4-5-1 0,6-5 0 15,4-8 0-15,1-7 0 0,7-9 1 16,6-2-1-16,5 0 0 0,6-17 1 15,2-2-2-15,2-2 0 0,1-5 0 16,0-1 0-16,1-3 0 0,-4 0-1 0,0-1 3 16,-4-1-1-16,-2 4-1 0,-4 2-2 15,-5 2 0-15,-5 6-3 0,-5 3 0 16,-2 4-1-16,0 3 1 0,-8 8 0 16,0-8-5-16,-4 8 3 0,-1 0 1 15,-1 0 1-15,1 1 3 0,0 1-3 0,-1 0-2 16,2 1-3-16,0 2 0 0,3 0-1 15,3 0 2-15,6 0-2 0,0 0 2 16,0-1-1-16,0 0 5 0,3 0 1 16,5 1 2-16,3 0 2 0,0 1-1 0,2 2 1 15,2 0-1-15,-1 2 2 0,3 0 0 16,-2 1 0-16,2 0 1 0,-1 2 1 16,0 0 0-16,-1 0-1 0,0-1 0 15,-2 1 1-15,1-1 1 0,-2-1-2 16,0-2 1-16,-2-1-2 0,-2-2-1 0,0-3 2 15,0-2-1-15,-1-1 0 0,-1 0-2 16,0-9-2-16,1 0 0 0,-2-2-1 16,1-5-1-16,-1-2 1 0,0-1-1 15,0-3-2-15,1 1 3 0,-2-2 0 16,0 1 2-16,0 1 1 0,-1 1 0 0,0 2 0 16,-2 2 0-16,0 4 1 0,-1 0 1 15,0 6-1-15,-5 6-1 16,0 0-1-16,0 0 0 0,0 0 1 15,-2 0 1-15,2 1 2 0,-1 2-3 16,1 1-1-16,0 0 0 0,1-1-2 0,-1 1-2 16,5-1-6-16,-7 0-5 0,7-1-6 15,-5 0-15-15,5 1-32 0,-4-1-29 16,4 1-7-16,0 0 2 0</inkml:trace>
  <inkml:trace contextRef="#ctx0" brushRef="#br0" timeOffset="148813.37">13901 14952 169 0,'5'2'91'0,"0"-2"-3"0,-1 0-10 16,-1 0-17-16,0 0-28 0,0 0-26 0,-2-8-4 15,1 8 0-15,-2 0 3 0,0 0 3 16,0 0 1-16,0 0 3 0,-5 4 1 16,0 4 0-16,-2 5-2 0,-2 3 1 15,1 2 1-15,-1 2-4 0,1 2-3 16,-2 0-3-16,2 2-1 0,0 1-1 0,0-2 2 15,2 1 0-15,1-1 2 0,5-4 1 16,0-6-1-16,0-4 1 0,3-5 1 16,4-4-1-16,4 0 0 0,2-8-2 15,3-3-1-15,2-4-2 0,3-4 1 0,2-3-2 16,0-3 0-16,2-3 0 0,1-3-1 16,1-2 0-16,0-1 1 0,-1-2-1 15,-1 1-2-15,-2-1-1 0,-1 0-1 16,-1 0 1-16,-4 2 0 0,-2 1 2 15,-3 2 2-15,-3 2-4 0,0 3 0 0,-4 3 1 16,-3 7 2-16,-2 3 4 0,0 13 0 16,-7 0 3-16,-2 0 3 0,-3 2 2 15,-3 13-2-15,-4 4 3 0,-1 8-1 16,0 2 0-16,-3 4-3 0,1 3 1 16,0 1-5-16,2 3-1 0,0-1-3 0,3-1-1 15,2-1 1-15,3-3-1 0,4 0 1 16,8-6 1-16,0 0-2 0,0-4-2 15,0-3-3-15,8-2-7 0,2-3-6 16,3-2-8-16,4-5-10 0,1-1-12 0,2-3-41 16,2-2-37-16,1-3-1 15,0 0 6-15</inkml:trace>
  <inkml:trace contextRef="#ctx0" brushRef="#br0" timeOffset="149280.81">14380 14919 136 0,'2'6'111'16,"-1"2"0"-16,1 0 0 0,1-1 1 16,2 1-25-16,3-2-78 0,1 0-4 0,2-4-3 15,3 1 1-15,1-3-1 0,1 0-1 16,0 0 0-16,2 0-1 0,-1 0-1 16,1 0 0-16,0 0-3 0,-3 0-2 15,0 0-5-15,-5 0-8 0,-3 0-6 16,-4 0-30-16,-3 0-53 0,0 0-1 0,-9 0-1 15,-4 5 2-15</inkml:trace>
  <inkml:trace contextRef="#ctx0" brushRef="#br0" timeOffset="149413.53">14364 15145 219 0,'-17'20'106'0,"2"-2"4"16,5 0-2-16,4-3-30 0,6 0-56 16,0-6-12-16,1 0-4 0,4-4 1 15,3-2-1-15,3-2-4 0,1 0-2 16,1 1-4-16,3-2-6 0,1 1-5 0,0 0-9 15,2-1-32-15,0 0-52 0,0 0-2 16,-1 0-1-16,0 0 3 0</inkml:trace>
  <inkml:trace contextRef="#ctx0" brushRef="#br0" timeOffset="149762.74">15003 15121 214 0,'0'0'99'0,"0"0"0"0,0 0 0 0,-4 0-38 15,4 2-49-15,-5 2 0 0,1 5-2 16,-2 0 4-16,-3 6 1 0,-2 2 2 16,-2 3 3-16,-2 3 2 0,-2 6-2 15,-1 1-1-15,-2 2-5 0,-2 0-1 0,1 0-2 16,-1 1-3-16,-1-1-5 0,3-3-3 16,0-3-5-16,2-5-9 0,3-1-6 15,3-6-8-15,2-5-10 0,3-4-44 16,7-5-41-16,0 0 0 0,0 0 3 15</inkml:trace>
  <inkml:trace contextRef="#ctx0" brushRef="#br0" timeOffset="150030.01">14927 15105 225 0,'19'-23'107'0,"-1"7"1"16,-2 16 0-16,-1 0-45 0,-4 0-44 15,0 7 1-15,-4 11 2 0,-2 7-1 0,-2 2-3 16,0 4-1-16,-1 2-2 0,1 3-2 15,0 0-1-15,2 1-3 0,-1-2 0 16,1-2 0-16,-1-5 5 0,2-4 1 16,1-6 1-16,2-10 2 0,4-5 3 15,4-3-3-15,2 0 1 0,5-16-3 16,2-4-5-16,4-8-6 0,4-7-5 0,3-5 0 16,3-4-5-16,0-2-4 0,2-2-10 15,0 2-9-15,-2 2-10 0,-3 3-8 16,-5 4-4-16,-4 6-3 0,-4 7-5 15,-7 6-13-15,-3 8-13 0,-8 10-10 0,-5 0-2 16,-1 2 4-16</inkml:trace>
  <inkml:trace contextRef="#ctx0" brushRef="#br0" timeOffset="150362.91">15545 15124 140 0,'-10'19'94'0,"1"-3"5"0,2 0 5 16,2-3 1-16,0 1-22 0,0-1-47 15,0 3-4-15,-2-1 1 0,-1 3-2 16,-3 4-1-16,-1 2-6 0,0 2-3 15,-3 3-6-15,1 2-2 0,-1 1-4 16,2 2-4-16,0 1-3 0,2 0 0 16,1-2 2-16,2-3-2 0,3-3-1 0,5-8 0 15,0-5 0-15,1-5 0 0,7-7 0 16,1-2 2-16,3 0-3 0,3-15-1 16,2-2-3-16,1-6 0 0,1-5-3 0,2-6-2 15,0-5-2-15,1-3 0 0,-1-3 1 16,1 1-2-16,-3 1 3 0,-2 1 3 15,-1 5-1-15,-4 2 0 0,-4 7 3 16,-4 7 0-16,-4 7-4 0,0 14-1 16,-9 0-2-16,-3 0 0 0,-5 7 1 15,-3 9-1-15,-4 4-2 0,-1 5-3 0,-1 3-5 16,0 1-3-16,0 2-10 0,3-1-37 16,2-1-40-16,4-3-4 0,6-4 3 15</inkml:trace>
  <inkml:trace contextRef="#ctx0" brushRef="#br0" timeOffset="150995.19">15544 15324 199 0,'19'-20'98'0,"0"-1"-1"0,-1 3-5 15,-2 2-32-15,-1 3-52 0,-2 2-6 16,-2 2 0-16,0 9 0 0,-3-11 1 0,-1 11 0 16,-2 0 2-16,-1 0 4 0,0 0 1 15,-3 4-1-15,-1 3 2 0,0 4 2 16,-6 3 0-16,-1 5-1 0,-4 3 0 15,-4 3 0-15,-2 4-2 0,-4 1-1 0,-3 5 0 16,1 0 0-16,-3-1-3 16,1 0 0-16,1 0 1 0,0-2-2 0,3-2-2 15,1-3 0-15,2-3-2 0,5-3 1 16,3-6-1-16,6-7 0 0,4-5 0 16,1-3-1-16,4 0-2 0,6-15 1 0,4 1 0 15,3-3-2-15,3-3 1 0,2-2-1 16,0-2-1-16,3-1 1 0,1-2 1 15,1 0 1-15,0 0 0 0,0 1 1 16,0 1 0-16,-2 3 0 0,-2 3 0 16,0 4 1-16,-3 4-1 0,-3 11 0 0,-1-8 1 15,-5 8 1-15,-1 3 2 0,-5 6 1 16,-2 6-1-16,-3 3 0 0,-1 6 0 16,0 4 0-16,-5 4 0 0,0 4-1 15,0 1 0-15,-2 2-2 0,3 0 0 16,4 2 1-16,0-3 0 0,0-2 2 0,0-5 1 15,6-6-1-15,8-4 0 0,3-7-1 16,7-5 0-16,5-6 0 16,5-3 3-16,5 0-4 0,2-11-2 0,2 0-2 15,0-6-2-15,-1-2 0 0,-3-3-1 16,-2-6-2-16,-3 0 1 0,-7-1 0 0,-5-2-5 16,-7 1 3-16,-8 1 2 0,-7 1 4 15,0 2 2-15,-9 3 3 0,-6 5 5 16,-7 3-1-16,-2 5 2 0,-5 10 0 15,-2-9 3-15,0 9-1 0,0 1-2 16,1 7 2-16,2 3-5 0,4 5-2 0,5 5 1 16,7 4-3-16,7 2 2 0,5 3-1 15,2-1-2-15,6 3-2 0,9 0-1 16,5-1-12-16,8 1-8 0,6 0-19 0,2 0-55 16,2-3-34-16,2-1-1 0,1-3 0 15,-1-4 1-15</inkml:trace>
  <inkml:trace contextRef="#ctx0" brushRef="#br0" timeOffset="151727.14">14315 15125 195 0,'-17'0'113'0,"2"-10"2"0,-1 10 1 0,3-10-23 16,-1 10-54-16,2-9-17 0,2 9-10 16,0-9 1-16,3 9-5 0,3-8-4 0,4 8-3 15,0 0 1-15,3 4-2 16,3 4-2-16,3 5 2 15,0 3 0-15,2 3 2 0,3 5-2 16,1 4 2-16,3 3 2 0,1 4 2 16,5 3 3-16,1 3 1 0,4 2 5 0,4 3 2 15,4 1 7-15,5 0 2 16,3 2 3-16,4-1 0 0,3 2 1 0,4-2-3 16,3-1-2-16,6-2 0 0,1 1-1 15,2-4-6-15,1-2-2 0,-1-2-2 16,-1-2-1-16,-2-2-3 0,-4-3 1 15,-3-2-3-15,-3-3 0 0,-6-3-3 16,-3-4 0-16,-6-2-1 0,-5-2-4 0,-7-4-4 16,-4-2-7-16,-5-1-12 0,-5-2-13 15,-1-1-13-15,-5-1-12 0,-4 1-28 16,-2-3-73-16,-2-2-2 0,0 0 6 0,-5 0 7 16</inkml:trace>
  <inkml:trace contextRef="#ctx0" brushRef="#br0" timeOffset="152895.65">13496 8003 154 0,'-9'3'94'0,"-1"1"-1"0,-4 1 1 15,-1 0-22-15,-3 0-52 0,-2 2-15 0,-1 1 2 16,-2 2 2-16,-3 1-1 0,-1 2 3 16,-2 2 0-16,-2 3-2 0,-1 3 1 15,-1 4-2-15,1 3-1 0,0 4-1 16,0 0-3-16,0 2-1 0,2 0-2 16,1-1-3-16,2-1-1 0,2-1-3 0,3-2-3 15,2-4-2-15,3-1-2 0,1-7-16 16,4-4-44-16,1-5-28 0,3-6 4 15,3-2-1-15</inkml:trace>
  <inkml:trace contextRef="#ctx0" brushRef="#br0" timeOffset="153126.27">12983 7962 136 0,'6'-20'100'0,"0"2"0"16,-2 3-1-16,0 4-5 0,-1 11-46 0,-1 0-35 15,1 0 0-15,0 0-4 0,-1 11 3 16,1 5 0-16,0 6 1 0,1 5 1 16,1 7 3-16,0 9-4 0,4 6-2 15,1 5-2-15,1 6 0 0,3 2-4 16,2 4-4-16,1 0-1 0,0 1-6 0,1 1-12 16,-1-1-14-16,0-2-59 0,-3-3-25 15,0-4-1-15,-4-4 0 0</inkml:trace>
  <inkml:trace contextRef="#ctx0" brushRef="#br0" timeOffset="157272.81">7827 15363 136 0,'6'-11'72'0,"0"2"-18"16,-3 0-12-16,0 2-23 0,-2 7-19 16,-1-12-6-16,0 12-14 0,0-9-9 15,0 9 6-15,0-12 10 0,-5 5 16 0,5-2 12 16,0 0 3-16,0-3 8 0,-5-1 11 16,5 0 2-16,0-3 1 0,0 0-12 15,0-1-9-15,3-1-13 0,0 0-3 16,1 0 0-16,0 1-1 0,3 0-1 15,0 1-1-15,2 0 1 0,2 1 1 0,0 2 1 16,1 4 2-16,0 9 0 16,2 0 1-16,-1 0 3 0,-2 0 1 0,-1 11 1 15,-2 10-2-15,-3 8 1 0,-4 6-2 16,-1 9 0-16,0 5-2 0,-6 7 1 16,-4 6-2-16,-3 5-2 0,-3 2 0 0,-4 1 3 15,-1-1 1-15,-1-3 0 0,-3-5 1 16,4-6 2-16,-2-8-1 0,3-7 0 15,1-8-2-15,4-7 3 0,2-9-5 16,4-9-2-16,6-7 0 0,3 0-2 16,0-10 0-16,4-8-1 0,6-6-1 0,6-8-1 15,2-7 0-15,6-5-1 0,3-6 0 16,3-5 2-16,4-2-1 0,2-4 0 16,0 0-1-16,3 2-3 0,-1 3-2 15,-2 5-5-15,-1 6-2 0,-2 6-5 16,-3 7-2-16,-5 7-13 0,-2 8-27 0,-6 7-32 15,-3 10-4-15,-5 0 3 0</inkml:trace>
  <inkml:trace contextRef="#ctx0" brushRef="#br0" timeOffset="158271.34">8271 15331 140 0,'0'32'94'0,"0"1"7"0,0-2 0 16,3 0-10-16,2-3-35 0,5-1-38 0,4-4-1 16,4-5-1-16,3-6-2 0,6-3-2 15,2-6-4-15,3-3-3 0,2 0 0 16,2-9 1-16,2-3-1 0,0-2-1 15,-1-4-1-15,-1-2-1 0,-2-4 1 16,-4-3-2-16,-5-2 0 0,-5-2 0 0,-5-1-1 16,-6 0 0-16,-4 1-1 0,-5 5 1 15,0 3 3-15,-11 6-2 0,0 5 0 16,-9 12 3-16,-1-7-2 0,-4 7 3 0,0 4-2 16,-4 4 1-16,2 6 0 15,1 6 0-15,2 6-3 0,5 4 1 0,1 4 0 16,4 2-1-16,3 2 2 0,5 0-2 15,6-1-1-15,0-2 0 0,1-3-3 16,4 1-4-16,3-3-6 0,4-2-5 0,-1-1-7 16,1-2-5-16,0-1-13 0,0-5-13 15,1-5-3-15,-2-3 5 0,1-6 27 16,1-4 10-16,-2-1 9 0,4 0 10 16,-1-15 7-16,3 1 13 0,-2-3 16 15,4-4 4-15,0-2 0 0,2-2-21 16,2-2-6-16,3 0-3 0,0 1-2 15,1 0-2-15,1 3-3 0,0 3 1 0,1 2-1 16,-1 3-2-16,-1 2 0 0,0 1-2 16,0 1 3-16,-2 1-2 0,-2 1-1 15,0-2 0-15,-2-1 0 0,-1-1-1 0,-4-1 1 16,-1-2-2-16,0-2 0 0,-4-3 1 16,-3-1-6-16,-1-1 0 0,-3-2 2 15,0 1-2-15,-3-1 1 0,-1 2 0 16,0 4-1-16,0 4 1 0,-7 5 1 15,2 10 3-15,-5 0 2 0,0 1 1 0,-1 10 0 16,-2 6 2-16,0 8-2 0,-3 6 2 16,1 5 0-16,0 7 0 0,0 0 1 15,0 3-2-15,2 0-1 0,1 1-1 16,1-4 0-16,4-3 0 0,1-4-1 16,6-7 0-16,-5-2 1 0,5-7-1 0,0-5 0 15,5-6 0-15,1-5-1 0,5-4-1 16,1 0-2-16,4 0-2 0,2-13 0 15,0 1 0-15,4-3-3 0,2-3 2 16,3-2 0-16,1-3 0 0,0-1 2 16,2 2 2-16,-1 1 2 0,-1 2 4 0,-1 1 2 15,-2 5 7-15,-3 4 2 0,-5 9 2 16,-4 0 3-16,-5 0 2 0,-6 9 1 16,-2 6 0-16,0 6-3 0,-7 4-2 15,1 2-5-15,-6 3-3 0,1 0-4 16,0 0-1-16,-3 0-2 0,3-1-1 0,1-1 0 15,4-5-2-15,6-5 0 0,0-5-1 16,0-7-1-16,3-6 0 0,9 0-1 16,3 0-2-16,5-19 1 0,2 2-1 0,1-2 0 15,3-3 1-15,1-1 1 16,-2 0-1-16,2-1 2 0,-3 2 1 0,-1 2 2 16,-1 3 0-16,-1 3 0 0,-4 5 0 15,-3 9 0-15,-2 0 1 0,-1 0 0 16,-2 0 1-16,-3 10 0 0,0 4 0 15,-1 1-1-15,0 3-1 0,1 0 0 16,0-1 1-16,-1 0-1 0,1-2-1 0,2-1 0 16,1-2-2-16,0-2 0 0,2-3 0 15,1-1-1-15,-1-3 2 0,3 0-2 16,-1-3 0-16,0 2 1 0,1 0 1 0,-1-2 0 16,2 2 1-16,-3-2-3 0,2 1-5 15,-1 1-7-15,-1 1-11 0,0 2-36 16,-1 3-47-16,0 1-2 0,-2 1 1 15</inkml:trace>
  <inkml:trace contextRef="#ctx0" brushRef="#br0" timeOffset="158782.51">10462 15786 157 0,'9'-7'19'0,"-2"7"-2"16,-1 0 15-16,-2 0 6 0,-2 0 4 16,0 0 5-16,-1 0 1 0,-1 0 5 15,0 0 2-15,0 4-2 0,-8 4-10 0,2 3-19 16,-3 3-4-16,-2 4-5 0,-4 3 0 16,-1 4-2-16,-3 3-2 0,-2 4-4 15,0 1-2-15,-2 2-1 0,1 1-3 16,0-2-1-16,2-1-2 0,1-3-2 15,4-2 0-15,-1-4-1 0,4-4-2 0,2-4 0 16,5-9-1-16,5-7-3 0,0 0-4 16,3-8 1-16,4-8-3 0,4-6-2 15,2-7-3-15,3-2 1 0,1-2-3 16,2 0 2-16,0-1 10 0,0 2-2 0,2 0 6 16,-2 2 5-16,-1 3 7 0,0 5 5 15,-3 5 4-15,-1 7 5 0,-3 10 3 16,-3 0 1-16,0 2 0 0,-4 10 1 15,0 5 0-15,-2 5-2 0,2 4-2 0,-2 2-2 16,2 2-2-16,1 0-3 0,3 2-3 16,1 0 0-16,2-1-3 0,4-2-2 15,0-4 1-15,4-3-1 0,2-5 0 16,2-5-2-16,2-6 0 0,3-6-2 16,0 0 3-16,1 0-7 0,1-19 0 0,0 0-2 15,-1-7-9-15,0-5-9 0,0-5-11 16,-3-2-37-16,-2-3-47 0,-2-1 2 15,-2 4-3-15,-5 0 3 0</inkml:trace>
  <inkml:trace contextRef="#ctx0" brushRef="#br0" timeOffset="159087.67">10980 16004 140 0,'0'18'102'16,"0"-2"3"-16,0 3-3 0,1 2-1 15,-1 2-54-15,0 2-46 0,0 1-1 16,0 0 0-16,0 2 1 0,0 0 0 0,0 2-1 16,0-1 2-16,0 2 1 0,0 0 1 15,0-2 4-15,3 0 1 0,-2-4 3 16,2-7 0-16,1-4-1 0,0-9 1 16,1-5-3-16,2 0 0 0,1 0 0 0,0-16-4 15,1-2-2-15,1-3-2 0,0-6-1 16,0-3-1-16,2-2 0 0,-4 0-1 15,0-2-5-15,-2 0 0 0,0 2-4 16,-4 5-5-16,-2 4-4 0,0 5-2 16,-5 7-1-16,-2 11-3 0,-2 0-2 15,-2 0-9-15,-3 2-29 0,-1 7-32 0,0 5 2 16,1 2 1-16</inkml:trace>
  <inkml:trace contextRef="#ctx0" brushRef="#br0" timeOffset="160002.81">11617 16405 188 0,'1'-11'90'0,"-1"-1"-1"0,0-2-7 0,0-2-25 15,0 1-38-15,-6-2-4 0,6 1 1 16,-5-1-1-16,5 2-1 0,-8 1 0 15,2 1-3-15,0 4 2 0,-1 9 0 16,-3 0-3-16,-2 0 0 0,0 0-2 16,-2 7 1-16,-1 6 0 0,-1 4-3 0,1 5-1 15,-1 2-1-15,2 3-1 0,2 2-2 16,0 2 3-16,4 0-4 0,3 1 0 16,5-4 0-16,0-2-1 0,2-5 2 0,3-6 0 15,5-4-1-15,6-5 1 16,1-5-1-16,5-1-3 0,3 0 3 0,3-11-1 15,2-1 0-15,3-5 1 0,1-3-2 16,3-4-2-16,-1-4 3 0,1-3-2 16,0-2 1-16,0-2 0 0,-2-1 1 0,0-1 0 15,-1 1 0-15,-2-1-2 0,-1 1 3 16,-2 1 0-16,-4 0-2 0,-2 2 2 16,-2 2 0-16,-5 1 2 0,-1 3-2 15,-3 2 0-15,-3 2 0 0,-1 3 0 16,-4 2 2-16,-1 2-1 0,-2 2-1 15,-1 3 0-15,0 2 1 0,0 9-2 16,-10 0 1-16,4 0-1 0,-4 0 1 0,-1 8 1 16,-2 7-1-16,-2 7 0 0,-1 6 2 15,-2 8 1-15,-1 4-1 0,-2 6 0 16,2 3 2-16,-2 4-1 0,2-1-2 0,2 2 2 16,1-2 2-16,4-1 3 0,3-2-1 15,3-4 1-15,6-5 0 0,0-5 3 16,4-8-2-16,3-7 2 0,6-8-3 15,6-6-1-15,5-6-3 0,5 0-1 16,5 0-1 0,4-14-1-16,3 1-1 0,4-5 0 0,3-4-2 0,1-3-1 15,-1-5-2-15,0 0-1 0,-3-3-1 0,-1-1 1 16,-5 1-2-16,-3 0-1 0,-6 1-2 16,-5 1 2-16,-5 1 2 0,-8 2 2 15,-7 5-2-15,-5 4 3 0,0 6 2 16,-8 13 3-16,-7 0 3 0,-4 0 4 15,-6 4 0-15,-5 10 2 0,-2 5-2 16,-2 6 1-16,0 4-1 0,1 5-1 0,1 3-3 16,2 3-2-16,3 3-1 0,4 0 0 15,2 2 0-15,8-2-1 0,3-3-1 16,10-1-1-16,0-4-2 0,0-3-4 16,8-2-9-16,7-3-12 0,6-2-46 0,2-1-47 15,2-4 1-15,2-3-1 0,0-5 2 16</inkml:trace>
  <inkml:trace contextRef="#ctx0" brushRef="#br0" timeOffset="162900.04">7511 15119 196 0,'-11'-7'84'0,"-1"7"-1"0,5-12-12 0,-1 12-22 0,2 0-35 15,6 0-5-15,-6 5 0 0,6 8 1 16,0 5-1-16,0 5 2 0,0 4 0 16,3 6 2-16,0 3-5 0,3 3 2 15,-1 3 0-15,4 3-4 0,-2 1 2 0,3 2 0 16,1-1-1-16,2-3 1 0,2-1-2 15,0-5-1-15,4-3 0 0,2-5-1 16,1-4 0-16,5-3-2 0,2-4 0 16,3-4 2-16,2-1-3 0,3-4-1 15,1 0 0-15,1-2 1 0,3-1 0 0,1-1-1 16,2-1-1-16,1 0 1 16,-1 1-1-16,3 0 0 0,0 0 1 0,0 3 0 15,-3 0 0-15,1 3-2 0,-3 3 1 16,0 2 1-16,-4 4 1 0,-1 2 4 15,-1 3 1-15,-2 2-1 0,-2 2 3 0,-1 2-5 16,-1 1 7-16,-2-1-1 0,1 1 1 16,-2-1-1-16,3 0-1 0,2-3-2 15,2-1-2-15,2-4 0 0,0-3-2 16,3-4-2-16,3-1 0 0,-1-4-1 16,3-3 0-16,1 0-2 0,1-2 1 0,0-1 0 15,1-1-1-15,0 1 1 0,-2 0 0 16,-1 1 0-16,-2 1 2 0,-1 3-1 15,-2 0 0-15,0 2-1 0,-2 4 2 16,-2 0-1-16,-1 3 1 0,-1 0-1 16,-2 1 3-16,2 0-3 0,-5 1 1 0,2 0 3 15,0-1-3-15,1-2 0 0,1 0 0 16,1-2 0-16,0-1 0 0,0-2 0 16,1 0-4-16,2-3 5 0,-2 0-2 0,3-1 0 15,-2 0 1-15,1-1 0 16,0 0 0-16,-1-1 0 0,1 2 0 0,-1-1 2 15,0 2-2-15,0 0 0 0,-1 1 1 16,0 2-1-16,0 1 0 0,1 0-1 16,-3 3 0-16,1 2 0 0,-1 0 1 0,0 1-2 15,0 0 2-15,-2 1 0 16,1 1-1-16,-2 0 0 0,1 1 2 0,-1 0 0 16,2-2 0-16,-2 1-1 0,3-1-1 15,1-1 2-15,1 0-1 0,1-2-1 16,2 0 1-16,0 1 2 0,2-3-2 0,-2 3 1 15,4-2-1-15,-1 1 1 0,0-1 2 16,3 0-2-16,-1-1-1 0,3 0 0 16,-1-1 1-16,1-1-1 0,-1 0 1 15,0-2-1-15,0 1 1 0,-1-3-1 16,0 1 0-16,-2-2 0 0,0 0 1 16,-2-2-1-16,-1 1-1 0,-4-1 0 0,-2-1 1 15,-3 1-1-15,-2-2 1 0,-2 1 1 16,-3 0-1-16,-2-2 0 0,-3 1 0 15,1-2 1-15,-4 2 0 0,0-3 0 16,-2 1-2-16,1-1 2 0,-5-1-1 0,0 0 1 16,-1-1 1-16,0 1 2 0,-2-1 1 15,-1 0-1-15,0-1 1 0,-2 0 0 16,0 0 1-16,0 1-1 0,-2-1-1 16,-1 0 1-16,0 0-4 15,0 1 0-15,0-1 0 0,0 0-2 0,0 0 0 16,0 0 0-1,0 0 1 1,0 0-1-16,0 0 2 16,0 0 0-16,0 0 0 47,0 0 0-32,0 0 0-15,0 1-2 31,0-1 0-31,0 0 0 16,0 0-1-16,0 1 2 16,2-1 0-16,0 0 0 0,0 0 0 15,1 0 0-15,0 0 1 0,1 0 0 16,1 0 0-16,2-11-1 0,1 4 0 16,0-2 0-16,2-4 0 0,2-1 0 0,0-5 0 15,2-3 0-15,0-3 0 0,2-3 0 16,-1-4 0-16,3-3 0 0,-1-4-1 15,2-2 1-15,-1-4 0 0,2-1 0 16,0-2 0-16,-2-2-1 0,2 0 1 16,-2-2-1-16,1 1-1 0,0 0 2 0,-4 0 2 15,0 1-4-15,0 0 4 0,-3 1-4 16,-3 0 2-16,-1 0 2 0,-2 0-2 16,-1 1 1-16,-2-2 0 0,-2 0 0 0,-1-1-1 15,0 0 1-15,0-1-1 16,-7 0 0-16,2 1 1 0,-1-1 0 0,0 3 0 15,-1 1 0-15,-2 1-1 0,0 3-1 16,0 2 1-16,0 2 0 0,-2 3 1 16,0 4-1-16,-3 0-1 0,1 3 0 15,-3 1 0-15,0-1 0 0,-3 1 1 0,0-1 0 16,-3-2 0-16,-1-3 1 0,-2-1-1 16,-2-3 0-16,0-3 0 0,-2-2 1 15,-1-2-1-15,-1-1 1 0,0-2-1 16,-1 2 1-16,0-1-1 0,-2 2-1 0,2 0 1 15,-2 3 0-15,0 1 1 16,-1 3-2-16,-2 3 2 0,0 3-1 0,-4 2 0 16,-1 2-1-16,-3 3 1 0,0 1 0 15,-3 0-1-15,0 0 1 0,-3 1-1 16,1-1 4-16,-3 0-4 0,-2 0 1 16,0 0 1-16,-2-1-1 0,1 1 0 0,0-1 0 15,0-1 0-15,1 1 0 0,1 2-1 16,0-2-3-16,-2 1 4 0,-1 1 0 15,-2 0-1-15,-1 1 1 0,-1-1 0 16,0 1 0-16,0 0 1 0,0 0-1 0,0 1 1 16,-3 0 0-16,-1 0-1 0,-1 1 0 15,-1-1 0-15,1 1-1 0,-1 1 2 16,2 1-2-16,3-1 0 0,-1 2 1 16,2 0 0-16,0 1 0 0,0 0 0 15,1 2-1-15,0 0 1 0,1 0 2 0,2 1-2 16,1 0 0-16,1 1 0 0,1 2 0 15,-3 1 0-15,2 0 0 0,-2 2 0 16,0 0-1-16,1 8 0 0,0-13-1 16,3 13 0-16,1-9 4 0,1 9-4 15,2 0 2-15,1 0 0 0,1-7 0 0,1 7-1 16,2 2 2-16,1-1-1 0,2 3 0 16,2-1 0-16,0 3-1 0,3 1 1 15,0 2-1-15,1 1 0 0,2 2 0 16,1 1 1-16,1 1 0 0,1 2 0 15,2-1 1-15,2 1-1 0,1 1 0 0,2-2 0 16,2 2 0-16,2-2 0 0,3 1 0 16,0-1-1-16,2 2 0 0,0 1 1 15,1 2-1-15,0 3 1 0,1 1 0 16,-2 3 0-16,0 2 0 0,1 3-1 16,-1 1 2-16,2 3 0 0,-1 0 0 0,0 1-1 15,1 2 0-15,-2 0 0 0,3-1 0 16,-1-4 0-16,3 0 0 0,0-3 0 15,1-3 0-15,0-1 0 0,0-2-1 16,1-2 1-16,1 0 0 0,-1 0 1 16,2-1-1-16,-1 1 0 0,0 0-1 0,1 4 2 15,0 0-1-15,-1 3-1 0,0 1 1 16,2 1-1-16,-1 4 0 0,5-1 0 16,-7 3 0-16,7-2 1 0,0 2 0 15,-6-1-1-15,6 0 1 0,2 0 0 16,-1 0-1-16,1-2 1 0,1 0 0 0,1-1-1 15,1 0 2-15,0 0-2 0,2 0 1 16,1-1 0-16,0 1 0 0,2-1 0 16,3 1 0-16,1 1 1 0,3-2 0 15,2 1 1-15,1-1 1 0,3-2 1 16,3 0 2-16,1-1 0 0,4-1-2 16,3-4 2-16,2 0-2 0,3-1 2 0,3-1-2 15,4-1-4-15,0 0-6 0,4 1-8 16,-1 2-16-16,4 1-55 0,-1 0-39 15,4 2-4-15,1-2-1 0,-1-2-1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8T02:41:58.90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49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1" timeString="2021-04-18T02:43:50.217"/>
    </inkml:context>
  </inkml:definitions>
  <inkml:trace contextRef="#ctx0" brushRef="#br0">26356 4758 512 0,'0'28'1'15,"0"0"-1"-15,0 3-1 0,0 1 2 0,1 1-1 16,3-3 1-16,0-3-1 0,1-3-2 16,2-4 2-16,0-1 0 0,0-2-1 15,-2-1 0-15,1-2 0 0,-1-3 0 16,0 1 1-16,-2-2 0 0,-1 0 0 15,0-3 0-15,-1 0 0 0,0-2 1 0,-1 0 0 16,0-1 0-16,0 0-1 0,0-2 0 16,0 1 0-16,0-3-2 0,0 2 1 15,0-2 0-15,0 0-1 0,0 0 1 16,5 0-1-16,3-12-1 0,4 4 1 0,1 0 1 16,4-3-1-16,-1 0 2 15,3 0-1-15,-1-1 0 0,1 3 0 0,0-4-2 16,-3 4 1-16,-1 1 0 0,-4 8 0 15,-4 0-1-15,-6 0 0 0,-1 0 1 0,0 2-1 16,-17 10 1-16,-1 2 2 0,-5 5 0 16,-2 1 2-16,-5 3-3 0,-2 1 0 15,-2 3-7-15,1-1-28 0,3 0-45 16,4-2-7-16,3-4-2 0</inkml:trace>
  <inkml:trace contextRef="#ctx0" brushRef="#br0" timeOffset="5312.9">4520 3816 149 0,'4'0'100'0,"-4"0"0"15,0 0 0-15,0-9-3 0,0 9-84 0,0-14-13 16,0 5-1-16,0-3-2 0,-9-3 0 16,9-3-1-16,0-3-2 0,-9-1 1 15,9-1-1-15,0-1 0 0,0-1 0 16,0 0 2-16,-11-1 6 0,11-1-1 15,0-1 2-15,-11 3 4 0,11 0-1 0,-17 2 0 16,3 1 2-16,-4 6 0 0,-2 4 1 16,-4 12-4-16,-5 0-2 0,-2 0 3 15,-3 1-1-15,-2 17 0 0,-2 10-1 0,-1 8 2 16,0 11-1 0,-1 8-1-16,2 5 2 0,2 6-1 0,2 5 0 0,4 2-2 15,2 3 2-15,5 0-4 0,4-4 0 16,5-3 1-16,5-4-1 0,9-7 1 15,0-10-1-15,0-7 1 0,0-9 0 16,0-9 0-16,8-9 0 0,3-8-1 0,2-6 0 16,3 0-1-16,1-14 1 0,5-6-1 15,0-3 1-15,2-8-1 0,1-3-2 16,3-6 1-16,3-4 1 0,-1-3 0 16,3-3 0-16,-1-2 1 0,2 0-1 15,0 2 0-15,-1 1 0 0,-1 4-1 0,-2 2 1 16,-2 6 1-16,-4 4-2 0,-2 5 1 15,-2 4-1-15,-5 8-1 0,-1 3 2 16,-2 13 3-16,-6 0-1 0,1 0 0 16,-3 7 2-16,0 8 0 0,-3 6 2 15,1 4-1-15,3 6 2 0,-3-1-1 16,1 4-2-16,3 2 3 0,-1 1-3 0,2 3-1 16,4-2-1-16,0 0 1 0,1-1 0 15,4-4-1-15,0-1-1 0,2-5-1 16,4-4-2-16,-2-4-6 0,5-5-4 0,-1-4-14 15,1-6-45-15,2-4-47 0,0 0 1 16,-3-11-1-16</inkml:trace>
  <inkml:trace contextRef="#ctx0" brushRef="#br0" timeOffset="5561.21">5254 3876 143 0,'15'20'124'0,"4"1"-1"0,1-3 0 16,5 0 2-16,3-4 0 0,3 1-115 16,2-2-7-16,2-3-3 0,-1 1-1 15,3-4-3-15,-2-3-5 0,2-2-5 0,2-2-7 16,2 0-9-16,3 0-11 0,1 0-26 15,1-15-38-15,-5 5-18 0,0-3 6 16,-3-5 5-16</inkml:trace>
  <inkml:trace contextRef="#ctx0" brushRef="#br0" timeOffset="5862.01">6064 3561 195 0,'-25'0'94'16,"0"5"-5"-16,3 0-8 0,1 4-17 15,3 3-31-15,5 1-18 0,5 1-2 16,8 1 2-16,0-1 0 0,0 0-2 16,5-1 2-16,6-3-1 0,7-1 1 15,4 0-1-15,6 0-1 0,2-1 1 0,4 2-2 16,5-2-2-16,-2 0-1 0,2 2-1 16,0 1-3-16,0-1-2 0,-3 3 0 15,-3 2-2-15,-6 1 0 0,-4 2 2 16,-9 4-2-16,-5 3 1 0,-8 1-2 15,-1 5 1-15,0 1-1 0,-17 2 1 0,-2-1 0 16,-7 3-1-16,-4-1 0 0,-3 0-2 16,-4-3-1-16,0-1-6 0,1-3-7 15,3-4-12-15,0-2-17 0,5-5-39 16,5-5-37-16,5-4-2 0,7-5 2 16</inkml:trace>
  <inkml:trace contextRef="#ctx0" brushRef="#br0" timeOffset="6494.02">7377 2813 149 0,'13'0'110'16,"-4"3"3"-16,1 6 3 0,-3 6 0 16,-2 7-52-16,-2 6-52 0,-2 8-1 15,-1 7-1-15,0 7 1 0,0 8 0 16,-14 5-3-16,5 13-3 0,-2 7-2 15,1 7 1-15,-2 5-1 0,0 3-3 0,-1 1 0 16,-2 0 0-16,1-3-1 0,-2-5 0 16,-1-3 2-16,-2-8 1 0,0-7-1 15,-1-8-1-15,-1-8 4 0,-4-14-2 16,0-9 0-16,0-7-1 0,-2-9-1 16,0-9 0-16,-1-6-4 0,3-3-1 0,-1 0 1 15,3-19-1-15,5 3-1 0,1-7 0 16,5-2 1-16,3-3 2 0,9-2-1 15,0 0 4-15,0 0 0 0,0-1 2 0,9 2-2 16,5 3 1-16,6 3-2 16,3 4 1-16,5 6 0 0,2 3 0 0,3 10 1 15,2-8-1-15,3 8 0 0,-1 2 0 16,3 1 0-16,-2 2 0 0,0 4 0 16,-3 2 2-16,-2 1 1 0,-7 3-1 0,-3 1 1 15,-8 2 0-15,-4 1 4 0,-10 2 0 16,-1 2 2-16,0 1 1 0,-16 1 2 15,-1 2-2-15,-6-3 0 0,-6 2 0 16,-3-1-1-16,-5-2-2 0,-2 0-2 16,-2-1-5-16,1-6 0 0,0-1-5 0,0-5-8 15,4-4-7-15,4-5-14 0,2-1-20 16,5 0-52-16,7-15-23 0,6-1-1 16,12-5 5-16</inkml:trace>
  <inkml:trace contextRef="#ctx0" brushRef="#br0" timeOffset="6776.87">8072 3892 219 0,'29'8'120'0,"0"2"1"0,-2-1 3 0,1 1 0 15,-2 2-81-15,2 0-34 16,1-1-5-16,1 2 0 0,5-2 0 0,-1 0 0 16,1-1-4-16,5-2 4 0,7 2-2 15,4-2 0-15,6-1-6 0,3 0-1 16,4-1-1-16,2-3-8 0,-1-3-7 16,2 0-10-16,-2 0-10 0,-3 0-53 0,-5-13-30 15,-4 4 0-15,-6-4 3 0</inkml:trace>
  <inkml:trace contextRef="#ctx0" brushRef="#br0" timeOffset="7077.44">9398 3584 197 0,'-9'1'107'15,"9"3"1"-15,-10 3 0 0,10 2-7 0,0 3-90 16,0 1-9-16,0 1-1 0,6-1-1 15,4-2 2-15,7 1-1 0,-1 0 0 16,7 0-1-16,2 2-1 0,4 3 2 16,1 0 0-16,3 2 3 0,-1 1 3 15,-1 0 0-15,-3 0 1 0,-4 1 3 16,-6 0-1-16,-9 2 1 0,-6 3 1 0,-3 0-1 16,0 3-1-16,-18 1-1 0,-7 2-1 15,-6 0-1-15,-8 3-2 0,-8-2-1 16,-3 2 0-16,-7-1-4 0,0-1-3 0,-2-1-1 15,2-3-11-15,5-4-7 0,7-6-6 16,6-4-24-16,8-5-47 0,10-7-25 16,9-3 2-16,12 0 4 0</inkml:trace>
  <inkml:trace contextRef="#ctx0" brushRef="#br0" timeOffset="7726.17">10781 3696 142 0,'0'0'109'0,"0"-11"1"0,-11 11 0 0,11-12 0 16,-17 12-53-16,7-9-47 0,-3 9-4 15,0 0-2-15,-4 0-2 0,2 0-1 16,-3 2 0-16,1 5 0 0,-1 5 3 15,-2 4 1-15,0 7 3 0,-1 4 2 0,1 6 3 16,-1 2-1-16,-2 7 0 0,3 0 0 16,-1 4-2-16,2 3-1 0,3-2-3 15,2 1-2-15,3 0-2 0,11-3-1 16,-8-2 1-16,8-5 2 0,4-3 4 16,5-7 1-16,9-5 3 0,6-7 0 0,8-4 0 15,9-6 2-15,6-6-2 0,6 0-5 16,7 0-4-16,3-16-3 0,3 4-4 15,0-4-5-15,-1-2-6 0,0-4-5 16,-6-1-7-16,-2-1-2 0,-6 2-4 16,-6-3-7-16,-6 2-24 0,-8 0-53 0,-5 1-5 15,-6-1 3-15,-5 1 5 0</inkml:trace>
  <inkml:trace contextRef="#ctx0" brushRef="#br0" timeOffset="7959.13">11542 3921 248 0,'0'11'135'0,"0"0"1"16,0-1 0-16,0 0 1 0,0 1-55 16,0-3-73-16,6 1-8 0,5-2-3 15,5-3-1-15,3-1 0 0,7 1 2 16,3-3-2-16,5-1 0 0,8 0-6 0,4 1-2 15,5-1-10-15,4 0-6 0,1 0-7 16,2 0-12-16,0 0-43 0,-3-11-42 16,-2 4 0-16,-7-2 5 0</inkml:trace>
  <inkml:trace contextRef="#ctx0" brushRef="#br0" timeOffset="8291.98">12250 3673 248 0,'-18'6'122'0,"4"0"0"16,1 1 2-16,13 2-1 0,-9 1-105 15,9 0-15-15,2 3-2 0,6-2-2 16,8 1 1-16,5 1 0 0,4 1 0 16,4-2 0-16,5 4-1 0,5 2 1 15,3 1 0-15,2 0 0 0,0 2 0 0,-1-2 1 16,-1 0 2-16,-5-2 7 0,-4-1 3 15,-5-1 0-15,-8-2 2 0,-6-1 0 16,-8 2-1-16,-6-1 0 0,0 0 0 16,-12 0-3-16,-6 2-6 0,-8 1-3 0,-6-2-2 15,-7 4-1-15,-5 0-3 16,-4 0-4-16,-2 1-2 0,-2 1-4 0,2-2-6 16,3-1-6-16,4-2 0 0,8-3-11 15,4-3-4-15,9-4-13 0,8-3-25 16,14-2-34-16,0 0-8 0,0 0 5 0</inkml:trace>
  <inkml:trace contextRef="#ctx0" brushRef="#br0" timeOffset="9058.7">13718 3929 142 0,'18'0'121'0,"-6"0"4"0,0 0-4 0,-5 0 0 16,-3-7 0-16,-1 7-116 0,-3-12-5 15,0 4-2-15,0-2-1 0,-10-2-2 16,2-2 1-16,-4-2 0 0,-2 1 3 0,-2 3 3 16,0-2 1-16,-1 3 1 15,-1 1 5-15,-3 2 4 0,-2 8 0 0,-3 0 2 16,-3 0 0-16,-4 0 2 0,-4 7-4 16,-2 5-1-16,-1 6-1 0,-3 4-1 15,1 3-5-15,3 6 0 0,0 1 2 0,6 3-6 16,3 1-1-16,5 0-2 0,8 1 1 15,6-3 1-15,11-3 0 0,0-3 0 16,0-5 0-16,11-4 1 0,7-4-3 16,9-7 3-16,5-3 0 0,6-5 0 15,4 0 0-15,1-9-1 0,5-2 0 0,1-5 0 16,2-6 0-16,2-6-2 0,2-7-2 16,0-4 0-16,3-6 0 0,1-5-1 15,1-5 0-15,0-2-2 0,2-3 1 16,0-2 0-16,0-2 2 0,1-1 1 15,0 0 2-15,-2 2-2 0,-2 0 3 0,-3 4 1 16,-4 4 4-16,-5 4-4 0,-5 4 0 16,-5 4 0-16,-7 5-1 0,-6 4 3 15,-7 4-3-15,-4 3 0 0,-5 4 0 0,-7 4 0 16,-1 5-6-16,0 3 6 16,-8 11 1-16,-1 0 1 0,-4 0 3 0,-2 0 1 15,-1 11 2-15,-2 5 0 0,-2 8 2 16,-3 7-1-16,-1 8 2 0,-1 6-1 15,-1 8-2-15,-2 7-1 0,0 5-3 16,-2 3-1-16,0 2 0 0,1 2-2 0,0 1 1 16,2-3 0-16,3-2 2 0,2-4 0 15,4-4 1-15,4-5 2 0,4-6 1 16,10-4 1 0,-11-8-1-16,11-7 1 0,0-4-2 0,2-6 0 0,3-3-7 15,3-5 0-15,4-3-8 0,1-5-16 16,2-4-25-16,4 0-48 0,0 0-57 0,0-13 2 15,2 0-1-15,2-5 0 0</inkml:trace>
  <inkml:trace contextRef="#ctx0" brushRef="#br0" timeOffset="9374.79">14958 3855 225 0,'0'12'122'0,"0"1"-1"15,0-2 0-15,2-1 0 0,4 1-92 0,2-4-24 16,5-1-2-16,2-1 1 0,6-3-2 15,3-2 0-15,3 0 1 0,8 0-2 16,1 0 0-16,4-8 0 0,5 8-1 0,1-10 1 16,4 10 0-16,-1-12-2 15,1 5-2-15,-3-2-5 0,-1 0-9 0,-2-1-11 16,-3-1-28-16,-4-2-62 0,-3-1-6 16,-3-3 0-16,-5-1 1 0</inkml:trace>
  <inkml:trace contextRef="#ctx0" brushRef="#br0" timeOffset="9707.28">15772 3516 126 0,'0'2'126'0,"-10"-2"-1"16,10 3-1-16,0 1 0 0,0-1-2 16,4-1-97-16,3 0-25 0,5 1-1 15,2 0-3-15,5 0-3 0,2-3 0 16,4 2 1-16,3-1 1 0,0 1 0 15,4 5 4-15,1 3 2 0,0 0 4 16,-1 1 2-16,-2 0 8 0,-4-1 2 0,-5 2 1 16,-7 1 1-16,-6 3-1 0,-6 1-1 15,-2 1-2-15,0 1-4 0,-15 1 0 16,0 2-10-16,-6 0 3 0,-5 2-2 16,-6 1 2-16,-5 4-4 0,-7 2 1 0,-4 2-1 15,-7 2 1-15,-2 0-1 0,-1 1-3 16,0 1 3-16,0-1-9 0,3 1-6 15,3-2-9-15,3-1-11 0,8-2-15 16,4-6-44-16,8-5-45 0,8-6 2 0,9-6 3 16,12-7 5-16</inkml:trace>
  <inkml:trace contextRef="#ctx0" brushRef="#br0" timeOffset="10107.84">16183 3841 241 0,'40'0'123'0,"-1"0"0"0,1 0 0 15,2 0-12-15,-1 0-90 0,1 0-8 0,1 0-7 16,3 1 3-16,3 0-4 0,0-1 0 16,4 0-4-16,1 0 0 0,4-9-1 15,1 9-5-15,1-12 5 0,1 2 0 16,-2-2 5-16,-2-3-3 0,-3-2-1 0,-5-2-1 15,-4-1-5-15,-9-2 5 0,-7-1 2 16,-7 0 4-16,-7-1-7 0,-7 3 1 16,-8 1-1-16,0 4-1 0,0 3-2 15,-21 4 2-15,1 9 3 0,-2 0-2 0,-7 0 2 16,-2 5 1 0,-3 6 5-16,-1 7 2 0,-3 6 3 0,2 2 1 0,1 4 2 15,1 3-1-15,4 1 1 0,4 2-4 16,5 1 0-16,6-1-2 0,4-3-2 15,11 0-3-15,0-4 0 0,0-5-4 16,0-3 0-16,11-7-1 0,8-3-3 0,3-6-6 16,6-2-8-16,6-3-11 0,2 0-14 15,3-8-24-15,1-1-51 0,1-4-19 16,0-5-1-16,-3-2 3 0</inkml:trace>
  <inkml:trace contextRef="#ctx0" brushRef="#br0" timeOffset="10390.59">17653 3755 179 0,'8'13'133'0,"2"1"-1"0,0-1 1 0,4-2-2 15,4-1 0-15,5-2-120 16,6-3-11-16,4-2-3 0,5 0-2 0,5-3 0 16,2 0 0-16,6 0 0 0,2-9-1 15,3 9-2-15,3-9-2 0,0 9-7 0,0-10-7 16,-2 10-5-16,-3-11-24 0,-8 11-50 16,-4-11-23-16,-5 4 0 0,-5 0 2 15</inkml:trace>
  <inkml:trace contextRef="#ctx0" brushRef="#br0" timeOffset="10740.29">18675 3439 194 0,'-9'6'129'0,"0"1"0"16,9 1 0-16,-14 1 0 0,14 0-24 15,0 1-103-15,0-2-2 0,2 2-5 16,6 0-1-16,1-2 1 0,5 2 0 16,3-1 0-16,4-1 1 0,3 5 1 0,3 1-1 15,3 1 6-15,0 0 2 0,0 1 3 16,-2-2 3-16,-2 1 1 0,-4-2 3 16,-6 1 2-16,-5 1-1 0,-8 1-1 15,-3 3-2-15,0 2 0 0,-19 2-3 0,-4 4-6 16,-7 1 2-16,-6 4 0 0,-5-1-3 15,-5 2-3-15,-1 1-3 0,-3 1-2 16,0 1-1-16,1-3-8 0,1-2-6 16,7-2-3-16,6-4-11 0,8-6-10 15,10-6-17-15,17-8-42 0,0-5-28 16,0 0 1-16,5 0 7 0</inkml:trace>
  <inkml:trace contextRef="#ctx0" brushRef="#br0" timeOffset="11272.83">21817 2694 236 0,'-18'-11'121'0,"-7"1"1"0,-4 3 0 15,-4 7 1-15,-2-12-112 0,-3 12-6 16,-2 0 1-16,0 0 0 0,0 6-4 16,-2 3-2-16,2 5 1 0,0 3-2 15,0 7 2-15,2 7-2 0,3 8 1 0,-1 5 2 16,2 7 1-16,-1 5-1 0,-1 6 2 16,-2 9 4-16,0 2 0 0,-1 10 3 15,-2 2-1-15,-2 3 2 0,1 3 1 16,-2 3 2-16,-1 0 0 0,-3 4 3 15,-2-1-2-15,-1 2-1 0,-1 2 0 0,1-1 1 16,-3-1-1-16,0-4-2 0,-2-1-3 16,1-7-3-16,-2-4-2 0,2-2 0 15,1-6-3-15,1-6-2 0,3-2-2 16,1-7-7-16,4-8-10 0,1-7-11 0,3-8-11 16,4-10-14-16,4-11-32 0,4-8-56 15,8-8-4-15,6 0 4 0,4-15 4 16</inkml:trace>
  <inkml:trace contextRef="#ctx0" brushRef="#br0" timeOffset="11671.97">19951 3912 130 0,'-11'-19'119'0,"1"3"-1"0,1 1-1 16,9 3 0-16,-10 4 1 0,10 8-110 15,1-10-1-15,2 10-3 0,7 0 0 16,4 0 2-16,7 0 6 0,3 0 3 16,8 0 3-16,5 0 0 0,7 6 0 0,3 1 3 15,6 2-2-15,3 0 0 0,3 1-1 16,0-2-3-16,1 1-1 0,-1 0 0 16,-2-2-1-16,-3 1 0 0,-5-1-3 15,-5-3 1-15,-4 2-3 0,-5-2 4 16,-4-1 1-16,-4 0-3 0,-4-1-1 0,-3 0 1 15,-3-1 2-15,-1 2 0 16,0 0 1-16,0-2 0 0,0-1-4 0,4 2-3 16,3-1 0-16,3 0 1 0,1 1-3 15,5 0-3-15,3 1 0 0,2 0 0 16,1 0-1-16,1 0 0 0,2 0-2 0,-2 1-3 16,-2-2-6-16,-2 1-8 0,-4 1-11 15,-4-1-15-15,-4-1-22 0,-6-1-52 16,-4-1-46-16,-6 0 1 0,-6 0 3 0,-1-10 5 15</inkml:trace>
  <inkml:trace contextRef="#ctx0" brushRef="#br0" timeOffset="15086.05">12610 1028 205 0,'4'-11'94'0,"-1"4"4"0,-3-2-31 16,0-1-37-16,0-1-20 0,0-2-2 15,0 1-2-15,-14-1 1 0,14-1-2 0,-13 0-1 16,13 3-3-16,-16 0-2 0,8 2 2 15,-2 0 0-15,-3 9-1 0,0-9 0 16,-3 9 1-16,-2 0-1 0,-3-10 0 16,-4 10 1-16,-2 0 1 0,-5 0 2 0,-2 0-1 15,-2 0 0-15,-3 0 1 0,-3 3 2 16,-1 1 0-16,-1 0 0 0,-1 1 2 16,0 5-1-16,0 0-2 0,2 2 1 15,0 4-1-15,4 2-1 0,4 3 0 0,1 1-1 16,6 3-1-16,3 1-2 0,5 3 0 15,3 0 0-15,5-1 0 0,12 1 1 16,-13-1 0-16,13 0 0 0,0-3-2 16,4-1 1-16,3-1 1 0,2-1 0 15,3-4-1-15,2-1 1 0,0-1 0 0,2-3-1 16,0 0 0-16,1-3 0 0,0-1 2 16,2-4 1-16,2-1 2 0,0-3-1 15,3-1 0-15,2 0 0 0,2 0 1 16,4-10-2-16,4 3 1 0,1-4-2 15,5 0-2-15,1-3 0 0,1 0-6 0,2 0-6 16,0 0-9-16,-3-1-28 0,-3 3-56 16,-3 0-6-16,-6 1-1 0,-5-1 2 15</inkml:trace>
  <inkml:trace contextRef="#ctx0" brushRef="#br0" timeOffset="16490.45">10669 3634 178 0,'3'0'81'0,"-2"1"-12"15,1 1-42-15,-1-1-27 0,0 1-17 16,0 0-36-16,-1-1-22 0,1 2-1 0</inkml:trace>
  <inkml:trace contextRef="#ctx0" brushRef="#br0" timeOffset="16951.07">10703 3717 196 0,'0'0'69'0,"0"0"-9"15,0 0-11-15,0 0-11 0,0 0-12 16,0 0-9-16,0 0-7 0,0 0-9 16,0 0 0-16,0 0-2 15,0 0 0-15,0 1 1 0,0 0 2 0,1 1-1 16,1 0 0-16,0-1 1 0,0 2 2 16,0-1 1-16,1-1 1 0,-1 0 1 15,0 0 1-15,0 1-1 0,0-2-2 16,0 0 2-16,1 0-1 0,-1 0-2 0,3 0-1 15,1 0-1-15,1 0-1 0,2-10 1 16,4 10-1-16,0-7-1 0,3 7 1 16,2-12-1-16,2 12 0 0,3-13 3 15,0 5-1-15,4-1 0 0,-1 0 1 16,2 0-1-16,0 0 1 0,0 1 1 0,-1 2-2 16,-1 6 1-16,-2-12-1 0,0 12-1 15,-1 0 1-15,-1 0-1 0,-3 3 0 16,-1 6-1-16,-1 0 1 0,-1 4-1 15,-1 2-1-15,-1 2-5 0,0 0-12 16,-1 2-51-16,-1-1-33 0,-1-3 0 0,-1-4-1 16</inkml:trace>
  <inkml:trace contextRef="#ctx0" brushRef="#br0" timeOffset="19931.07">11942 991 132 0,'1'0'92'0,"0"-8"2"0,-1 8-5 16,0 0-36-16,0 0-38 0,0-9-15 15,0 9-1-15,0 0-1 0,-9 0 0 16,9 0-3-16,0 0 0 0,0 0 1 0,0 0 1 16,-9 0 4-16,9 0 0 0,0 0 2 15,0 0 2-15,-10 0 0 0,10 0 1 16,0 0 2-16,-11 0 0 0,11 0 0 15,-11 0 0-15,11 0-2 0,-10 0-1 16,10 0 1-16,-9-7-2 0,9 7 0 0,0 0-1 16,-12 0-3-16,12-5 1 15,-9 5-1 1,9 0-1-16,0 0 0 16,0 0 0-16,0 0 2 0,0-10-2 15,-9 10 1-15,9 0 1 0,0 0-2 16,0 0 2-1,-9-7-1-15,9 7 1 16,0 0-2 0,0 0 2-16,0 1 7 15,0 1-3-15,0 1 1 0,0 4 1 0,0 0 1 16,-11 5-1-16,11 1 1 0,-10 4 1 16,10 4 2-16,-18 4-5 0,8 2 0 15,-4 5 0-15,-1 3-1 0,-1 5-1 16,-2 1 2-16,-3 5 0 0,0 1 0 0,-5 3-2 15,2 2-2-15,-3 3 1 0,0 0 1 16,-1 2 2-16,-2 1-1 0,-1-2 0 16,-1 0 0-16,-1 1-1 0,-1-1 0 15,-1-1 0-15,-1-2 0 0,0-2-1 16,0-2-1-16,1-4 0 0,1-4-1 0,2-5 0 16,2-4 0-16,2-3-1 0,3-4 0 15,2-5-3-15,3-2-2 0,2-5-4 16,4-5-9-16,2-6-11 0,4-2-37 15,8 0-49-15,0-12 0 0,0-3 1 16</inkml:trace>
  <inkml:trace contextRef="#ctx0" brushRef="#br0" timeOffset="20531.09">11979 1037 190 0,'0'0'96'0,"1"0"2"16,-1 0 1-16,0 0-43 0,3 0-52 15,-3 0-1-15,2 0-1 16,2-10 0-16,3 10-2 0,0-10-2 0,3 10 2 16,4-11 0-16,1 11 1 0,4-10 0 15,3 10 3-15,3-9-3 0,1 9 2 0,2-7-2 16,2 7 1-16,0-10 1 16,1 10 2-16,0 0-1 0,-1 0 2 0,0 0 0 15,1 0-3-15,-4 0 5 0,1 0-3 16,-2 6 0-16,1-1 0 0,-1 3 1 15,1 1-2-15,-2 1-2 0,-1 2-1 0,-1 2 0 16,0-1 1-16,-1 2-2 0,-5-1 3 16,0 2-3-16,-4 0 2 0,-3 0-4 15,-5 0 5-15,-4-1-1 0,-1 1 1 16,0 0 1-16,-11-1 0 0,-3 0 3 16,-1 1-2-16,-8-2 0 0,-3 1 0 0,-4 1-1 15,-3 0 0-15,-3-1-1 0,-2 0 0 16,-5 2-3-16,0-1 0 0,-4 0 0 15,0-2 0-15,-2 0 0 0,2-3 2 16,-1 0-2-16,2-3-2 0,-2-2 4 16,5-1-1-16,-1-1 0 0,5-3-1 0,3-1 0 15,4 0 0-15,4 0-1 0,4 0-2 16,6-10 0-16,6 10-2 0,3-13-5 16,9 3-1-16,0 2-5 0,0-2-3 0,0 2-8 15,5 0-25-15,1-2-53 16,3 0-4-16,1 1 2 0</inkml:trace>
  <inkml:trace contextRef="#ctx0" brushRef="#br0" timeOffset="21113.04">11617 2001 189 0,'-9'0'86'16,"9"0"-11"-16,0 2-8 0,-12 2-12 15,12 1-16-15,-13 3-23 0,13 3-8 0,-13 2 1 16,4 2-1-16,-2 4 2 0,0 4-1 15,-4 2 2-15,0 5-1 0,-3 2 0 16,-2 6-2-16,-1 3 3 0,-1 4-4 16,-2 6 1-16,-2 5-3 0,1 3 2 0,-2 4-3 15,0 2-1-15,1 0-1 0,0 0 0 16,1-1-2-16,1 0-1 0,0-3 3 16,0-1 4-16,1-6 0 0,1-1 1 15,-1-6 4-15,2-2 0 0,0-10-1 16,-1-4 2-16,1-4-1 0,0-5-2 0,1-2-1 15,2-2-2-15,-1-5-4 0,0-1-2 16,2-2-3-16,4-2-6 0,1-2-4 16,1 0-9-16,2-3-4 0,9 0-10 15,-12-2-41-15,12-1-43 0,-10 0 0 16,10 0 3-16</inkml:trace>
  <inkml:trace contextRef="#ctx0" brushRef="#br0" timeOffset="21496.3">10995 2791 193 0,'0'0'101'0,"-10"0"0"0,10 0-1 15,0 0-31-15,0 0-65 0,0 7-3 16,0 3 0-16,-10 2-2 0,10 4 2 16,0 3 0-16,0 0 1 0,0 6 2 0,0 3 1 15,0 4 1-15,0 2 1 0,3 3 0 16,0 4-1-16,0-2 1 0,1 0 0 16,0-1 1-16,1-2 0 0,1-4 2 15,2-1 0-15,-1-4 3 0,1-3 0 16,1-5 3-16,0-3 3 0,0-6 0 15,2-3 2-15,2-4-1 0,1-3-3 0,4 0-1 16,0-8-5-16,5-1 1 0,1-4-10 16,3-3-2-16,3-3-8 0,3-2-11 15,2-3-14-15,4-1-17 0,5-2-51 0,0-3-31 16,3 0 2-16,1-2-1 0</inkml:trace>
  <inkml:trace contextRef="#ctx0" brushRef="#br0" timeOffset="68003.75">9424 2966 136 0,'-12'0'98'0,"-4"0"0"0,-1 0 0 16,-2 3-17-16,-4 2-61 0,-3 3-18 15,-3 2-1-15,-4 1 0 0,-5 3 0 16,-3 0 0-16,-4 1 2 0,-6 5 1 15,-3-2 0-15,-2 3 2 0,-2 1 1 16,-2 0 0-16,-2 0 2 0,-2 1-1 0,0-1 3 16,-4 1-3-16,1-1-1 0,-3-1 1 15,-2 2-2-15,1-1-1 0,-4 0 1 16,1 2-3-16,-5-1 0 0,-1 4-2 16,-1-2 1-16,-3 2-1 0,1 0 1 15,0-1-1-15,-3 3-2 0,1-2 1 0,0 0 0 16,0 0 1-16,0-2 0 0,1-1-1 15,3 0 0-15,-2-4 0 0,3 0-1 16,0 0 3-16,0-3-1 0,2 1 0 16,0-1-1-16,1-1 0 0,-2 0 0 0,2 0 1 15,0 0 0-15,1 0 0 0,-1 0 0 16,3 2-1-16,-1-3 2 0,2 0 0 16,0 0 1-16,0 1 2 0,0-1-1 15,1 0 1-15,0-1 1 0,0 1 0 0,2-1 0 16,-2 0 1-16,3 0 0 0,1 0-2 15,0 2 1-15,1-3-1 0,2 3-1 16,2-1 0-16,1-1-1 0,3 2-1 16,5-1 1-16,0-1-1 0,2-1 0 15,5-1 0-15,0 0 1 0,3-1-1 16,3-2 0-16,0-2 0 0,4 0 0 0,3-1-2 16,0-1 1-16,2-2 1 0,2 1-1 15,2 0 0-15,0 1 2 0,1-1-2 16,-2 1 0-16,1 2-2 0,-3 2 1 15,0 2 0-15,-3 2-1 0,-2 1-1 16,-2 2 1-16,-3 2 0 0,0 0-1 0,-4 1 2 16,0 1 0-16,-2-4 0 0,2 2-1 15,0-2 1-15,1-3-5 0,4-3-5 16,5-3-8-16,3-5-12 0,6-2-58 16,4 0-35-16,7-13-1 0,3-2 2 15</inkml:trace>
  <inkml:trace contextRef="#ctx0" brushRef="#br0" timeOffset="77044">10582 3775 185 0,'0'0'72'0,"1"0"-6"15,-1 0-7-15,0 0-9 0,0 0-11 16,0 0-13-16,0 0-14 0,2-8-10 15,0 8-1-15,1 0-1 0,2-10-2 0,1 10 2 16,2-11 0-16,4 4 0 0,-1-1 0 16,3 0 0-16,1-2-1 0,2-1 1 15,2 1 0-15,2-2 0 0,1 0 1 16,-2 3-1-16,3-4 2 0,-1 4-1 16,0-1 1-16,0 3 0 0,-2-1 0 0,0 8 2 15,-1-11-1-15,0 11 0 0,-2 0 0 16,0 0 1-16,-2 0 0 0,4 0 1 15,-5 0 0-15,3 0 0 0,-1 5 0 0,0 0-1 16,2 0 0-16,-1 1-1 16,2-1-1-16,0 2 0 0,1-2 0 0,0 0-2 15,-2 0 0-15,2 0 0 0,-1 0 1 16,-2-2 0-16,-2-1 0 0,-2 0 0 16,0-1 0-16,-2 0 0 0,-2 0 0 0,-2 1-1 15,0-2-2-15,-2 1-5 16,-3-1-5-16,0 0-24 0,-1 0-62 0,2 0-4 15,0-11-2-15</inkml:trace>
  <inkml:trace contextRef="#ctx0" brushRef="#br0" timeOffset="78176.14">10638 2192 210 0,'-9'0'81'0,"9"1"-7"16,-14-1-14-16,14 0-22 0,-12 0-18 0,12 0-16 16,0 0 0-16,0 0 1 15,0 0 4-15,0 0-1 0,0 1 2 0,0 3 1 16,3 0-1-16,3 1 0 0,3 3 1 15,-1 0-2-15,4 2 0 0,2 0-3 16,3 2 2-16,2 0-2 0,5 1-1 16,4-3 1-16,5 2-1 0,2-1 0 0,5-1-2 15,4-2 3-15,5-1-2 0,2-1 0 16,1-4-1-16,4 0 2 0,2-2-2 16,3 0 1-16,-2 0-2 0,3-8 1 15,-1 8-2-15,-2-9 1 0,-2 9 0 16,-1-6-1-16,-1 6 0 0,-4-8 0 0,0 8 0 15,-1 0-1-15,-3 0 2 0,1 0-2 16,-2 0 2-16,2 0 1 0,-3 0-2 16,2 1 0-16,-2 1 0 0,-1 1 1 15,0-1-2-15,-2-1 2 0,-1 0-2 16,-2 0 0-16,-4 1 1 0,-2-1-4 0,-4-1 3 16,-2 0 2-1,-6 1-1-15,-4-1 1 0,-3 0 3 0,-3 0 0 0,-3 0 2 16,-2 0-1-16,-2 1 1 0,-3-1-1 15,-1 0 0-15,0 0 0 0,0 0 0 0,0 0-4 16,0 0 0-16,-10 0-1 0,1 0 0 16,-2 0 0-1,11 0-2-15,-15 0 1 0,15 0-1 16,-16 0 1-16,6 0 0 0,2 0 0 16,-1-7 1-16,1 7-1 0,-1 0-1 0,9 0 0 15,-16 0-1-15,16 0-3 0,-12 0-6 16,12 0-11-16,0 1-45 0,0 2-56 15,0-2 1-15,-9-1-1 0,9 0 1 16</inkml:trace>
  <inkml:trace contextRef="#ctx0" brushRef="#br0" timeOffset="83471.03">10200 6998 221 0,'-11'0'98'0,"-3"0"0"16,1 0-21-16,1 0-43 0,-5 0-32 16,5 0 0-16,-4 4 1 0,4 2 2 15,-4 3 0-15,5 5 0 0,-2 4 3 16,2 5-1-16,1 6 0 0,0 5 2 15,2 5 0-15,8 4 1 0,-15 4-4 0,15 2 0 16,-18 2 1-16,9-1-4 0,9 0 0 16,-15-3-1-16,15-4-1 0,-12-4 1 15,12-4 0-15,0-9-2 0,0-5 1 16,1-10 0-16,6-9 2 0,6-2-2 0,3-9-1 16,6-7 2-16,4-8-2 15,3-6 0-15,3-4-1 0,2-3 1 0,2-3 0 16,0 0 2-16,-1 0-5 0,-1 3 3 15,-1 0 1-15,-3 4 0 0,-3 7 3 0,-4 8 2 16,-5 9 0-16,-5 9 0 0,-4 0 1 16,-4 10-3-16,-1 11 2 0,-4 6 0 15,1 5-2-15,-1 3-2 0,1 3-2 16,0-2 0-16,0 1 0 0,3-2 1 16,1-3-1-16,4-4-1 0,3-7 1 0,0-7 0 15,6-10 0-15,3-4 1 0,5 0 1 16,2-16-2-16,3-3-2 0,1-6-2 15,1-5-2-15,2-5-3 0,1-3-4 16,0-2-4-16,2-3-5 0,1-3-12 16,2-1-40-16,-2-2-33 0,2-2-6 0,2 0 4 15</inkml:trace>
  <inkml:trace contextRef="#ctx0" brushRef="#br0" timeOffset="84054.85">11686 6171 171 0,'15'-8'105'16,"-3"8"1"-16,-3 0 1 0,-3 0-11 15,-6 8-76-15,0 10-17 0,0 10 0 16,-12 12 2-16,1 9 0 0,-9 10-2 0,-2 9-1 16,-4 7 2-16,-3 7-2 0,-2 7-2 15,0 3 0-15,-2 2 0 0,1 0 1 16,-1-1-1-16,3-4-3 0,-1-3 5 0,3-9-1 15,0-10 0-15,4-9 2 16,1-8 2-16,5-10 3 0,1-7-3 0,4-7-1 16,-1-7 0-16,4-7 1 0,10-5-2 15,-11-7-2-15,11-7-1 16,3-6-2-16,5-6-4 0,4-4 3 0,5-3 0 16,3-3 0-16,2-2 0 0,2 3 0 15,3-3 3-15,-1 3-1 0,2 0-2 16,0 3 3-16,-4 4 0 0,0 4 0 15,-3 6 1-15,-4 11 2 0,-4 0-1 16,-5 0 0-16,-4 0-1 0,-4 12 2 16,0 7 0-16,0 5 0 0,-13 5 0 0,4 1 0 15,-5 4-2-15,2 1-1 0,-1 1 0 16,0 0 0-16,0 0-1 0,5 0-4 16,8-6 1-16,-13-2-1 0,13-6-2 15,0-5-2-15,3-9 0 0,7-7 0 0,3-1 0 16,5 0 2-16,5-17 2 0,3 1 3 15,3-3 0-15,1-3 1 0,2-1 2 16,-3 0 4-16,0 1-1 0,-1 0 2 16,-4 3 2-16,-2 6-1 0,-4 13 1 15,-6 0-4-15,-4 0 1 0,-4 1 0 0,-4 14-1 16,0 5-1-16,0 4-1 0,-8 3-2 16,8 2 0-1,-14 2-1-15,14-1-4 0,-12 1-2 0,12-2-3 0,0-4-7 16,-9-4-15-16,9-9-34 0,0-6-37 15,3-6-5-15,3 0 0 0</inkml:trace>
  <inkml:trace contextRef="#ctx0" brushRef="#br0" timeOffset="84187.17">11890 7304 199 0,'2'-15'96'0,"-2"7"1"15,0 8-13-15,0 1-35 0,0 6-45 16,-9 7-4-16,9 5-9 0,-8 4-7 15,8 2-20-15,0-1-31 0,-12 2-22 16,12-1-6-16</inkml:trace>
  <inkml:trace contextRef="#ctx0" brushRef="#br0" timeOffset="84803.84">12888 6906 145 0,'10'-11'51'0,"-4"1"-6"0,-2 1-2 16,-1 1-4-16,-3 8-8 0,0-9-8 0,0 9-3 15,0 0 1-15,0 0 1 0,-9 0 4 16,9 0-4-16,0 1-6 0,-9 7-4 16,9 7 3-16,-11 4 1 0,11 7 2 15,-18 7-1-15,3 10-1 0,-1 9-3 16,-5 10-1-16,-4 8-2 0,-1 4-3 16,-2 6-2-16,0 2-1 0,0 1-2 0,1-1-1 15,4-1 0-15,3-4-1 0,4-4 0 16,5-5 1-16,11-9-1 0,0-6 0 15,0-10 0-15,9-10 0 0,6-8 0 16,7-7 0-16,5-6 1 0,3-4-1 0,5-5 2 16,2-3-2-16,2 0 0 0,3-10 0 15,0-3 0-15,3-5 0 0,0-7 0 16,1-4 0-16,0-7-1 0,2-5 1 16,-1-5-2-16,0-7 1 0,-2-3 1 15,1-3 0-15,-3-3 1 0,-3 1-1 0,-3 2 1 16,-5 2 2-16,-6 3-2 0,-5 5 0 15,-9 6-1-15,-6 7 0 0,-6 8 0 16,0 10 0-16,-18 12 0 0,-5 6 2 16,-6 5 0-16,-7 13 0 0,-4 9 1 15,-5 11 3-15,2 5-1 0,2 7 1 0,2 3-2 16,6 4-1-16,8 1 0 0,7 1-1 16,8 1-2-16,10-4 0 0,1-2 0 15,10-7-4-15,12-8 1 0,10-9-3 16,8-8-5-16,10-10-6 0,5-6-28 0,4-6-61 15,1 0-8-15,0-11-1 0,-2-3 1 16</inkml:trace>
  <inkml:trace contextRef="#ctx0" brushRef="#br0" timeOffset="85303.86">15896 6968 133 0,'7'-9'101'0,"-4"9"2"0,-3-13-4 15,0 13-19-15,0-10-32 0,0 10-38 0,0-7-1 16,-12 7-4-16,12 0 0 0,-10-8-1 16,10 8 0-16,-11 0 1 0,11 1 1 15,0 6 2-15,-11 5 0 0,11 7 2 0,-13 6 1 16,1 8-1-16,-2 9 3 0,-5 11-3 15,-6 9 1-15,-5 9-3 0,-6 9-1 16,-4 6 0-16,-5 6 0 0,-1 6-3 16,-5 2-1-16,1 0-1 0,-2-1 1 15,0-2-1-15,4-3-1 0,0-7 0 0,5-7-1 16,2-10-2-16,5-7-1 0,7-13-2 16,5-5-1-16,3-11-5 0,5-9-4 15,3-10-4-15,6-10-2 0,7-5-5 16,0 0-4-16,0-22-21 0,0-5-32 15,2-10-23-15,6-7 2 0,4-9 2 0</inkml:trace>
  <inkml:trace contextRef="#ctx0" brushRef="#br0" timeOffset="85586.42">15338 7517 131 0,'22'-60'87'16,"-1"4"2"-16,0 3-7 0,2 6-11 0,1 3-18 15,1 4-30-15,4 5-16 0,1 4-1 16,2 4 0-16,4 5 1 0,0 4-1 15,1 5 3-15,-1 5-1 0,1 8-1 16,1 0-1-16,-2 0 0 0,-2 0-1 16,-4 8 2-16,-4 5-1 0,-4 2 0 0,-5 4 1 15,-5 1-1-15,-4 1 2 0,-6 2-1 16,-2 1 1-16,0 0 2 0,-13 0 0 16,1 0-1-16,-7-1 0 0,-4 1-3 15,-3 0 0-15,-4-2 0 0,-4 0-1 16,-4 0-1-16,0-1-4 0,-1-1 0 0,0-1-3 15,0-2-5-15,3-2-7 0,2-2-9 16,2-3-27-16,3-4-61 0,4-3-8 16,3-3 2-16,6 0 0 0</inkml:trace>
  <inkml:trace contextRef="#ctx0" brushRef="#br0" timeOffset="97375.97">21282 1315 137 0,'-9'18'92'0,"-2"-2"-9"16,1-1-13-16,2 3-16 15,0-2-16-15,8 0-16 0,-17 1-19 0,17 1 2 16,-14 2-1-16,14 3-2 0,-15 5 0 16,15 1-1-16,-16 6-1 0,7 1 0 15,0 2 0-15,1 2-6 0,8 0-2 16,-14 3-6-16,14-3-30 0,-11 1-46 0,11-3-6 16,-9 0 0-16</inkml:trace>
  <inkml:trace contextRef="#ctx0" brushRef="#br0" timeOffset="98004.67">21509 973 146 0,'5'0'65'0,"-4"0"-14"0,0 0-10 16,-1 1-8-16,0 6 2 0,0 4-3 0,0 5 4 15,0 4-6-15,-9 3-10 0,9 6-13 16,-12 3-1-16,3 5 0 0,-4 6 0 15,0 4-3-15,-4 3-1 0,-1 3-2 0,-1 3-1 16,-2 2 0-16,0 0-1 16,-2 2-1-16,0-2-1 0,0-1-8 0,2-1-13 15,-2-3-33-15,1-5-32 0,1-2-5 16,1-6 0-16</inkml:trace>
  <inkml:trace contextRef="#ctx0" brushRef="#br0" timeOffset="98592.05">20965 1547 143 0,'2'12'66'0,"0"3"-2"15,-1 0-6-15,3 5-14 0,0 2-9 0,1 2-7 16,1 1-9-16,0 3-15 0,0-1 0 15,1 1-1-15,0-2-1 0,1 2 1 16,-2-3-1-16,1 1 0 0,-2-2 0 16,-1-1-1-16,2-3 1 0,-2-1-1 15,-1-2 0-15,-1-2 2 0,1-2 2 0,-2-2 2 16,-1-2 2-16,0-1-1 0,1-2 1 16,0-2 1-16,-1-3 1 0,0 0 1 15,1-1-3-15,0 0-2 0,2 0-1 16,1-11-2-16,5 3 0 0,1-2 0 0,3-1-3 15,5-1-1-15,4-2-1 0,3-2-2 16,6 1-4-16,5-1-5 0,3 0-11 16,6-2-65-16,5 0-17 0,4-3 0 15,3-2 0-15</inkml:trace>
  <inkml:trace contextRef="#ctx0" brushRef="#br0" timeOffset="103520.06">16089 7975 194 0,'8'11'114'0,"-2"1"-1"15,0-2 0-15,-2 1 1 0,0-1-106 16,-1 0-8-16,0-2-2 0,-2 2-6 0,-1 2-5 16,1 1-9-16,-1 0-28 0,0-2-58 15,0 3-6-15,0-1 2 0</inkml:trace>
  <inkml:trace contextRef="#ctx0" brushRef="#br0" timeOffset="104519.1">16873 7616 191 0,'1'12'105'0,"-1"3"0"0,0 3-1 16,-9 4-30-16,0 4-69 0,-3 3-4 15,-3 1 0-15,0 2 1 0,-2 0-2 16,-1-1 1-16,0 0-1 0,1 1 0 0,1-1 0 16,1 1 0-16,3-4-1 0,1-3 1 15,11-3-1-15,-15-5-2 0,15-3 0 16,0-6-3-16,0-4 1 0,0-4-2 0,0 0-3 16,5 0 1-16,2-15-1 0,0 0 2 15,2-3 1-15,1-3 3 0,1-4 2 16,2-2 2-16,1-5 2 0,0 2 3 15,3-4 1-15,0 0 1 0,1 2-2 0,0 0 0 16,-3 4-2-16,2 4-1 0,-2 5 1 16,0 6 1-16,-2 13 1 0,-3 0 0 15,-1 0 0-15,-4 6-1 0,-4 12 3 16,-1 9-1-16,0 9 2 0,-8 5-4 0,-2 7-3 16,0 3 0-16,-1 4-1 15,-2 2-1-15,2 0 0 0,-2 0-1 16,2-4 0-16,2-5-1 0,-1-6 1 0,10-8 1 15,0-8 2-15,0-9-1 0,0-8 1 16,9-9 0-16,6 0 0 0,6-11 1 16,3-5-1-16,5-7-1 0,2-7 0 0,3-4 1 15,2-4 0-15,3-1 0 0,4-2 1 16,1-1 0-16,3 0 0 16,0 0 1-16,1 2 0 0,-2 4 2 0,-1 4-3 15,-4 2 2-15,-1 5-2 0,-4 5-2 16,-3 2 1-16,-3 6-1 0,-5 4 0 0,-3 8 0 15,-4 0 1-15,-6 0-3 0,-4 0 2 16,-3 3-2-16,-2 4 1 0,-2 1 2 16,-1 1-2-16,0-2 2 0,0 1 0 15,0-2-2-15,0-1 0 0,-11-1 1 16,11-4-1-16,0 0 0 0,-11 0 1 0,11 0-1 16,-12-14 1-16,12 3-2 0,-14 0 1 15,5-2 1-15,-3-2-3 0,0 1 2 16,-1-1 0-16,-2-1 1 0,0 1-1 15,0 0 2-15,-2 1-1 0,2 2 1 16,0 1-1-16,2 2 1 0,1 9 1 0,0-9-1 16,2 9 0-16,2 0 0 0,8 2 2 15,-16 5-1-15,16 5 1 0,-14 3 2 16,14 5-1-16,-16 3-1 0,16 3 1 16,-13 2 1-16,13 3-1 0,-9 1-2 15,9 1-1-15,0 0 0 0,0 0-1 0,1-3 1 16,5-3 0-16,2-3 1 0,4-5-1 15,5-6 0-15,4-3 1 0,3-7-1 16,6-3 2-16,2 0-1 0,5 0-2 16,-2-14-6-16,2 4 0 0,0-3-6 15,-2-2 1-15,0-2-4 0,-4 0-1 0,-2 0-1 16,-3 0-2-16,-4 1 0 0,-4 1 4 16,-3 1-9-16,-6 1-30 0,1-1-39 15,-6 0-5-15,0 2 1 0</inkml:trace>
  <inkml:trace contextRef="#ctx0" brushRef="#br0" timeOffset="105018.43">17926 7591 194 0,'-9'3'80'0,"9"1"-4"15,0 2-3-15,0 2-3 0,0 2-8 0,0 3-28 16,0 3-16-16,0 3 0 0,0 2-1 16,3 3-3-16,1 3-1 0,2-2-6 15,1 3 1-15,1 1-4 0,1-1 0 0,0-1-2 16,3 1 1-16,-2-3-3 0,0 0 4 15,2-1-4-15,-3-3-1 0,0-2-1 16,-1-2-2-16,-2-2-2 0,-2-3-5 16,-1-1-3-16,-3-2-6 0,0-2-2 15,1-4-18-15,0-3-36 0,0 0-33 0,1-9-4 16,2-1 2-16</inkml:trace>
  <inkml:trace contextRef="#ctx0" brushRef="#br0" timeOffset="105250.9">18299 7749 209 0,'16'-20'114'16,"-3"4"5"-16,-4 2-6 0,-1 3-29 16,-4 3-51-16,-2 8-10 0,-2-11-6 0,0 11-4 15,0 0-4-15,-9 0-3 0,9 0-2 16,-20 5 0-16,5 4 0 0,-2 5-1 16,-3 2-1-16,-4 3-1 0,-3 3-2 15,-4 3 3-15,-4 2-1 0,-4 3-2 0,-4 1 0 16,-3 1-4-16,-1 1-3 0,0-1-1 15,1-2-3-15,2-3 0 0,3-3 5 16,4-4-6-16,2-3 0 0,4-3 0 0,3-4-1 16,4-2 1-16,3-5-4 15,6-2-1-15,2-1-7 0,5 0-19 0,8-11-32 16,0 2-25-16,0-3-3 0,0 0 2 16</inkml:trace>
  <inkml:trace contextRef="#ctx0" brushRef="#br0" timeOffset="105385.66">17813 7932 186 0,'53'-17'104'0,"5"1"-1"0,4 1-4 0,2 0-14 16,1 0-40-16,1 1-27 0,1-1-3 16,-2 3-3-16,-1-1-3 0,-2 2-5 15,-5 1-4-15,-5 3-5 0,-3 7-8 0,-5-9-11 16,-4 9-30-16,-5-7-55 0,-6 7-7 16,-5-9-1-16,-5 9 1 15</inkml:trace>
  <inkml:trace contextRef="#ctx0" brushRef="#br0" timeOffset="105633.87">18588 7502 209 0,'-31'-11'124'0,"0"2"0"15,3 9 0-15,2-8 1 0,2 9-95 16,1 3-17-16,3 5-3 0,-1 5-4 16,2 4-3-16,0 5 0 0,0 4-1 0,0 5 1 15,1 7 0-15,0 6-1 0,0 5-1 16,0 6 1-16,3-1 0 0,0 2-1 15,1 0 2-15,2-1-1 0,4-5 1 16,8-6 3-16,0-7-1 0,0-8 0 16,2-8 1-16,13-11-2 0,6-8-3 0,9-3-1 15,7 0-5-15,8-16-7 0,6 0-8 16,3-6-11-16,5-2-14 0,3-5-41 16,2-3-43-16,1-1-3 0,-1-2 3 15</inkml:trace>
  <inkml:trace contextRef="#ctx0" brushRef="#br0" timeOffset="106267.23">14982 8671 205 0,'0'1'98'0,"0"-1"1"0,4 0-17 15,0 0-36-15,2 0-36 0,5 0 0 16,3-9 1-16,3 9 0 0,5-9 1 16,5 9 0-16,5 0 0 0,6 0 0 0,7 0-2 15,6 0-1-15,7 0-2 0,8 0 0 16,6 0-2-16,7 3 1 0,7 1 2 16,6-1 0-16,5 1 3 0,9 0 0 15,3 2 1-15,10-2 3 0,6 1 0 16,2 0 1-16,5-2-4 0,3 1 4 15,4-1-1-15,2 1-3 0,6 1 1 0,-1-1-3 16,2 1-4-16,-1 1 0 0,-4 1 0 16,-5-1-4-16,-3 0-2 0,-9 1-2 15,-7-1-2-15,-5 0-3 0,-4 0-3 16,-9-2-6-16,-5-1-8 0,-8-1-11 0,-8-2-37 16,-8 0-58-16,-7 0-1 0,-6-11 3 15,-4 0 1-15</inkml:trace>
  <inkml:trace contextRef="#ctx0" brushRef="#br0" timeOffset="106900.13">20292 7226 238 0,'-10'0'118'0,"10"-9"0"0,0 9 0 15,-11 0-20-15,11 3-90 0,0 1 0 16,-8 3-4-16,8 1-4 0,0 3-1 16,-10 1-3-16,10 3-4 0,0 3 0 0,0 5-4 15,0 6 1-15,-10 3-2 0,10 3-5 16,0 5-3-16,0 1-4 0,-13 2-25 16,2 1-42-16,-7 1-18 0,-3 0 2 15</inkml:trace>
  <inkml:trace contextRef="#ctx0" brushRef="#br0" timeOffset="107067.07">19798 8139 182 0,'-13'17'121'0,"4"-3"5"15,9-1-2-15,-15-1-9 0,15-1-65 0,-10-2-30 16,10 0-6-16,0-4-5 0,-9-1 1 16,9-1-4-16,0 3-6 0,0-3 0 15,5 2-4-15,1 1-4 0,4 1-3 16,1 0-6-16,1 0-5 0,4 1-6 15,-1 0-23-15,2-1-54 0,0-1-19 16,0-1 3-16,1-1 3 0</inkml:trace>
  <inkml:trace contextRef="#ctx0" brushRef="#br0" timeOffset="108148.13">20442 7644 153 0,'-15'8'114'0,"1"0"-1"0,1-1-1 16,3-2 0-16,0 0-65 0,10 0-40 16,-14-1-3-16,14 0-2 0,0 0 0 0,0-1-2 15,0 1-2-15,2-3 1 0,7 0 2 16,3 3-1-16,6-2 0 0,3 2-1 15,4-3 0-15,3 1 0 0,2-2-1 16,2 0 1-16,-1 0 0 0,1 0-1 16,-3 0 0-16,-2 0 1 0,-2 0 1 0,-7-8 0 15,-2 8 0-15,-7 0 2 0,-5 1-1 16,-4 3 0-16,0 3-1 0,-13 1 1 16,-3 4 1-16,-5 2-1 0,-6 1 1 15,-4 2 0-15,-3 1 1 0,-3 3-1 16,0-1-1-16,-1 1 1 0,0-1-1 15,2-2-1-15,1 0 0 0,8-4 2 16,4 2-1-16,6-4 0 0,9-4 0 0,8 0-1 16,0-3 1-16,4-4-1 0,11-1 1 15,4 0 1-15,7 0-2 0,4-8 0 16,5 8 0-16,4-13 0 0,4 5 0 0,-2 0-6 16,2 1-8-16,-3-2-15 0,-1 1-73 15,-6 1-13-15,-4 7 0 0,-5-14 1 16</inkml:trace>
  <inkml:trace contextRef="#ctx0" brushRef="#br0" timeOffset="110180.56">21574 7477 184 0,'2'-12'105'0,"-2"12"0"0,0 0 0 16,0 0-21-16,0 0-71 0,0 0-4 16,-14 12 2-16,3 4-2 0,-5 5 1 15,-5 6-2-15,-6 9 0 0,-7 3 0 0,-4 7-1 16,-1 6-1-16,-4 4-2 0,-2 2-4 16,0 2 0-16,-1-1-3 0,2-3-4 15,0-3-3-15,4-6-8 0,3-8-4 16,7-6-9-16,5-12-37 0,8-8-39 0,17-9-7 15,-11-4 4-15</inkml:trace>
  <inkml:trace contextRef="#ctx0" brushRef="#br0" timeOffset="110569.49">21380 7625 159 0,'28'-28'108'0,"-2"10"0"15,-3 8 0-15,-5 10-26 0,-4 0-45 16,-4 5-24-16,-4 11-5 0,-2 9-1 15,-2 7 0-15,0 6-4 0,-1 4 0 0,0 2-1 16,-1 2-1-16,2 0-1 0,0 0-1 16,2-2 0-16,1-4 1 0,3-5 2 15,3-7-2-15,3-8-1 0,4-6-4 16,2-9 0-16,5-5-3 0,2 0-1 16,3-11-2-16,3-4 1 0,0-6-2 0,3-5-2 15,2-3 4-15</inkml:trace>
  <inkml:trace contextRef="#ctx1" brushRef="#br0">21961 7803 2172 0,'58'-33'-385'0,"1"-1"-20"0,-7 2 5 16,0 6-3-16,-6 1 1 0</inkml:trace>
  <inkml:trace contextRef="#ctx1" brushRef="#br0" timeOffset="1511.36">21961 7883 223 0,'0'0'399'0,"-13"0"4"16,13 0-4-16,0 0-6 0,-14 3-127 15,14-3-177-15,0 6-85 0,0 0 9 0,0-2-5 16,0 3 1-16,0 1 8 0,7-1 0 16,-7 4 8-16,7 3-4 0,-7-3 5 15,13 4-5-15,-7 0-4 0,0 3-4 16,2-4-1-16,4 6-3 0,-6-6-1 15,8 0-8-15,-1-3 0 0,7-3 0 0,-8-1 0 16,8-7 5-16,0 0-1 0,5 0 4 16,-5 0 1-16,6-11-1 0,0 0-8 15,7 0 5-15,-7-3 3 0,-1-5-4 0,2 1 0 16,-7-1 0-16,-1-3-4 0,0 4-8 16,-12 0-9-16,0 0-4 0,-7 3 0 15,0-1 0-15,-14 2-9 0,2 3 0 16,-2 4 1-16,-5 0-1 0,-7 7 9 15,0-11 8-15,0 11 5 0,-1 0 8 0,1-11-5 16,1 11 5-16,5 0 0 0,0 0 0 16,8 0 0-16,-1 0 0 0,-1 0 0 15,14 0 0-15,-12 0 0 0,12 3-4 16,0 1 4-16,0-4 0 0,-14 4 0 16,14-1 0-16,0 1 0 0,0 0 0 0,6 0-4 15,-6-4-5-15,0 3 1 0,0 1-1 16,8-1 1-16,-2-3-4 0,0 0-5 15,8 0 0-15,-1 0 0 0,-1 0 4 0,8-10 4 16,6 10 6-16,0-12-2 0,1 12 1 16,5-14 16-16,1 7 5 0,-1-1 5 15,7 1 3-15,-6 0 4 0,-1 7 1 16,7-15 0-16,-13 15 4 0,7 0 4 16,-7-7-13-16,0 7 5 0,-6 3-5 15,-1-3-3-15,-6 8-5 0,0-1 3 0,-7 4 2 16,-6 7-9-16,8-3-5 0,-8 7 1 15,0 0-9-15,-14 4 0 0,1-1 4 16,0 1 0-16,0 3 0 0,-7 0-4 0,-6-2 0 16,7 1 9-16,-7-6-1 0,0 4-3 15,6-8 7-15,1 0-8 0,-1-7 1 16,0-2-5-16,14-3 0 0,6-6 0 16,0 0-9-16,0 0-8 0,6-15 0 15,8 4 0-15,6-7 0 0,12 0 4 0,-7-8-4 16,15 4 9-16,-1-6-4 0,6-2 7 15,1 0 5-15,-1 1 0 0,1 0 5 16,0 3 15-16,0 0-15 0,-1 5-1 16,-5 2 4-16,-8 8 1 0,-7 4 4 15,1 7 4-15,-6 0 4 0,-13 0-4 0,-1 11 4 16,-6 0-12-16,0 7 12 0,0 4 0 16,-13 4-4-16,1 3-4 0,-2-3-4 15,2 3 7-15,-2 0-7 0,1-2-9 16,0-2 4-16,6 0 0 0,7-6 0 0,-12-5 1 15,12-3-5-15,6-7 4 0,0-4-4 16,14 0-4-16,-1-11-1 0,15 0 10 16,-2-7-10-16,7-8 1 0,6 1 0 15,1-5 12-15,7-7-8 0,4 1-4 16,-4-1 8-16,-1 0-12 0,1 1 4 0,-8 3-5 16,-6 0 5-16,0-1 0 0,-13 9-1 15,-7 0-11-15,-12 3 16 0,-7 7 4 16,0 4 0-16,-13 11 13 0,-7 0 8 0,-6 0 5 15,-13 0 13-15,-6 11-1 0,-1 4 1 16,1 3-5-16,-7 4 0 0,5 3 1 16,9 5-10-16,-1-1-3 0,6 8-5 15,7-4-12-15,13 4-1 0,13-1 9 16,0-3-8-16,0 0 4 0,7-4-5 0,12-3 4 16,7-4-12-16,6-4 0 0,15-7 0 15,4 0-8-15,1-3-22 0,7-5-25 16,-7-3-17-16,7 0-30 0,0 0-43 15,-8-11-139-15,-5 4-177 0,0 0-29 16,-8-4 6-16,-11 3 22 0,-1-3 14 0</inkml:trace>
  <inkml:trace contextRef="#ctx1" brushRef="#br0" timeOffset="1767.22">24319 7675 441 0,'19'-11'449'0,"1"3"-8"0,-8 8 3 0,2-11-5 15,-2 11-70-15,2 0-348 16,-8 0-21-16,1 4-4 0,-1 0-21 0,0 3-9 15,1-3-13-15,-7 3-13 0,7 0-20 16,-1 4-81-16,0 1-147 0,-6-5-119 16,8 4-15-16,-2-1 14 0,-6 6 9 0</inkml:trace>
  <inkml:trace contextRef="#ctx1" brushRef="#br0" timeOffset="1944.93">24364 7895 60 0,'-13'14'477'16,"0"1"14"-16,0-4-2 0,-1 3-3 0,8-3 5 15,6 0-143-15,-12 0-280 0,12-3-21 16,0-1-17-16,0-3-18 0,6-1-12 16,-6 1-4-16,6 0-9 0,8-4-8 15,-2 3-17-15,1-3-13 0,7 4-30 0,0-1-21 16,-1-3-51-16,1 0-156 16,-8 0-160-16,2 0-4 0,-2 0 10 0,-4-10 11 15</inkml:trace>
  <inkml:trace contextRef="#ctx0" brushRef="#br0" timeOffset="117723.13">14294 8120 178 0,'-29'5'45'0,"1"2"-26"15,2-3-19-15,2 3-30 0,-1 0-21 0</inkml:trace>
  <inkml:trace contextRef="#ctx0" brushRef="#br0" timeOffset="118505.95">15190 8634 161 0,'0'-9'97'16,"0"9"4"-16,0 0 0 0,0-11-37 15,-8 11-51-15,8-8-7 0,-9 8-2 0,9-10-1 16,-10 10 0-16,10-11-1 0,0 11 1 16,0 0-1-16,0 0 1 0,6 0 1 15,3 2 1-15,4 7 2 0,4 2 0 16,0 6 0-16,5 3 0 0,1 3-2 0,2 3 1 15,1 2-1-15,3 1-3 0,0 1 0 16,2 1 0-16,0 0 0 0,1-2 1 16,0-1 0-16,2-5-1 0,2-2-1 15,1-7-1-15,4-4 2 0,4-5 0 16,2-5 0-16,5 0-1 0,4 0 0 0,4-16-1 16,2 3 1-16,4-1 1 0,1 1 2 15,2 0-1-15,3 0 0 0,-2 4 2 16,-1 0 0-16,-2 9 2 0,-1 0-1 15,-4 0-1-15,-1 3 1 0,-3 7-2 0,-2 4-1 16,-1 4 0-16,-1 3-1 0,-1 2-1 16,0 3-1-16,0-1 1 0,1 0-1 15,0-2 0-15,2-4 0 0,2 0 0 16,1-2 0-16,2-3 0 0,0-3 0 16,1-4-1-16,1-1 0 0,1-4-2 0,0-2 1 15,0 0-2-15,2 0 0 0,-1-11-1 16,2 4-2-16,0-2 1 0,-2 2 0 15,0 7 2-15,-1-10 2 0,-2 10-2 16,-2 0 8-16,-2 4 3 0,-4 7-1 16,-3 6 1-16,-2 5 0 0,-4 12-2 0,0 4-6 15,-1 6-1-15,0 6-14 0,3 1-47 16,3 0-51-16,5-5-3 0,3-8-2 16,2-8 2-16</inkml:trace>
  <inkml:trace contextRef="#ctx0" brushRef="#br0" timeOffset="121385.79">21824 1067 148 0,'0'-12'80'0,"-11"-1"-5"0,11 3-13 15,-10 1-9-15,10 2-12 0,-8 7-17 16,8-11-24-16,0 0-4 16,0 11-1-16,0-14 3 0,0 8 0 15,0-3 2-15,0 2 0 0,0-3 1 16,0 3 2-16,0-4 2 0,0 1 2 0,0 0-1 16,-11-3 3-16,11 1-2 0,0 1-2 15,-11-1 0-15,11 2-2 0,-13-2 2 16,3 1-2-16,1 0-1 0,-1 1 0 15,-1-2 0-15,2 0-2 0,-1 1 1 16,0-2 1-16,2 3-1 0,0-2 0 0,8 0 1 16,-17 2 0-16,17-1 0 0,-14 2 0 15,14 0 0-15,-14 1 0 0,14 8-1 16,-10-14 0-16,10 14 0 0,-10-8 0 16,10 8 2-16,0 0-2 0,-11 0-1 15,11 0 1-15,0 0 0 0,-9 0 1 16,9 1 1-16,0 7 0 0,-11 2 0 0,11 3-1 15,-10 0 1-15,10 4-1 0,-12 2 0 16,12 3 0-16,-12 1-1 0,12 2 0 16,-13 1-1-16,13 3 1 0,-11 2 0 15,11-1-1-15,-12 1 1 0,12 1 0 16,0-1 1-16,-9 1 1 0,9-2-1 0,0 2 1 16,0 0 0-16,-9 0-1 0,9 1 0 15,0 0 1-15,-14 3 1 0,14 1-1 16,-14 1-1-16,4 1 1 0,-3 3 0 0,0 2-1 15,-4 3 1-15,0 1 1 0,-5 1-1 16,-1 2 0-16,-2 0 1 0,0 0 0 16,-4 0-1-16,1 0 1 0,0-2-2 15,0 0 1-15,-1-3 0 0,2 0 0 16,1-3-2-16,2-5 0 0,3-3 0 0,1-4 0 16,4-3 0-16,1-3-1 15,4-3 2-15,0-4 0 0,11-1-2 0,-13-4 0 16,13-2 2-16,0-3 0 0,-9-1 1 15,9-4 0-15,0 0 0 0,0-3 1 16,0 0-2-16,0 0-1 0,0 0 1 0,0 0-6 16,0-9-2-16,0 9-7 15,0 0-2-15,0-9-5 0,0 9-5 16,0-10-14-16,0 2-37 0,1-2-31 16,4-1 0-16,0-2 1 0</inkml:trace>
  <inkml:trace contextRef="#ctx0" brushRef="#br0" timeOffset="121958.48">20985 1680 182 0,'0'-17'96'16,"-8"2"-7"-16,8-2-16 0,0 2-9 15,0 1-30-15,0 1-29 0,0 0-1 0,0 2 0 16,0 3-1-16,0 8-1 0,0-11 0 16,2 11 0-16,3 0 1 15,3 3 3-15,-1 4-3 0,1 4 3 16,-1 3-1-16,1 7 0 0,-1 2 2 16,-2 5-1-16,-1 4-1 0,0 4-2 0,-2 2 0 15,0 3-1-15,-1 1-1 0,-1-1 0 16,2 4 1-16,-2-3-1 0,0 0 0 15,0-3-1-15,0-2 0 0,0-5 1 16,0-6 0-16,0-2-1 0,3-4 1 0,-1-5 1 16,2-3-1-16,0-3 3 0,1-3 3 15,1-2-3-15,3-4 1 0,-1 0 2 16,2 0 0-16,4-10 1 0,1 1-2 16,4-2 0-16,2-4-1 0,4 0-2 0,2-4-2 15,3-1 1-15,2-2 0 0,2-1-2 16,2 0 2-16,2-2-1 0,0-1 0 15,-1 0 2-15,1 1-2 0,-3 0 0 16,-2 3-1-16,-3 2 1 0,-2 1 0 16,-4 2 0-16,-2 2-1 0,-4 2 2 0,-2 1 1 15,-3 1 1-15,-1 2 3 0,-3 9 1 16,-3-12 1-16,-2 12-2 0,-1 0 2 16,0-8-2-16,-3 8 1 0,0 0-2 15,0 0-3-15,0 0 0 0,0 0-2 16,0-8 1-16,0 8-1 0,0 0-5 15,0 0-1-15,-11 0-9 0,11 0-8 16,0 0-5-16,0 0-11 0,0 2-49 16,-8 4-36-16,8-1-2 0,0 0 2 15</inkml:trace>
  <inkml:trace contextRef="#ctx0" brushRef="#br0" timeOffset="128961.86">10779 4044 131 0,'0'4'84'0,"-17"-2"-7"15,6 1-6-15,0 0-13 0,-4-1-20 16,4-1-15-16,-2 0-21 0,4 0-2 15,9 0 0-15,-12 0 0 0,12 0-1 16,0-1-3-16,-12 2-4 0,12-1-10 16,0 0-17-16,0-1-38 0,4 0-15 0,-2 0-3 15</inkml:trace>
  <inkml:trace contextRef="#ctx0" brushRef="#br0" timeOffset="130321.96">20147 5774 134 0,'0'1'96'0,"-9"0"-2"0,9 0-9 15,-10-1-19-15,10 0-34 0,-11 1-28 16,11 0-1-16,-9 0-1 0,9 0-2 15,0 0 0-15,0 5-2 0,0-2-3 16,6 1-14-16,2 0-68 0,5 1-6 0,2-4-2 16</inkml:trace>
  <inkml:trace contextRef="#ctx0" brushRef="#br0" timeOffset="135440.69">13769 4659 159 0,'-9'0'74'0,"9"-7"-7"16,0 7-5-16,-10 0-8 0,10 0-7 15,0-9-11-15,-12 9-11 0,12 0-13 16,-11-8 2-16,11 8-2 0,-12 0 0 16,12-8-4-16,-11 8 0 0,11 0-1 15,-9 0-3-15,9 0-1 0,-10 0-1 0,10 2-2 16,-9 7 1-16,9 5-1 0,-8 3-1 16,8 5 3-16,-10 3-4 0,10 5 2 15,-12 4-1-15,12 4 1 0,-16 4 0 16,5 3 1-16,-1 5-1 0,-2 3-1 15,-1 3 1-15,-2-2-2 0,0 4 3 0,-2-2-2 16,-2 3 3-16,2-1-1 0,-2 0 0 16,-2-2 1-16,2-1 3 0,-1-2 0 15,-1-2 0-15,2-2 1 0,0-3 0 0,0-3-2 16,2-4 1-16,2-2 1 0,0-3-3 16,1-4-2-16,2-4-1 0,0-3 0 15,4-4-1-15,0-3-3 0,10 0-4 16,-13-4-1-16,13-2-6 0,-11-5-5 15,11-4-25-15,0-1-51 0,0 0-8 16,0-12-1-16,0-4-3 0</inkml:trace>
  <inkml:trace contextRef="#ctx0" brushRef="#br0" timeOffset="135839.31">13744 4668 186 0,'13'-13'76'0,"-3"0"-11"16,-1 3-11-16,0-1-4 0,-3 4-16 15,-1 7-11-15,0-12-15 0,-1 12-1 16,-2 0 0-16,-1 0 1 0,-1 0 1 16,0 0 0-16,0 6 1 0,-9 2 0 15,9 3-1-15,-19-1-1 0,7 5 2 0,-1-1-3 16,-2 1 2-16,0 1-1 0,-1 0-1 16,0 0-2-16,-1 1-1 0,-1 1-1 15,0-1-3-15,-1 1 0 0,3-1-3 16,-2-2 0-16,4-1-3 0,-2-2-4 15,3 1-3-15,2-4-1 0,2 0-5 0,1-1-6 16,8-1-4-16,-17 1-19 0,17-5-27 16,-9-3-18-16,9 0 1 0</inkml:trace>
  <inkml:trace contextRef="#ctx0" brushRef="#br0" timeOffset="136208.04">13736 4618 157 0,'5'0'84'16,"1"0"-5"-16,-3 0-3 0,4 0-8 0,-2 0-15 15,2 0-23-15,1 4-19 0,2 3-1 16,2 0 1-16,0 3-3 0,3 0 1 16,0 3-4-16,0 2 0 0,1-1 0 0,2 2-2 15,-1 2-1-15,1-1 1 16,0 1 1-16,0-1-1 0,-1 1 1 0,-1-2-1 15,0-2 1-15,-1-1-2 0,-1-1 0 16,-2 1 1-16,1-6-2 0,-3 1 0 16,-1-1 2-16,-1-2 1 0,-1 0 2 0,-1-2 3 15,-1 0-1-15,-1 0 3 16,0-3-1-16,-3 2 0 0,2-1 2 0,-2-1-3 16,0 0-1-16,-1 0-3 0,0 0-2 15,0 0-4 1,0 0-1-16,0 0-2 0,0 0-3 0,0 0 0 15,0 0-3-15,0 0-5 0,0 0-4 16,0 0-4-16,0-9-11 0,0 9-48 16,2-10-30-16,0 3-3 0,3-2 2 15</inkml:trace>
  <inkml:trace contextRef="#ctx0" brushRef="#br0" timeOffset="137221.64">13779 4714 177 0,'0'0'84'16,"0"0"-8"-16,-11-9-5 0,11 9-18 0,-9-9-23 16,9 9-26-16,-9-9-3 0,9 9 0 15,0-9 0-15,0 9 0 0,-9-9 3 16,9 9 0-16,0 0-1 0,0-9 0 15,0 9 1-15,0 0 2 0,0 0-1 0,0-8 1 16,-9 8 0-16,9 0 0 0,0 0-1 16,0-8 0-16,-10 8 0 0,10 0-2 15,0-8 0-15,-14 8 1 0,14 0-1 16,-10-9 0-16,10 9-1 0,-14 0 1 16,14-9-1-16,-15 9 1 0,15 0 1 15,-17 0 1-15,8-8-2 0,-1 8 0 0,-2 0 0 16,1 2 1-16,-4 2-1 0,-2 2 4 15,-2 3-5-15,-3 1 2 0,-2 4-1 16,-5 0 4-16,-1 4-3 0,-3 3 0 0,-1 1-1 16,-1 0 1-16,0 1-1 15,3 0-3-15,0-1 1 0,2-1-1 0,3-1 0 16,4-1-3-16,0-3 1 0,5-2-1 16,4-3 2-16,3-1-1 0,11-3 1 15,-12-2-1-15,12-1 1 0,0-2 0 0,0 1 0 16,0-3 1-16,0 0 0 0,1 0-1 15,4 0 1-15,1-9-1 16,3 9 1-16,3-12-1 0,4 3 1 16,1 0 0-16,6-2-1 0,1-2 0 15,4-2-1-15,2 1 0 0,2-4 0 0,4 0 0 16,0 0 0-16,2-2 0 0,1 1 1 16,-1 0-1-1,0 0 2-15,-2 0-1 0,-2 0 0 0,-1 0 1 0,-3 2 0 16,-1-1 0-16,-3 3 0 0,-3 0 0 15,-2 3 1-15,-3-1 1 0,-2 3-1 0,-4 1 0 16,-1 1 1-16,-3 8 0 16,-2-13 0-16,-2 13 0 0,-3-8 2 0,-1 8-3 15,0 0 0-15,0 1-2 0,-12 3 1 16,0 4 1-16,-1 1-1 0,-3 4 0 16,-3 3 0-16,-4 1 0 0,-2 0-1 0,-2 3 0 15,-2 2 1-15,-3 1 1 0,0 0 1 16,-2 2-1-16,0 0 0 0,2-2-2 15,1-4-3-15,3 0-2 0,3-5-1 16,5-1 3-16,2-2-11 0,5-3-15 16,0 1-47-16,6-3-28 0,7-3-3 0,0-3 3 15</inkml:trace>
  <inkml:trace contextRef="#ctx0" brushRef="#br0" timeOffset="138820.03">13484 4505 145 0,'0'0'86'0,"-12"-9"-3"0,12 9-5 16,-10-9-17-16,10 9-19 0,-9-7-22 15,9 7-19-15,0 0 1 16,0 0 0-1,6 0 3-15,2 2 0 0,3 2 0 16,2 1 3-16,3 0 0 0,2-1 1 16,3 2-1-16,2-1 1 0,3 2 0 15,2-1-2-15,2-1 0 0,2 0 0 0,1-1-2 16,3 0 0-16,-1-1-1 16,-2-1-1-16,2 0-1 0,-1-1 0 0,-2 1 0 15,-1-2-2-15,-3 0 0 0,-3 0 0 16,-2 0-2-16,-4 0-1 0,-1 0-4 15,-4 0-3-15,-1 0-8 0,-4 0-23 0,-3 0-60 16,-2-9-6-16,-1 9 2 0,-3 0-1 16</inkml:trace>
  <inkml:trace contextRef="#ctx0" brushRef="#br0" timeOffset="172422.4">9885 1835 142 0,'-8'-21'85'0,"8"-1"-2"0,0 0-7 0,-12 0-14 16,12-1-24-16,-11-3-29 15,11 3-2-15,-11 0-1 0,11 1-1 0,-14-1-3 16,14 2 0-16,-13 2 1 0,13 2-2 15,-12 2 4-15,12 5-4 0,-9 10 1 16,9 0 2-16,0 0-1 0,-12 4 1 0,12 12 2 16,-9 15 0-16,9 9 0 0,-11 9-1 15,11 8-2-15,-11 5 2 0,11 5-2 16,-12 1 0-16,12 4-1 0,-10 1 0 16,10-1-1-16,-9 0-1 0,9-4-2 15,0-1-8-15,0-9-2 0,0-8-28 0,0-8-55 16,0-9-6-16,0-6 0 0</inkml:trace>
  <inkml:trace contextRef="#ctx0" brushRef="#br0" timeOffset="172721.81">9596 2450 187 0,'0'0'86'0,"-11"0"-6"15,11 0-27-15,-8 5-13 0,8 2-21 0,-9 1-11 16,9 3-1-16,0 3 2 0,-9 4-1 16,9 2 0-16,0 7-1 0,1 2-2 15,4 5 3-15,1 1-2 0,-1 3-1 16,2 0 2-16,2 1-3 0,4-2 2 0,0-2 5 16,3-3 2-16,1-5 2 0,4-4 1 15,2-8 1-15,3-8 0 0,3-7 0 16,4 0 0-16,2-15-2 0,4-6-9 15,3-9 0-15,4-5-6 0,-3-7-1 0,3-4-9 16,-1-5-7-16,0 0-10 0,-2-2-42 16,-2-1-46-16,-3 1-1 0,-4 3 4 15</inkml:trace>
  <inkml:trace contextRef="#ctx0" brushRef="#br0" timeOffset="173370.97">9097 1003 148 0,'2'-11'69'0,"-2"11"-7"0,0 0-5 0,0 0-7 16,0 0-8-16,1 0-5 0,2 10-7 15,-1 7-4-15,-1 5-7 0,0 6-9 16,0 5-1-16,-1 7-3 0,0 6-1 0,0 5-1 15,0 6-1-15,0 4 2 0,0 1-4 16,0 3-1-16,0-2-4 0,0 0 2 16,-12-3-2-16,12-6 1 0,-10-5 0 15,10-7-3-15,-9-8-4 0,9-8-8 16,-11-11-29-16,11-9-47 0,0-6-4 0,-11 0 1 16</inkml:trace>
  <inkml:trace contextRef="#ctx0" brushRef="#br0" timeOffset="173760.04">9134 942 144 0,'7'-19'89'0,"3"-3"-14"0,2 1-11 16,0 0-9-16,1 1-16 0,1 0-28 15,0 2-10-15,1 0 0 0,1 4 2 16,1 1-1-16,1 3 1 0,1 2-1 0,1 8 3 16,-2-10-1-16,3 10 2 0,-1 0 0 15,0 0 0-15,0 0 1 0,1 0-1 16,0 4-1-16,2 1-1 0,-3 0 0 16,-2 3 0-16,1 0-1 0,-4 3 1 15,-1 0 2-15,-6 4-2 0,-4 3 1 0,-4 2 0 16,0 2 2-16,0 4-1 0,-16 2 0 15,-1 2 1-15,-5 1-2 0,-3 4-1 16,-7-1 2-16,-4 0-1 0,-2 1 0 16,-2-3-1-16,0-3 1 0,-1-2-1 15,3-3 0-15,3-2-4 0,3-5-1 0,4-2-3 16,4-2-7-16,7-4-5 0,3-2-12 16,5-3-54-16,9-2-25 0,0-2-3 15,0 0 1-15</inkml:trace>
  <inkml:trace contextRef="#ctx0" brushRef="#br0" timeOffset="174103.08">10036 517 210 0,'7'-8'99'16,"0"0"-2"-16,-1 1-28 15,-1 7-9-15,-2 0-37 0,-3 0-8 0,0 0-3 16,0 0-2-16,0 7-1 0,-12 6-4 15,12 5 4-15,-14 3-1 0,14 6-6 16,-13 2-2-16,13 3-2 0,-10 4-8 16,10 2-10-16,0 4-48 0,-9-2-39 0,9 1 0 15,0-1 1-15</inkml:trace>
  <inkml:trace contextRef="#ctx0" brushRef="#br0" timeOffset="183261.14">8798 2182 180 0,'1'-27'90'0,"-1"-1"-5"0,0-1-7 16,0-2-12-16,0 1-34 0,0 1-19 16,-10 2-3-16,10 3-1 0,0 2-3 15,-8 5-1-15,8 6 4 0,-11 11-4 0,1 0-1 16,-3 2 0-16,-1 14-2 0,-5 10 0 15,-2 7 1-15,-4 10-2 0,0 8 1 16,-3 7-1-16,-1 6-2 0,-1 7 2 16,0 4-1-16,2-1 0 0,1-2-1 15,3-4-2-15,4-3-3 0,3-10-2 0,6-7-2 16,11-8-7-16,-9-8-22 0,9-11-59 16,1-10-5-16,5-11 1 0</inkml:trace>
  <inkml:trace contextRef="#ctx0" brushRef="#br0" timeOffset="183545.01">8682 2071 177 0,'20'-17'94'0,"2"5"2"16,-2 12-19-16,2-8-20 0,-1 8-37 0,2 5-5 15,-1 4-2-15,-4 3 0 0,4 1-2 16,-2 2 0-16,2 1-3 0,1 0 1 15,-1 2-3-15,0-1-2 0,-1-1 1 0,-1 0-1 16,-1-4 0-16,-1-4 0 0,-2-5 0 16,0-3 0-16,2 0-1 15,0-14 0-15,0-5 3 0,0-6-6 0,3-7 0 16,-1-6-2-16,3-3-1 0,-1-5-1 16,2-1-1-16,1-3-6 0,0 0-2 15,-2 1-1-15,-1 3-8 0,-1 2 0 0,-4 6-14 16,-3 5-45-16,-3 8-21 0,-1 6 1 15,-4 8 3-15</inkml:trace>
  <inkml:trace contextRef="#ctx0" brushRef="#br0" timeOffset="184561.01">9542 2294 140 0,'0'34'94'0,"0"1"-14"0,0-3-6 0,0-2-11 16,0-3-12-16,0-3-40 0,-9-4-5 16,9-2 0-16,0-2 1 0,-10-2 0 15,10-2 2-15,0-4-2 0,0-2 1 0,0-6-1 16,2 0 0-16,4 0-1 16,3-19-1-16,1 3-2 0,5-5-1 0,-2-3 0 15,4-4-1-15,-1-1 0 0,1-2-1 16,-1-2 1-16,1 1 0 0,-4 0-1 15,0 2 1-15,-4 0-1 0,-2 4 3 0,-3 3-3 16,-4 4 0-16,0 2-1 0,0 6 1 16,-8 1-2-16,-1 10 0 0,-3-9 1 15,-2 9 0-15,-1 0 0 0,1 0-4 16,0 0 4-16,0 0-2 0,2 0 0 16,2 2-1-16,10 1 0 0,-11 0 0 0,11 1 0 15,0-1-2-15,0-2-1 0,5 2 1 16,4 0 1-16,2-2 0 0,3-1 2 15,2 0-1-15,2 0 2 0,2 0-1 16,1 0 1-16,1-8 1 0,1 8 2 16,0 0-1-16,-3-9 1 0,1 9 1 0,-2 0-1 15,-2 0 1-15,-4 0 0 0,-2 5 0 16,-2 2 1-16,-3 1-1 0,-3 4 1 16,-3 2 0-16,0 2-1 0,0-1 0 15,0 2 2-15,-12-1-2 0,12-2-1 16,-13 1 1-16,13-1 0 0,-13-4-1 0,13-1-1 15,0-5 0-15,0-4 3 0,0 0-5 16,0-13 2-16,10 2 0 16,3-4 0-16,4-1-2 0,0 0 2 0,1-1 0 15,4 0-1-15,-3 4-4 16,2 0 4-16,0 4 1 0,-1 9 2 0,-3 0 1 16,-2 0-1-16,-3 5 1 0,-3 9-1 15,-2 5 1-15,-4 7 0 0,0 2 0 16,-2 4 0-16,4 0-1 0,-3 2-1 15,0-3 0-15,0-1 0 0,0-5 0 0,2-7 0 16,1-6-1-16,3-7 2 0,4-5-1 16,3 0-1-16,3-11 0 0,2-5 0 15,1-7 1-15,1-5-1 0,2-4 0 16,-2-3 1-16,1-1-1 0,0-2-1 0,0 2 1 16,-5 1 1-16,1 2 1 0,-4 3 0 15,-2 6 0-15,-2 3 0 0,-4 8 1 16,-3 5-1-16,-3 8 1 0,-1 0 0 15,0 3 0-15,0 6-2 0,0 6 1 16,0 1-1-16,0 4 0 0,0 1-1 0,0 0 1 16,0 0 0-16,1-1 0 0,6-2 0 15,1-2-2-15,3-5 3 0,3-6-1 16,1-5 0-16,4 0 1 0,3 0 0 16,-1-17-2-16,2 2 1 0,0-7 3 15,-4-1-3-15,1-4 3 0,-4-1-4 0,-2-1 1 16,-3-1 0-16,-3-2-2 0,-5 2 0 15,-3 3 1-15,0 1-1 0,0 4-2 16,-15 5 3-16,2 3-5 0,-4 7 4 16,-3 7 0-16,-4 0 0 0,-1 2 1 15,-2 5 1-15,2 5-1 0,0 5 0 0,2 4 0 16,2 3-1-16,4 4 2 0,3 1-1 16,7 1 0-16,7 0 0 0,0 0-1 15,0-1-3-15,1 0 0 0,9-2-3 16,4-4-3-16,1 0-7 0,6-4-26 0,0-3-49 15,0-3-14-15,2-3 0 0,1-3 3 16</inkml:trace>
  <inkml:trace contextRef="#ctx0" brushRef="#br0" timeOffset="185079.55">8360 3210 137 0,'-32'13'93'16,"5"-2"0"-16,2-2 0 0,2-3-30 16,2-2-47-16,6 0-15 0,2-2 2 15,5-1 0-15,8 0 0 0,0-1 3 0,0 0 1 16,0-10 2-16,15 10 1 0,6-7 2 15,11 7 2-15,9-12-3 0,10 4 0 16,11-2 0-16,9-2-4 0,8-1-1 16,9-2 1-16,5-3-2 0,8-2-1 15,6-2 1-15,7-2-1 0,1-2 0 16,8-1 1-16,-1 1 0 0,1 0-1 16,-4 2-1-16,-6-2-1 0,-7 4 1 0,-7 0-1 15,-8 1-1-15,-6 1 0 0,-9 2 1 16,-9 2-1-16,-9 3-1 0,-9 3-3 15,-9 0-3-15,-9 10-7 0,-7-11-9 0,-8 11-30 16,-6 0-58-16,-4-10-1 0,-4 10-3 16</inkml:trace>
  <inkml:trace contextRef="#ctx0" brushRef="#br0" timeOffset="189339.87">14070 5555 147 0,'0'0'75'0,"0"0"-6"0,0 0-9 0,0 0-14 16,-12 0-12-16,12 0-13 0,0 1-12 15,0 5-2-15,0 3-2 0,-8 4 0 16,8 3 5-16,0 7-1 0,0 4 0 16,-10 7 0-16,10 4 1 0,0 7-3 0,-14 5 0 15,14 6 0-15,-10 6-2 0,10 6-3 16,-13 1 1-16,13 5 0 0,-12-2-1 16,12 2 1-16,-13-4-2 0,13-1 0 15,-12-7 0-15,12-3 0 0,-9-7 5 16,9-4-3-16,0-7-2 0,-10-6-1 0,10-6-1 15,0-7-5-15,0-5 1 0,-8-9-2 16,8-8-7-16,0 0-4 0,0-8-25 16,0-6-28-16,3-8-26 0,-2-8 1 0,3-7 2 15</inkml:trace>
  <inkml:trace contextRef="#ctx0" brushRef="#br0" timeOffset="189705.71">14077 5499 174 0,'2'-24'80'16,"0"3"-11"-16,0 3-5 0,2 5-19 15,3 5-24-15,1 8-16 0,1 0 2 16,5 0-1-16,-1 0 1 0,4 0 0 0,1 3-1 16,1 4-2-16,0 0 0 0,3 3 1 15,-1 0 0-15,2 0-1 0,-2 2 1 16,-1-2 2-16,-1 2-1 0,-2-1 1 15,-2 0 3-15,-4 2 0 0,-2-1-1 16,-3 2 1-16,-5 1-3 0,-1 1 2 0,0 1 0 16,0 1 0-16,-18 3-1 0,4 0-2 15,-3 0 1-15,-4 2-1 0,-2 0 1 16,-2-1 1-16,-2 0-2 0,-1-1-1 16,-1-1 1-16,-1-2-3 0,1-1 1 15,2-3-1-15,1-2-1 0,2-2-2 0,5-2 0 16,1-2-2-16,3-1-2 0,2-2-4 15,3-2-6-15,10-1-3 0,-12 0-9 16,12 0-14-16,0-7-52 0,0 7-17 0,0-16-1 16,3 7 2-16</inkml:trace>
  <inkml:trace contextRef="#ctx0" brushRef="#br0" timeOffset="190555.01">11006 4621 201 0,'0'-7'77'0,"-9"7"-7"0,9-9-18 15,0 9-15-15,0 0-13 0,-9 6-14 16,9 8 1-16,0 9-1 0,0 8 1 15,0 10-1-15,-10 5 2 0,10 6-2 16,0 9 0-16,-13 5-5 0,13 5-1 16,-12 9 0-16,12 2-1 0,-15 3 0 0,6 0-1 15,0-4 0-15,-1-5 0 0,0-6-1 16,1-7 0-16,-1-8 1 0,10-8 1 16,-15-5-2-16,15-7-1 0,-13-6-4 15,13-7 0-15,0-8-5 0,-10-5-4 16,10-7-5-16,0-2-23 0,0 0-57 0,0-13-4 15,2-1 2-15</inkml:trace>
  <inkml:trace contextRef="#ctx0" brushRef="#br0" timeOffset="190805.75">11083 4773 205 0,'0'0'86'0,"-13"-9"-10"16,6 9-10-16,-4 0-23 0,-5 6-25 15,-1 5-9-15,-5 4-1 0,-1 1-1 16,-1 4 0-16,-4 4-2 0,-1 1-2 0,-1 1-1 16,0 2 0-16,0 0-2 0,1 0-1 15,0-3-1-15,2 1-3 0,3-4-5 16,4-4-3-16,2-2-20 0,3-5-44 15,4-6-17-15,11-3-1 0</inkml:trace>
  <inkml:trace contextRef="#ctx0" brushRef="#br0" timeOffset="191038.77">10915 4723 140 0,'14'0'90'15,"-2"0"3"-15,-2 1-14 0,0 4-17 16,-1-2-23-16,2 4-26 0,0-1 0 16,3 1 1-16,1-3-3 0,2 1 1 0,5 1-3 15,2 0-1-15,4 1-2 0,3-1-2 16,0 3-1-16,2-2-2 0,0 0-1 16,0 0-2-16,0-2-3 0,-2 1-4 15,-1-1-7-15,-1-1-11 0,-3-1-35 0,-1 1-38 16,-4 0-1-16,0-2 0 0</inkml:trace>
  <inkml:trace contextRef="#ctx0" brushRef="#br0" timeOffset="191487.94">11355 5732 159 0,'-10'3'84'0,"10"1"0"15,0 4-12-15,-12 3-11 0,12 7-16 0,-10 6-25 16,10 8-9-16,-12 6 1 0,12 6-2 15,-13 7-3-15,13 4-1 0,-14 3-2 16,14 6 0-16,-13 3-2 0,13 2-1 16,-12-1-1-16,12-1-1 0,-13-5-3 15,13-6-6-15,-8-6-7 0,8-9-19 0,0-6-60 16,0-8-4-16,-9-8-2 0</inkml:trace>
  <inkml:trace contextRef="#ctx0" brushRef="#br0" timeOffset="191839.96">11212 5824 178 0,'17'-29'89'0,"0"1"-9"15,3 2-8-15,-2 2-27 0,3 2-38 16,1 3-1-16,-1 3 2 0,1 3-1 15,-1 2-2-15,2 3 0 0,-1 8 0 0,0-7-3 16,-1 7 0-16,0 0 2 0,-3 2-1 16,-1 4 3-16,-3 1 0 0,-2 3 1 15,-2 2 1-15,-4 1 0 0,-3 2 2 16,-3 2-1-16,0 0 0 0,0 1 1 16,-10 2 1-16,-1-1-3 0,0 1 0 15,-5 0-1-15,0-2 1 0,-2 1-4 0,-1-1 0 16,-1-2-1-16,-1 0-3 0,1-2 0 15,1-3-4-15,2-1-2 0,-1-2-3 16,4 0 1-16,0-4-9 0,3 0-2 16,0-2-9-16,11-2-31 0,-14 0-44 15,14 0-2-15,0-12 5 0</inkml:trace>
  <inkml:trace contextRef="#ctx0" brushRef="#br0" timeOffset="192169.98">11706 5348 148 0,'5'0'82'0,"0"-7"0"0,-2 7-2 16,1 0-13-16,-1 0-21 0,1 0-35 15,1 0 2-15,-1 5 0 0,-1 4 0 16,0 3 1-16,-2 3-2 0,-1 3-4 16,0 5-1-16,0 0-3 0,0 2-4 0,0 2-1 15,0 1-10-15,2-1-16 0,-2 1-69 16,3-2-9-16,-3-2 1 0,0-3-1 15</inkml:trace>
  <inkml:trace contextRef="#ctx0" brushRef="#br0" timeOffset="192986.09">10827 6574 182 0,'-18'0'73'0,"0"0"-5"16,1 0-13-16,0 0-11 0,2 1-7 16,1 2-20-16,3 0-10 0,0 1-2 15,0-1 0-15,3 0-1 0,8 1 0 0,-12-2-2 16,12 0-1-16,0-1 0 0,0-1 0 16,0 0 0-16,2 0 2 0,7 0 1 15,3 0 0-15,7-8 3 0,1 8 0 16,5 0 0-16,5 0 1 0,4 0-1 0,3-7 2 15,3 7-4-15,4 0 1 0,4 1 2 16,-1-1-1-16,2 2 0 0,3-2 0 16,-3 0 0-16,4 0 1 0,-3 0-1 15,0 0 1-15,-2 0-1 0,-2 0-2 16,-1 0 0-16,-2-8-1 0,-1 8 0 0,-3-10-1 16,-2 10-1-16,-3-13-1 0,-2 13-1 15,-4-12 0-15,-2 12 2 0,-4-11 0 16,-4 11 1-16,-1 0 0 0,-4-9 0 15,-1 9 2-15,-5 0 0 0,-2 0 0 0,-1 0 0 16,-3 0 0-16,-1 0-9 16,0 0-7-16,0-8-9 0,-10 8-26 15,10 0-66-15,-14-11-3 0,5 11-1 16,-2-15 1-16</inkml:trace>
  <inkml:trace contextRef="#ctx0" brushRef="#br0" timeOffset="200378.8">15372 10230 197 0,'1'-10'84'15,"1"1"-11"-15,-2-1-11 0,1 2-28 16,-1-1-32-16,1 3-2 0,-1 6 1 16,0-10-1-16,0 10 3 0,0 2-1 15,0 3 0-15,0 3 3 0,0 6-2 0,-10 2 0 16,10 7 1-16,0 5 0 0,-12 4-4 16,12 5 6-16,-11 4 0 0,11 4-3 15,-13 5 1-15,13 4 0 0,-16 2 0 16,16 3-1-16,-16 0 0 0,7 1-1 15,9 0 0-15,-16 1 0 0,16-3-3 0,-17-2 2 16,17-2 1-16,-15-3-2 0,15-4 0 16,-14-6 1-16,14-5-1 0,-11-4 0 15,11-6 0-15,0-6-1 0,-10-5-2 0,10-9-3 16,0-6-7-16,0 0-15 0,0-10-53 16,0-4-14-16,1-10 0 0</inkml:trace>
  <inkml:trace contextRef="#ctx0" brushRef="#br0" timeOffset="200812.28">15341 10124 144 0,'4'-9'87'15,"2"-1"1"-15,4 1 2 0,-1-2-44 16,5 2-38-16,0-1-2 0,5 1 2 16,-1-1 1-16,5 2-1 0,0 8 0 0,3-10-1 15,2 10-1-15,0 0-2 0,2 0 1 16,-1 4 0-16,-2 1-1 0,0 0-1 16,-2 1 1-16,-3 0 2 0,-4 1-1 15,0 0 3-15,-5 2 2 0,-3-2-1 0,-3 1-2 16,-3 2 3-16,-3 0-2 0,-1 1 0 15,0 1 0-15,0 0-2 0,-17 2-3 16,6 2-1-16,-4 3 0 0,-1 1 0 16,-4 2 1-16,0 2-2 0,-3 1 0 15,-1 0 0-15,-1 1 0 0,0-1 0 0,2 0 0 16,-2-1 0-16,1-1-2 16,1-2 1-16,3-2-3 0,-1-2-2 0,2-3-2 15,1 0 0-15,1-3-4 0,3-1-1 16,-1-1-4-16,3 0-3 0,0-1-2 15,1-2-12-15,1 0-25 0,2-1-39 0,8 1-2 16,-12-1 2-16</inkml:trace>
  <inkml:trace contextRef="#ctx0" brushRef="#br0" timeOffset="203809.74">15832 11008 146 0,'0'0'87'0,"0"0"-5"15,-11 0-10-15,11 0-14 0,0 0-19 0,0 0-24 16,0 0-12-16,0 0 0 0,0 0-1 16,3 0 3-16,1 2-2 0,3-1 1 15,0 3 1-15,2-1 0 0,1 2 0 0,1 0 0 16,2 1 0-16,-1 1-1 0,1-1-2 16,-1 1-3-16,1 1 3 0,0 0 0 15,-2-2 0-15,0 1-2 0,-2 1 0 16,0-3-3-16,-2 0-5 0,-1 1-9 15,-1-3-37-15,-2 1-43 0,-1-4-1 0,-2 0-1 16</inkml:trace>
  <inkml:trace contextRef="#ctx0" brushRef="#br0" timeOffset="205142.05">16053 9851 151 0,'0'5'100'0,"-8"2"-2"15,8 5 0-15,-12 1-26 0,12 3-52 0,-15 3-14 16,15 3-6-16,-9 4-3 16,9 2-30-16,0 2-63 0,0 3-5 0,0 2-1 15</inkml:trace>
  <inkml:trace contextRef="#ctx0" brushRef="#br0" timeOffset="207158.67">16549 10649 130 0,'0'0'75'0,"0"0"-1"0,2 0-4 16,2 3-7-16,2 8-14 0,1 5-25 15,0 7-14-15,1 5 1 0,0 6-1 16,-1 6-5-16,0 6 0 0,-1 3-2 0,1 3 0 15,-1 0 1-15,0 0 4 0,-2 0 3 16,0-5 3-16,-1-4 3 0,-1-7 0 16,0-7 0-16,2-12 1 0,0-11 0 15,3-6-2-15,5 0-4 0,3-21-6 16,3-6-2-16,3-7-4 0,3-11-2 0,3-2-4 16,1-7-6-16,4-4-6 0,2-3-8 15,2-2-8-15,2 0-35 0,-1 2-42 16,0 4-2-16,-3 9 3 0</inkml:trace>
  <inkml:trace contextRef="#ctx0" brushRef="#br0" timeOffset="207838.99">17372 10761 150 0,'11'13'91'0,"1"-6"-2"0,-1-3-8 0,2-4-21 16,-3 0-37-16,0 0-12 0,-1-10-1 15,-2 0-1-15,-2-1-3 0,-1-2 1 16,-2-2 0-16,-2 0-2 0,0 0 2 16,0-1 2-16,0 3-2 0,-13 2 3 0,3 11-1 15,-3 0 0-15,-5 0-1 0,-3 0 0 16,-4 11 1-16,-4 8 0 0,-3 5-2 16,-1 7 1-16,0 4-3 0,0 3 0 15,4 2 0-15,2 3-1 0,3 0 0 0,5-1-3 16,5 0 0-16,5-5-1 0,9-4 0 15,0-7 0-15,0-7 0 0,8-8-1 16,7-7 1-16,7-4-1 0,3 0-1 16,5-13 1-16,0-2-1 0,2-6 1 15,-1-3-2-15,0-3 1 0,0-4 1 0,-2-1 1 16,-1-1-2-16,-2 1 1 0,-5 3 0 16,0 2 2-16,-4 3-1 0,-2 3 1 15,-2 4 1-15,-3 6 2 0,-3 11 1 16,-1 0 0-16,-2 0 1 0,0 0 0 15,-3 8-1-15,1 5-1 0,0 2 2 0,1 2-3 16,1 1-2-16,1 0 0 0,3 1 0 16,2 0-2-16,2-2-1 0,3-4 0 15,3-3-2-15,4-6 0 0,3-4-2 16,3 0 0-16,5-8-2 0,2-6 0 0,1-4-3 16,2-7-1-16,1-7 2 0,2-6-1 15,0-8 3-15,0-5-1 0,1-6 4 16,-2-2 2-16,-2-1 1 0,-1 0-2 15,-2 4 9-15,-5 2 1 0,-3 4 2 0,-5 4 1 16,-1 5 0-16,-2 4 3 0,-5 6-2 16,-1 6-1-16,-3 7 1 0,-3 7-1 15,-2 11 0-15,-4 0-2 0,-1 4 3 16,0 9-1-16,0 9 2 0,-11 9-2 16,3 7 1-16,-3 7 1 0,-2 6-3 0,-3 6 0 15,2 5-2-15,-4 4-1 0,1 3 0 16,-1 2-2-16,2 1-1 0,-2-1-2 15,3-4 0-15,4-4-3 0,1-5-6 16,10-8-6-16,-11-8-7 0,11-7-11 16,0-9-14-16,3-8-50 0,1-8-29 0,2-8 1 15,2-2 3-15</inkml:trace>
  <inkml:trace contextRef="#ctx0" brushRef="#br0" timeOffset="208404.79">19152 10637 198 0,'-11'0'102'0,"11"0"-4"0,-13 1-18 16,13 0-26-16,-13 1-36 0,13-1-7 0,-14 0 0 15,14 0 1-15,0 1-3 0,0 0-1 16,0 0 0-16,0 0 2 0,0 0-1 16,10-2 0-16,3 1-2 0,5-1 2 0,2 0-2 15,3 0-5-15,3 0-2 0,0 0-2 16,2-8-6-16,0 8-12 0,-1 0-17 16,-3-8-40-16,-2 8-33 0,-6 0-1 15,-3 0 0-15</inkml:trace>
  <inkml:trace contextRef="#ctx0" brushRef="#br0" timeOffset="208571.19">19023 10920 223 0,'-32'22'101'0,"4"-2"3"16,3-2-16-16,6-2-37 0,7-4-35 0,12-1-2 16,-9-5 1-16,9-3 3 0,5-3-3 15,5 0 0-15,8 0-1 0,4-10-3 16,5 10-8-16,4-13-3 0,3 6-6 15,6-2-17-15,1-2-59 0,1-3-35 16,3-1 1-16,-2-1 2 0</inkml:trace>
  <inkml:trace contextRef="#ctx0" brushRef="#br0" timeOffset="209037.45">20259 10162 188 0,'0'0'91'0,"0"-10"2"15,0 10-26-15,0 0-26 0,0 3-18 16,0 5-2-16,0 8 2 0,-12 8 2 15,12 8 1-15,-11 8-4 0,3 9-3 16,-3 6-1-16,-1 6-2 0,-2 6-3 0,-2 4-3 16,0 5-1-16,-1 3-4 0,-1 3-1 15,0 0-3-15,-1 0-1 0,3-4-1 16,-2-7-3-16,2-6-4 0,3-8-4 0,1-6-2 16,2-8-3-16,10-8-2 15,-12-7-10-15,12-9 0 0,0-12-11 0,-9-7-28 16,9 0-35-16,0-16 0 0,0-8 1 15</inkml:trace>
  <inkml:trace contextRef="#ctx0" brushRef="#br0" timeOffset="209337.99">20146 10358 159 0,'13'-44'86'0,"-1"6"2"0,0 5-11 15,0 5-17-15,1 3-33 0,4 6-18 0,1 3-3 16,3 3 1-16,4 3 0 0,2 10 0 15,2-9 0-15,1 9 2 0,2 0-2 16,0 2 3-16,1 3 2 0,-2 3-1 16,-1 2 1-16,-3 3 1 0,-7 4-2 15,-3 1 0-15,-6 5-1 0,-8 4 1 0,-3 2-4 16,0 2 0-16,-10 1-2 0,-6 1-1 16,-3-1 0-16,-7 1-1 0,-5 0-1 15,-5-2 0-15,-4 0-1 0,-1 0-1 16,-4-2 0-16,-1-2-1 0,2-2 0 15,0-5-4-15,5-2-7 0,4-3-6 0,4-6-7 16,7-2-15-16,3-4-37 0,8-3-35 16,13 0 0-16,0 0-1 0</inkml:trace>
  <inkml:trace contextRef="#ctx0" brushRef="#br0" timeOffset="209670.81">20736 11092 220 0,'1'6'99'0,"0"2"-6"0,0 0-11 15,1 1-20-15,1 0-41 0,0 1-5 0,1 1 2 16,-1 0-3-16,3 1-5 0,1 1-1 16,1 0-1-16,1 0-5 0,1 1-3 15,2 1-4-15,0-1-9 0,1 0-8 16,2-1-39-16,-1-2-49 0,2-3-2 0,-1-4 0 15</inkml:trace>
  <inkml:trace contextRef="#ctx0" brushRef="#br0" timeOffset="210037.62">21207 10630 163 0,'0'0'99'0,"0"0"3"16,0 3-1-16,-14 10-26 0,14 5-61 0,-12 5-5 15,12 3 1-15,-16 3 0 0,16 2-3 16,-11-1 1-16,11 1 0 0,0-1 0 15,0-1-2-15,0-1 0 0,0-3 3 0,2-3-3 16,4-3 3-16,1-3 0 16,3-5 0-16,2-4-1 0,3-5 0 0,2-2-1 15,3 0-1-15,4-9-1 0,0-4-2 16,4-4-3-16,2-3-2 0,2-7-5 16,1-2-2-16,2-1-5 0,1-2-6 0,-1-3-7 15,0 0-8-15,-2 2-23 0,-3 1-29 16,-1 2-20-16,-3 3 2 0,-3 4 0 15</inkml:trace>
  <inkml:trace contextRef="#ctx0" brushRef="#br0" timeOffset="210735.78">22058 10620 152 0,'31'0'86'0,"1"0"1"15,0 0-10-15,0-8-15 0,-1 8-35 16,-1-13-20-16,-1 5 1 0,-1-3-5 0,-2-1 0 15,-1-2 1-15,-3-1 1 0,-6-1 3 16,0 0 1-16,-6-1 3 0,-2 0 0 16,-5 1 1-16,-3 2 1 0,0 2 1 15,-9 12 0-15,-3-7-2 0,-9 7 0 16,-4 5-1-16,-6 6-2 0,-5 7 1 16,-4 8 1-16,-4 4-1 0,0 5-2 0,-2 2 0 15,2 3-3-15,3 3-3 0,1 0 2 16,6 0-2-16,4-1-2 0,6-3-1 15,7-4 0-15,6-7-1 0,11-6 0 16,0-8 0-16,3-6 0 0,8-7-1 0,8-1-1 16,5 0 0-16,7-18-2 0,5 0 2 15,4-3-1-15,2-6 0 0,5-3 0 16,1-4 1-16,3-2-2 0,0-3 3 16,-2 2-1-16,-1 1 3 0,-4 2 0 15,-3 5 0-15,-4 2-1 0,-6 8 5 0,-7 8 2 16,-5 11 1-16,-8 0 0 0,-5 0 2 15,-6 7 2-15,0 8-2 0,0 4 0 16,-11 4-2-16,3 3-4 0,-1 2 2 0,9 0-1 16,-14 2-2-16,14-1 1 0,0-2-3 15,0-4-2-15,0-3 1 0,0-7-1 16,6-5 2-16,8-6 0 0,4-2-3 16,5 0-2-16,5-15 1 0,2 0-2 15,5-8-2-15,2-7 0 0,4-6-1 16,2-6 2-16,4-8-2 0,0-2 2 0,4-4-1 15,-2-1 2-15,1-1 3 0,-1 1 1 16,-2 1 2-16,-3 3 0 0,-5 3 2 16,-3 3 2-16,-4 4 1 0,-5 7 4 15,-4 6 1-15,-6 5 0 0,-4 8-1 16,-6 6 1-16,-6 11 2 0,-1 0 0 0,0 2 0 16,-21 12 0-16,2 10-2 0,-9 9-1 15,-4 11 1-15,-4 9-1 0,-5 6-2 16,-1 8-1-16,-3 4-1 0,0 5-3 15,-2 3-2-15,2 3 0 0,1-2-1 0,2-2-5 16,6-4-3-16,5-6-8 0,6-9-9 16,7-8-11-16,2-12-35 0,7-11-62 15,9-10 0-15,-10-9 1 0,10-9 3 16</inkml:trace>
  <inkml:trace contextRef="#ctx0" brushRef="#br0" timeOffset="213633.05">15053 11598 170 0,'-14'-11'95'0,"0"0"1"16,1-1-3-16,2 1-53 0,1 0-39 15,0 1-1-15,10 1 0 0,-15 9 0 16,15-11 0-16,-13 11 1 0,13 0 1 0,0 7 3 16,0 6 1-16,0 6 1 0,1 6 1 15,7 4 0-15,1 3 2 0,5 2 1 16,2 2-2-16,2 0-1 0,2 0-1 16,3 0-1-16,3-2 0 0,2-1 2 0,2-7-3 15,4-4 0-15,4-6 0 0,2-6-1 16,6-5 0-16,3-5 0 0,3 0-1 15,4 0 0-15,3-17 0 0,4 3-2 16,2-6 1-16,4-3-2 0,3-3 2 16,1-3-1-16,1-2 0 0,4 0 0 0,0 0 1 15,0 3 0-15,0 1 2 0,-1 3 0 16,-1 3-1-16,-2 4 0 0,-2 4-1 16,-1 3 5-16,-3 10-4 0,-2-9 0 15,-2 9-2-15,-1 0 2 0,-2 3-2 0,-1 0 0 16,-2 1 4-16,0 0-3 0,-1-1-1 15,-1-2-2-15,2-1 3 0,2 0-1 16,3 0 1-16,5-15-2 0,1 4 1 16,4-3 0-16,2-2-3 0,2-2 2 15,1-1 0-15,0 0 0 0,-1 2 0 0,-2 2 0 16,-1-1-1-16,-3 3 1 0,-5 3 0 16,-4 10 0-16,-5-10-1 0,-7 10 0 15,-4 0 1-15,-5 2 0 0,-1 4-1 16,-4 2 1-16,-2 3 0 0,0 1 1 15,2 0 0-15,1-3 0 0,4 0 0 0,0-2 1 16,2-4-1-16,3 0 1 0,2-3-1 16,3 0 1-16,0 0-1 0,1 0-1 15,2-11 1-15,1 1 0 0,2-1-1 16,1-3 0-16,1-1 1 0,1-1-2 0,0 0 1 16,5 1 0-16,0-1 1 0,3 2 0 15,3-1-2-15,3 4 1 0,1 0 1 16,2 3 0-16,-1 8-2 0,1-10 1 15,-3 10 1-15,-3 0-1 0,0 3-1 16,-4 2 0-16,-5 1 1 0,-2 2 3 0,-6 2-4 16,-4 1 3-16,-3 1-2 0,-5 0 0 15,0-2-1-15,1 0 1 0,-2-3 0 16,3-3-1-16,2-3 0 0,3-1-4 16,2 0 2-16,3 0-2 0,3-11 3 15,1 2-1-15,2-1 0 0,1-1-1 16,0 2 2-16,0-1-1 0,-1 2 2 0,-5-1 0 15,-2 9 3-15,-3-7 0 0,-6 7-1 16,-3 1 3-16,-4 3-1 0,-4 3 1 16,-2 3-1-16,-2 2 1 0,-3 1 0 15,2 1-2-15,1 0-1 0,1-1 0 0,4-3 0 16,3-1 0-16,4-3-1 0,3-2 1 16,4-3 0-16,2-1-1 0,2 0 1 15,2 0-1-15,2-8 2 0,0 8-1 16,-1-15-1-16,0 4 1 0,-1 0-1 0,-2-1 0 15,-3 1 1-15,-1-1-1 0,-5 1-1 16,-2 1 1-16,-4 0-3 0,-1 1 1 16,-3-1-1-16,-3 1-2 0,-2 1-1 15,-2 0-2-15,-4 1-8 0,-1 7-3 16,-2-14-27-16,-5 6-66 0,-1-1-3 0,-6 1 1 16,-3-2 1-16</inkml:trace>
  <inkml:trace contextRef="#ctx0" brushRef="#br0" timeOffset="-212366.7">12955 4588 148 0,'0'0'82'0,"0"0"-5"0,0-9-4 16,0 9-9-16,0-10-15 0,0 10-22 15,0-13-21-15,0 13-4 0,0-12-2 16,0 12-1-16,0-10 0 0,-9 10 0 0,9-11 0 15,0 2 0-15,0 9-1 16,0 0 1-16,0 0 2 0,0 0-2 16,1 0 1-16,1 0 0 15,2 2 0-15,0 1 1 0,2 1-2 16,2-2 2-16,3 2 1 0,1-1-4 0,2-1 6 16,4 1-1-16,2-1-1 0,2 1 0 15,3-1 0-15,3 1-2 0,1-2 1 16,3 1 0-16,1 0 0 0,1 0-1 15,2-1 0-15,1 0 0 0,-1 0 0 16,0 0-1-16,0 0 1 0,-1 0 1 0,-1-1 0 16,-2 0-1-16,1 0 2 0,-2 0 0 15,-2 0-2-15,-1 0 1 0,-1 0-1 16,-1 0 1-16,-2-7 0 0,0 7 0 0,-4 0-1 16,1 0 1-16,-4 0-3 15,1 0 3-15,-2 0 1 0,-3 0-2 0,-2 0 0 16,1 0 0-16,-3 0 0 0,-2 0 0 15,-1 0-1-15,0 0 1 0,-1 2 0 16,-1 1 0-16,0 0-1 0,0 0 1 16,0 0 1-16,1 2-1 0,2-3-1 15,-1 3 2-15,0-2 0 0,4 0 0 0,-1 1 1 16,1 0 2-16,2 1-3 0,1-1 1 16,0-2-2-16,3 1 1 0,0-1-1 15,2-1 0-15,2 0 1 0,-1-1-1 0,3 0 1 16,1 0-4-16,-1 0 4 0,3 0 0 15,0 0 2-15,0-9-2 0,0 9 0 16,0-7 0-16,-2 7 1 0,0-7 0 16,-1 7-1-16,-2 0-1 0,-2-9 1 15,-3 9-1-15,0 0 0 0,-4 0 1 0,0 0 1 16,-4 0 2-16,0 0-1 0,-3 0 1 16,-2 0 0-16,0 0 3 0,0 0-2 15,-1 0 0-15,-1 0 2 0,0 0-3 16,0 0 0-16,0 0 0 0,0 0 0 15,0 0-2-15,0 0 0 0,0 0 0 16,0 0-1-16,0 0 0 0,0 0 0 16,0 0-3-16,0 0 0 15,0 0-1-15,0 0-7 0,0 2-6 16,3 2-7-16,-2 0-43 0,1 3-39 16,0 1-3-16,-2 1 3 0</inkml:trace>
  <inkml:trace contextRef="#ctx0" brushRef="#br0" timeOffset="-209702.7">10484 4700 199 0,'0'-13'73'15,"0"5"-5"-15,0-1-8 0,3 0-15 0,-2 1-22 16,0-1-18-16,1 1-2 0,-1 0-1 16,1 0 0-16,0 0 1 0,-2 8-3 15,2-13 0-15,-1 13 0 0,0 0 0 16,1 0 0-16,-2 0-1 0,1 0 2 15,1 3 1-15,0 1-1 0,1 2 1 0,1 1 0 16,3 1 0-16,2 1 0 0,2-1 0 16,3 0 0-16,3-1-1 0,4 1 2 15,3-2-3-15,4-1 0 0,4-1 1 16,4-1 0-16,2 0 0 0,6-2 0 16,1 1 2-16,3-2 0 0,-1 0 2 15,3 0-2-15,-2-10 4 0,2 10-1 0,-2-12 0 16,1 4 2-16,-2-1-1 0,-2-2-1 15,-3 1 3-15,0-2-4 0,-4 0 0 16,-3 0-2-16,-3-1 0 0,-2 3-1 0,-4-1 0 16,-3 3-1-16,-4-1 0 15,-2 2 0-15,-2 7-4 0,-3-10 3 0,-5 10 1 16,0 0 0-16,-3 0-1 0,0 0 0 16,-4 0 0-16,2 0 2 0,-2 0 1 15,0 0-1-15,0 1 0 0,0 0 0 0,0 0-1 16,-12 1 0-16,12 0 0 15,-12 0 1-15,1 1-1 0,0 1-1 0,-1 1 0 16,-4 2 0-16,0-1 0 0,-2 3-1 16,-3 1 0-16,1 2-1 0,-5 0 0 15,0 1-2-15,1 2-1 0,-4 0 2 0,0 0 0 16,1 1-2-16,-3-1 3 0,-2 1-1 16,-2-1 1-16,0 1 1 0,-2-1 1 15,-2-2 0-15,-1 0 1 0,-1-1-1 16,0 0-1-16,-1-1 2 0,0-2-1 15,1 0 0-15,1-1 0 0,3-2-1 0,1-1 0 16,4-1 0-16,3-1 0 0,4 0 0 16,3-2 1-16,5-1-1 0,2 0 0 15,4 0 1-15,10 0-1 0,-7 0 1 0,7-8 0 16,2 8 0 0,5-9 0-16,1 9 1 0,4-10 0 0,0 10 0 15,4-13 0-15,1 6 0 0,3-1 0 16,1-1 0-16,3 0 2 0,2 0-1 15,2-1-1-15,-1 0 0 0,3 0 0 16,2-2 0-16,-1 1 1 0,2-4-1 16,-1 3 1-16,-1-3-1 0,-1 1 0 0,0 0 0 15,-4 1 0-15,-1-1 0 0,-3 0 2 16,-2 3-1-16,-4-1-1 0,-1 2-1 16,-3 1-2-16,-2 2-4 0,-2 7-2 15,-1-8-5-15,-2 8-5 0,-1 0-32 16,1 2-52-16,-3 1 0 0,2 4-1 0</inkml:trace>
  <inkml:trace contextRef="#ctx0" brushRef="#br0" timeOffset="-201559.81">13445 4479 167 0,'0'0'60'16,"0"0"-4"-16,0 0-1 0,-9 0-9 0,9 0-8 16,0 0-10-16,0 0-14 15,0 0-12-15,0-9 0 0,0 9-1 16,0 0 2 15,0 0 1-31,0 0 3 0,1 0-1 16,0 5 2-16,0 4-2 0,-1 5 1 15,0 6 1-15,0 6 1 0,0 6-4 16,0 5 0-16,-14 4-2 0,14 5 1 16,-17 3-2-16,6 2 2 0,-3 3 1 15,-3 1 2-15,-2 0-2 0,-3 1 1 0,-3-2 0 16,-3-2 1-16,-2-5 0 0,-1-3 0 15,-3-5-3-15,-2-2-1 0,-3-4-2 16,0-2 1-16,-2-4 3 0,-1-1-4 16,-2-2 1-16,-1-5-1 0,-2-2 2 15,0-5-1-15,-2-2 0 0,1-7 2 0,1-3-2 16,0 0 1-16,3 0-1 0,-1-13 1 16,3 4 0-16,2-7 2 0,3 0-4 15,-2-5 1-15,5-1 1 0,2-2-2 16,0 0 0-16,4 0 0 0,0-2-1 15,2 1 0-15,2 2 1 0,1-1-3 0,-1-1 2 16,1 0 0-16,3 0-1 0,-1-2 1 16,0 1 0-16,2-1-1 0,2 1 0 15,2-1 0-15,-2-1-1 0,4 3 1 16,-1-1 2-16,2 1-2 0,1 1-2 16,-1-1 1-16,2 3-1 0,0 0 2 0,0 2-1 15,1 1 1-15,-1-1 0 0,-1 4 0 16,2-2-4-16,-2 2 5 0,0 2 0 15,1-1 0-15,0 1 0 0,1 2 0 16,0 1 2-16,9 0-2 0,-16 4 0 16,16-2-2-16,-12 9 4 0,12-11-1 0,0 11-2 15,-10 0 2-15,10-8-2 0,0 8-1 16,0 0 0-16,0 0 4 16,0 0-4-16,-10 0 1 15,11 0 0-15,1 0 1 0,-2 2-1 16,2 2 3-16,1 2-3 0,1 4-1 15,0 3 0-15,1 6 0 0,1 3 1 16,2 5 0-16,-1 3 0 0,1 7 1 16,1 4 0-16,1 3-3 0,-3 4 4 15,2 2 0-15,-2 2-1 0,0 0 0 0,0-2 1 16,-2-2-1-16,-1-3 0 0,0-1 0 16,-2-8 1-16,1-2 0 0,-1-6 0 15,-1-5-1-15,-1-4 0 0,1-5-2 16,0-2-5-16,-1-4-1 0,0-7-5 0,2-1-8 15,-2 0-32-15,2-7-49 0,0-3-4 16,1-5 3-16</inkml:trace>
  <inkml:trace contextRef="#ctx0" brushRef="#br0" timeOffset="-201341.2">12158 4725 205 0,'16'-18'95'0,"0"3"0"0,-3 4-10 0,2 3-45 16,-1 8-33-16,1 0-5 0,1 0 0 16,1 0-1-16,2 0 0 0,2 0 0 15,3 1 1-15,3 4 0 0,3 1-2 16,2 2 1-16,1 2 0 0,3-2-1 16,-1 2-1-16,1-2-2 0,-2 1-3 0,-2-2-5 15,0-2-31-15,-2 0-53 0,-2-3 1 16,0-2-2-16</inkml:trace>
  <inkml:trace contextRef="#ctx0" brushRef="#br0" timeOffset="-200311.3">16653 4489 159 0,'3'0'84'0,"-3"2"-10"0,0 0-16 16,0 2-17-16,0 1-15 0,-9 3-12 0,9 1-10 15,-19 6 0-15,7 0 0 0,-3 5 1 16,-3 3 0-16,-2 3 3 0,-4 4-1 16,-3 1 1-16,-4 4-2 0,-2 3 0 15,-4-1-1-15,-3 3 2 0,-4 1-3 0,-2-1 1 16,-5-1 3-16,-2-1-4 0,-3-2 1 16,-2-2 2-16,-3-4 1 0,-2-3-1 15,-4-5 2-15,1-5-3 0,1-4 1 16,0-5-3-16,1-5-1 0,3-3 0 15,2 0-1-15,2-7-1 0,4-5-2 0,5-3 1 16,1-3-2-16,6-4 1 0,3-2-1 16,5-2 1-16,4 1-2 0,3 0 1 15,2 1 1-15,2 1-1 0,4 2 1 16,1 2-1-16,3 0 0 0,1 2 1 16,3 1-1-16,2 4 0 0,8 1 1 0,-13 1 0 15,13 1-1-15,0 9 0 16,0-13 0-16,0 13 1 0,0-7 0 0,0 7 0 15,0 0 2-15,0-7-1 0,4 7 2 16,0 1 2-16,-1 2-2 0,3 3 1 16,-1 5 1-16,0 4 1 0,2 4 1 15,-2 6-2-15,1 3-1 0,0 5 0 0,-1 4-1 16,0 1 2-16,1 3-3 0,-1 3 0 16,0-1-1-16,0 0 0 0,-1 2 0 15,0-5-2-15,-1-2-2 0,0-2-4 0,-1-6-5 16,-2-3-12-16,0-7-47 0,0-3-33 15,0-7-1-15,0-5 1 0</inkml:trace>
  <inkml:trace contextRef="#ctx0" brushRef="#br0" timeOffset="-200095.08">14930 4916 192 0,'0'0'99'0,"0"0"-1"0,2-9 0 0,2 9-36 16,3 0-55-16,4 0 0 0,2 0-3 16,5 0-2-16,3-10 0 0,5 2 4 15,2-2-4-15,4 2 0 0,5 8-2 16,5-13-1-16,3 13-1 0,2-10-2 16,1 10-3-16,1-9-1 0,-1 9-7 0,-1 0-22 15,-3-7-56-15,-1 7-7 0,-5 0 0 16</inkml:trace>
  <inkml:trace contextRef="#ctx0" brushRef="#br0" timeOffset="-198878.15">19902 4779 174 0,'0'-9'90'16,"0"9"-7"-16,0 0-12 0,0 0-19 0,0 0-19 15,0 2-27-15,0 6-4 0,-16-1-2 16,5 8 0-16,-2 1 1 0,-4 3 0 15,-1 2-1-15,-5 3 0 0,-2-1 0 16,-3 2 1-16,-4 0-1 0,-2 1-1 16,-4 0 1-16,-3-1 0 0,-4-4-1 0,-2-3 0 15,-3-2 2-15,-5-5-1 0,-3-4 0 16,-5-2-1-16,-4-5 3 0,-3 0 2 16,-3 0 2-16,-1-12-1 0,-1-1 0 0,-2-5 0 15,1-2 0-15,1-4 0 16,4-6 1-16,2-2-2 0,4-2-3 0,4-4-1 15,6 1 0-15,6-4 0 0,6 1-1 16,3 1-1-16,5 1 1 0,2 1 0 16,4 4-1-16,1 2 1 0,2 2-1 15,0 5 1-15,1 0 0 0,1 4 1 0,1 1-1 16,1 3 1-16,1 2 0 0,0 1-1 16,3 2 2-16,0 1-2 0,4 1 2 15,0 1-1-15,3 8-1 0,2-12 0 16,-5-1 1-16,14 13 1 15,-10-8 1-15,10 8-1 0,-13-8-1 16,1 8 1-16,3 0 0 16,-3 0-1-16,0 1 0 0,-3 2-2 15,0 2 1-15,-2 0 0 0,1 1 1 16,-1 3 0-16,1 1 0 0,-2 3 0 0,2 2 2 16,0 5 4-16,2 7-2 0,-2 7-3 15,1 5 3-15,0 7 1 0,1 4-1 16,-3 5 2-16,2 6-1 0,-3 3 0 15,0 4-2-15,-1 2-3 0,-3 3 2 16,1-2 0-16,-1 2-2 0,0-7-2 0,2-3 0 16,-1-7-6-16,3-7-5 0,3-6-4 15,1-8-6-15,2-7-28 0,4-10-47 16,8-8-4-16,-10-8 0 0</inkml:trace>
  <inkml:trace contextRef="#ctx0" brushRef="#br0" timeOffset="-198579.38">17449 4638 188 0,'9'-13'92'0,"1"0"1"0,4 1-18 15,2 1-36-15,5-2-32 0,3 0 2 16,7-2-1-16,6-2 0 0,4-3 2 0,4 0-3 15,5-1 1-15,5 0 0 0,1 1-1 16,3-2-1-16,-1 2-2 0,-2 2-1 16,-1 1 0-16,-3 1 1 0,-3 2-2 15,-7 3 0-15,-5 0-1 0,-5 2 0 16,-7 2 0-16,-3 7-1 0,-6-9-1 0,-3 9 1 16,-3 0-2-16,-2-11-3 0,-2 11-2 15,-1 0-1-15,-2 0-4 0,0-7-4 16,-1 7-25-16,1 0-57 0,-1-13-2 15,2 13 0-15</inkml:trace>
  <inkml:trace contextRef="#ctx0" brushRef="#br0" timeOffset="-193734.43">20076 5425 165 0,'-17'-10'98'0,"-1"-1"2"15,0 2 0-15,0-2-39 0,-1 2-49 16,0-1-4-16,2 0-1 0,0 1-3 15,3 0-1-15,0 1 0 0,14 8-2 16,-11-12-2-16,14 12 0 0,5 0 0 16,6 0-2-16,5 3-2 0,5 1-3 15,4 0-9-15,5-1-48 0,1 0-33 16,1-1 0-16,2-2 0 0</inkml:trace>
  <inkml:trace contextRef="#ctx0" brushRef="#br0" timeOffset="-193050.7">17242 5246 164 0,'0'-14'77'0,"0"2"-8"15,0 1-15-15,2 4-9 0,0 7-18 16,0-10-23-16,1 10 0 0,-1 3-3 16,0 2-2-16,-2 6 1 0,0 3-2 0,0 7 1 15,-9 6 2-15,9 5-1 0,-19 10 2 16,5 6 0-16,-3 5-2 0,-2 6 2 16,-5 4 1-16,-2 5 0 0,-2 1-1 15,-2 3-2-15,1-1 0 0,2 2-1 16,3-3-8-16,1-4-29 0,2-7-46 0,6-5-1 15,2-8-2-15</inkml:trace>
  <inkml:trace contextRef="#ctx0" brushRef="#br0" timeOffset="-192817.56">16877 5703 184 0,'0'-18'85'0,"0"4"-15"0,0 3-9 16,0 0-10-16,5 3-33 0,4-1-13 0,4 9 0 16,4-11-1-16,5 11 0 0,4-10-2 15,5 10 3-15,5 0-1 0,3 0 0 16,5 0-4-16,2 1 0 0,4 4 0 16,-1 1-3-16,0 2 0 0,0 0-1 0,-3 1-2 15,-1-2-2-15,-2 1 1 0,-4 0-4 16,0-2-9-16,-5 1-22 0,-3-3-42 15,-3-1-3-15,-3-1-2 0</inkml:trace>
  <inkml:trace contextRef="#ctx0" brushRef="#br0" timeOffset="-189521.25">17975 2089 156 0,'-14'-22'85'15,"0"0"-9"-15,0 2-5 0,1 2-14 16,-1 0-32-16,2 3-22 0,1 1-1 16,-1 2 0-16,4 1-2 0,8 4 0 15,0 7 1-15,-8 0 1 0,8 0 1 16,1 0 0-16,1 11 2 0,1 8-2 0,0 8 0 16,1 5-1-16,-1 5-2 0,-1 5 0 15,1 0-2-15,0 3-2 0,-2 3-1 16,0 0-1-16,0-1-4 0,-1 1 4 15,0-5-2-15,0-6 0 0,-14-6-2 0,14-8 2 16,-17-7-7-16,5-8-16 0,-1-7-32 16,-4-1-18-16,1 0 3 0</inkml:trace>
  <inkml:trace contextRef="#ctx0" brushRef="#br0" timeOffset="-189304.1">17582 2406 199 0,'5'19'84'15,"5"5"-4"-15,2 9-10 0,2 4-23 16,1 4-41-16,0 4-2 0,0 1 0 0,-1-1 1 16,-1-2 3-16,-1-1 2 0,-3-3 2 15,-2-4 1-15,0-3-2 0,-2-6 0 16,-3-7-1-16,1-10 1 0,-1-9-3 16,0 0-1-16,5-20-4 0,3-7-2 15,3-8-1-15,6-5-2 0,2-6-2 0,5-5-1 16,4-4-3-16,3-3-4 0,4-3-3 15,2-3-9-15,2 0-33 0,3 0-42 16,-2 3-1-16,2 4 1 0</inkml:trace>
  <inkml:trace contextRef="#ctx0" brushRef="#br0" timeOffset="-188855.32">18388 634 188 0,'0'8'82'15,"0"7"-13"-15,0 7-10 0,0 6-7 16,0 7-4-16,-11 5-23 0,11 6-20 16,-13 3-1-16,13 4 0 0,-15 2-1 0,5 1-3 15,1 0 0-15,-1-1-2 0,1-1-2 16,-1-5-5-16,1-4-5 0,0-7-11 16,9-10-34-16,-15-6-34 0,15-9-2 15,-10-6 0-15</inkml:trace>
  <inkml:trace contextRef="#ctx0" brushRef="#br0" timeOffset="-188555.95">18255 773 143 0,'9'-41'81'0,"2"1"4"0,6-1-4 16,2 2-11-16,3 0-28 0,5 2-35 15,3 1 0-15,2 2 0 0,1 5-1 16,5 4-2-16,0 2-2 0,-2 4 1 15,0 5-1-15,-1 5 0 0,-4 9 2 0,-3 0-1 16,-4 0 1-16,-6 9 1 0,-5 7 0 16,-6 4 0-16,-6 6 1 0,-1 2 1 15,0 5-2-15,-13 2 0 0,-3 1 2 16,-4 1-3-16,-4 0 1 0,-5 1 0 16,-3-1 0-16,-3-2-3 0,-2 0 0 0,0-6-1 15,0 0-1-15,1-3-3 0,3-5-5 16,2 0-3-16,3-4-6 0,5-3-3 15,4-3-5-15,3-3-38 0,5-4-40 16,11-1-1-16,-12-3 2 0</inkml:trace>
  <inkml:trace contextRef="#ctx0" brushRef="#br0" timeOffset="-188322.46">18858 377 158 0,'25'-18'101'16,"-3"1"-1"-16,-3 3 1 0,-1 2 1 0,-3 1-99 15,-4 3 0-15,-3 8-1 0,-5 0 0 16,-3 0-1-16,-7 4 1 16,7 7-2-16,-19 6-1 0,8 9 0 15,0 5-1-15,0 4-5 0,2 3-10 16,-1 2-53-16,1 3-31 0,0 0 0 0,-1-2-1 15</inkml:trace>
  <inkml:trace contextRef="#ctx0" brushRef="#br0" timeOffset="-187139.75">16297 14484 219 0,'-13'0'97'0,"0"-8"0"0,2 8-35 0,1 0-18 16,-1 0-34-16,2 1-2 0,-2 8 2 16,-1 5-2-16,-1 8-1 0,0 8-3 0,-2 11 0 15,-1 10 0-15,-1 16 0 0,-3 9-3 16,0 8 1-16,-2 6 0 0,-2 4-1 15,0 5 3-15,-1-3-4 0,3 0-1 16,1-5-4-16,2-6-4 0,4-8-3 16,4-8-9-16,2-12-36 0,9-14-43 15,0-16-1-15,0-14-4 0</inkml:trace>
  <inkml:trace contextRef="#ctx0" brushRef="#br0" timeOffset="-186823.89">16191 14413 205 0,'19'-26'81'0,"3"3"-6"0,-1 3-8 16,3 4-18-16,0 3-35 0,4 3-9 15,1 10 2-15,2 0-1 0,0 0 0 16,1 0-1-16,0 4 0 0,-1 5 0 15,-2 4-1-15,-1 3 1 0,-5 3 1 0,-4 2 0 16,-3 4 1-16,-6 0-1 16,-5 3-1-16,-5 0 1 0,0 1-2 0,0 0 0 15,-15-1-1-15,-1-2 0 0,0 0 0 16,-6-3 0-16,0-3-1 0,-2-1 1 16,-1-2-3-16,2-2-2 0,1-3-1 0,4-1-5 15,2-4 0-15,5-1-5 0,11-4-3 16,-12-2-5-16,12 0-26 0,0 0-49 15,4-12-2-15,3 4 0 0</inkml:trace>
  <inkml:trace contextRef="#ctx0" brushRef="#br0" timeOffset="-186623.99">17154 14061 134 0,'32'-24'88'0,"-4"5"0"0,-1 3-7 16,-5 5-20-16,-2 11-34 0,-4 0-17 16,-6 0-1-16,-4 1 1 0,-5 13 0 0,-1 10-3 15,0 9-5-15,0 5-2 0,0 7-10 16,0 2-57-16,-9 3-29 0,9 2 0 16,0-2-2-16</inkml:trace>
  <inkml:trace contextRef="#ctx0" brushRef="#br0" timeOffset="-185841.13">17788 15378 171 0,'3'-8'94'0,"1"0"-1"0,-2 8 0 15,0-13-42-15,-1 13-48 0,1-10-1 16,-2 10 0-16,0 0-1 0,0-7-2 0,0 7 2 16,0 0 0-16,1 0-1 15,3 4 1-15,4 1 1 0,2 1 0 0,1 1-1 16,2 0-1-16,2 1 0 0,3 3-4 16,1-1-4-16,2 2-22 0,2 1-55 15,-2-2-9-15,3 1 0 0</inkml:trace>
  <inkml:trace contextRef="#ctx0" brushRef="#br0" timeOffset="-184342.61">19120 14798 177 0,'8'-11'82'0,"1"11"-5"0,0 0-18 15,-1 0-20-15,-1 0-20 0,-2 2-9 16,-1 7 0-16,-1 5 1 0,-3 5-3 16,0 7-1-16,0 4 0 0,0 7-2 0,-17 5-1 15,5 3 0-15,-2 0-3 0,-2 1 2 16,-1-1-2-16,0-1-2 0,-1-3 4 16,-1-4-3-16,4-5 1 0,1-6 0 15,5-9 0-15,9-9-1 0,0-8 1 16,6-20-1-16,9-6 0 0,5-9-1 15,6-5 2-15,5-7-1 0,2-1 0 16,4-5 0-16,1-1 0 0,2-2 0 16,1 1 0-16,0 2 1 0,-2 4-1 15,-1 6-1-15,-3 6 0 0,-3 8 0 16,-2 8 1-16,-5 6 1 0,-3 15 0 0,-5 0 1 16,-3 0 0-16,-5 9-1 0,-4 9 3 15,-1 6 2-15,-3 5-3 0,-1 4 0 16,0 2 0-16,0 0-1 0,0-1 0 0,0 2-1 15,-12-2 0-15,12-1-1 16,0-3 0-16,0-3-1 0,0-4 1 0,0-5 0 16,3-3-1-16,6-7 2 0,1-2 0 15,4-5 0-15,3-1-1 0,1 0 0 16,4 0 2-16,3-17-2 0,3 4 2 0,5-5-1 16,4-3-1-16,5-6-1 0,1-3 1 15,4-5 0-15,1-2 1 0,2 0-1 16,-2-2-1-16,0 0 2 0,-4 1-3 15,-1 1 2-15,-5 1 2 0,-7 6-2 16,-5 3 0-16,-9 5-1 0,-7 8 1 0,-10 6 0 16,0 8-1-16,-24 4 2 15,1 8-1-15,-5 4-1 0,-1 6 2 16,-1 2-1-16,0 5 1 0,2 4 0 16,4 3 0-16,0 3 0 0,5 0-1 15,5 1 0-15,4 0 2 0,10-3-2 0,0-4 1 16,1-3-1-16,9-4 0 0,8-7-1 15,6-4 0-15,5-5-1 0,5-7 0 16,3-3-1-16,4 0-5 0,1-12 0 16,2-3-4-16,2-5 1 0,-1-4-4 15,1-4-1-15,-2-4 0 0,0-2 5 0,-5-1-2 16,-3 0 7-16,-5 3 3 0,-4 2 3 16,-5 1 3-16,-5 5 2 0,-2 2 3 15,-5 4 1-15,-4 5-2 16,-3 5 2-16,-2 8-4 0,-1 0 1 0,0 1 0 0,0 6-3 15,-10 4 0-15,10 3 0 0,0 2 0 16,-9 0-1-16,9 2-1 0,0 0 0 16,0 2 0-16,0 0 0 0,3 0-1 15,1 0 0-15,3-2-1 0,3 0-1 16,2-3-1-16,3-1 0 0,3-2-3 0,1-1-3 16,3-4-1-16,2-2-8 0,2-3-11 15,2-2-33-15,2 0-25 0,2-10 1 16</inkml:trace>
  <inkml:trace contextRef="#ctx0" brushRef="#br0" timeOffset="-184175.84">21333 14701 151 0,'13'-19'92'0,"-6"6"0"15,-5 5-6-15,-2 8-15 0,0 0-27 16,-16 4-33-16,-3 7 0 0,-3 5-2 16,-5 4 3-16,-3 4-7 0,-1 1 0 0,-2 2 2 15,-3 1-4-15,2 2-2 0,0 1-3 16,1-1 2-16,2-1-6 0,3-4-5 15,2 0-9-15,7-3-11 0,1-4-42 16,7-2-29-16,11-4 0 0,-12-5 0 0</inkml:trace>
  <inkml:trace contextRef="#ctx0" brushRef="#br0" timeOffset="-182278.23">21776 14670 159 0,'1'5'74'0,"-1"6"-4"15,0 1-1-15,0 9-8 0,-13 4-28 16,2 4-31-16,1 5 0 0,-1 3 1 15,-2 2 1-15,1 1-2 0,-2-2 1 16,2-1-1-16,0-3 0 0,1-1-1 16,2-5 1-16,9-3-1 0,0-5 0 0,0-7-1 15,0-6-1-15,0-6 1 0,10-1-1 16,4 0 0-16,2-15 0 0,5-1 1 16,1-3-1-16,1-2 0 0,2-2 1 15,1-1-1-15,0-2 0 0,-1 2 2 16,0-1 0-16,-4 5 0 0,0 2 1 0,-3 3 0 15,0 4 1-15,-3 11 0 0,-2-7-1 16,-2 7 3-16,0 3-2 0,-2 4-1 16,0 4 0-16,1 2 0 0,0 1-1 15,1 2-1-15,3 0 0 0,0-2 1 16,3 1 1-16,0-3-2 0,3-2 0 0,1-2 1 16,0-5 1-16,2-2-1 0,2-1 2 15,-2 0-1-15,0-10-1 0,0 0-1 16,-2-4-1-16,-3-2 1 0,-3-3 0 0,-4-2 1 15,-4 0-2-15,-3-1 1 16,-4 0 0-16,0 0 1 0,0 2-1 0,-16 0 2 16,3 3 0-16,-2 2 0 0,-3 2 1 15,-2 3-2-15,0 2 0 0,1 8 0 16,0 0 0-16,2 0-1 0,3 0 0 0,3 5-1 16,11 3-1-16,-11 4-1 15,11-1-2-15,2 2 0 0,5-1-1 0,5 0 1 16,7-2 0-16,3-1 0 0,7 0 0 15,2-2 2-15,3-2 0 0,5-1 2 16,0-3 0-16,1 0 1 0,1-1 0 16,0 0 0-16,-2 0 1 0,-2 0 0 0,-3-9 0 15,-4 9 1-15,-2 0 0 0,-5 0 4 16,-5 0-3-16,-5 1 0 0,-3 3-1 16,-2 2-1-16,-4 1 1 0,-1 0 0 15,-1 0 0-15,0 0 0 0,-1-1-2 0,1 0-1 16,2-2 2-16,1-2-1 0,4-2 1 15,1 0 0-15,3 0-1 0,3-7 2 16,4-1-1-16,0-4-1 0,4-2 0 16,3-4-1-16,1-2-1 0,0-3 2 15,2 0 0-15,-1-3 2 0,-2 2-1 0,-4 1-1 16,-2 3 0-16,-5 3 0 0,-4 3 1 16,-6 4 0-16,-4 10 0 0,-2 0 0 15,0 2-2-15,-15 7 1 16,5 5-1-16,0 3 1 0,1 1 0 15,-1 3 0-15,1 0-1 0,9 0 0 0,-10-2 1 16,10-2-1-16,0-5 1 0,5-5-2 16,6-5 4-16,6-2-4 0,6 0 2 15,8-15-1-15,5 0 1 0,6-7 1 16,5-4-1-16,4-6 0 0,4-7 0 16,4-4 0-16,3-7-2 0,1-6 1 0,3-2-1 15,-2-3 0-15,-1 0 0 0,-4-2-1 16,-6 4 2-16,-7 2 1 0,-6 4-1 15,-10 4 2-15,-10 5 2 0,-6 6-1 0,-9 8 3 16,-5 7 1-16,0 12 0 0,-14 11 0 16,-5 0 2-16,-9 10-1 0,-6 11 2 15,-5 12-2-15,-6 8-1 0,0 7-1 16,-1 5-1-16,1 5-1 0,3 5 0 16,5 0-1-16,4 2-1 0,5 0 0 0,7-1-1 15,4-3 0-15,9-6 1 16,8-5-1-16,0-8 0 0,3-9 0 0,10-9-2 15,7-7-1-15,6-10 0 0,6-7 0 16,4 0-1-16,3-8-1 0,0-6 1 16,2-6 1-16,-1-4 0 0,-1-1 2 0,-1-2 1 15,-5 1 0-15,-3 0 0 0,-5 2 1 16,-5 5 1-16,-5 4 0 0,-6 4 0 16,-4 11 1-16,-5 0-1 0,0 0 1 15,0 2-2-15,-10 10 1 0,10 4-2 16,-17 5 0-16,17 1-2 0,-12 2-2 15,12 0-1-15,0 0-2 0,1-1-4 0,5-2-2 16,5-3 0-16,7-3-6 0,3-4-15 16,3-3-33-16,4-3-27 0,3-1 1 15</inkml:trace>
  <inkml:trace contextRef="#ctx0" brushRef="#br0" timeOffset="-181944.22">24856 14506 191 0,'2'-12'94'16,"0"12"1"-16,1 0-15 0,1-8-35 0,1 8-41 15,2 0-2-15,2 0-1 0,4 0 0 16,2-10 0-16,3 10 0 0,3 0-1 16,3 0 0-16,4-7 0 0,1 7-1 15,2 0-4-15,-1 0 0 0,0 0-6 16,-3 1-10-16,-3 2-37 0,-6 0-33 0,-4 3 1 15,-5 3-3-15</inkml:trace>
  <inkml:trace contextRef="#ctx0" brushRef="#br0" timeOffset="-181795.7">25007 14764 217 0,'-18'19'88'0,"6"-4"-2"16,12-2-17-16,-8-3-23 0,8-3-38 15,4-3 1-15,6-3-2 0,7-1-2 16,4 0-4-16,7 0-1 0,4-9-1 0,1 9-5 15,4-11-6-15,-1 11-22 0,1-15-51 16,0 7-11-16,-1 0 1 0</inkml:trace>
  <inkml:trace contextRef="#ctx0" brushRef="#br0" timeOffset="-180130.33">26189 14150 159 0,'0'0'96'15,"0"0"1"-15,-11 13-1 0,-3 8-27 16,-5 11-62-16,-8 7-5 0,-6 7 0 16,-9 6-1-16,-7 5 0 0,-4 4 1 15,-2 4-2-15,-2-1-1 0,1 2 1 0,2 0 0 16,2-7-2-16,6-4 1 0,5-9-1 16,6-10-1-16,9-9-4 0,8-11-2 15,18-8-1-15,0-8-3 0,0 0-3 16,7-13 0-16,14-6-1 0,7-8 3 0,5-6 5 15,3-6 5-15,4-4 3 0,3-5 4 16,2-2 4-16,0-2 3 0,0 1 1 16,-1 4 3-16,-3 4-1 0,-4 6-3 15,-1 8 1-15,-4 8-1 0,-4 7-2 16,-4 14 0-16,-4 0 1 0,-5 1 2 0,-2 13-4 16,-5 9 0-16,-2 9-2 0,-2 5-2 15,0 6 1-15,-1 2-2 0,2 1-1 16,-1-3-1-16,1-1 1 0,2-3-2 15,1-6 2-15,2-5 1 0,2-6-1 16,6-8 2-16,0-8-3 0,6-6 2 0,3 0 0 16,3-7-1-16,1-6 0 0,2-5 0 15,1-5 2-15,1-3-3 0,1-2 1 16,-1-1-2-16,0 1 1 0,-3 0-1 16,-2 2-1-16,-2 2 2 0,-4 2-1 0,-3 5 0 15,-3 4-1-15,-5 6 1 0,-3 7 1 16,-4 0 0-16,-3 4 1 0,-3 6 0 15,0 4 0-15,0 2 0 0,0 4 2 16,0 1-1-16,0 0 0 0,0 1-2 16,0 1 0-16,1 0 1 0,4-1 1 0,4-4-1 15,5-3 1-15,3-5-1 0,6-5-1 16,4-5 1-16,4 0 0 0,3 0 0 16,1-10-1-16,0-1-1 0,0-3-2 15,-1-3 1-15,-2-4-2 0,-3-3 0 16,-4-2 0-16,-5-1 0 0,-5 0 0 0,-7 1 1 15,-7 0 0-15,-1 4 2 0,0 2-2 16,-15 2 3-16,1 4-1 0,-4 3 1 16,-1 3-1-16,1 8 0 0,-1 0-1 15,4 0 1-15,1 0-1 0,6 6-2 16,8 1-2-16,0 2-1 0,0 1-2 0,9 1 0 16,8-2 4-16,6 0-4 0,5 0 3 15,6-2-1-15,1 1 0 0,4-1 5 16,0-2 1-16,1 1 4 0,-3-1 2 15,-1 0 0-15,-3 2 2 0,-5-2 1 16,-5 2-2-16,-6 3 1 0,-4-2 1 0,-7 3-1 16,-5 0-2-16,-1 2-1 0,0 1 0 15,-14-1-3-15,1 0 0 0,-4 0 0 16,-2-1 0-16,-1-2-1 0,0 1 0 0,-1-3-3 16,3 1-2-16,2-4 0 0,4-2-3 15,12-2-3-15,-10-1-2 16,10 0-3-16,5-9-16 0,7 0-6 15,3-1 7-15,6-1 7 0,5 1 17 0,4 1 2 16,2 1 3-16,1-1 6 0,1 9 4 16,1-8 18-16,-2 8 7 0,-2 0-1 15,-1 1-7-15,-3 4-12 0,-4 3-1 16,-3 4-1-16,0 2-3 0,0 4 1 16,-1-1-2-16,2 1-3 0,3-3 0 0,4-2-2 15,5-1-1-15,4-3 1 0,5-2-1 16,4-3 1-16,2-2-2 0,3-2-1 15,2 0-1-15,1 0 1 0,0-13 0 16,-1 2 1-16,-1-3-1 0,-4-3 0 16,-3-3 1-16,-5-2 0 0,-7-1 2 0,-5-4 3 15,-5 2 1-15,-7-3 2 0,-6 1 0 16,-2-2 0-16,-7 1-1 0,-1 2 2 16,0 2-1-16,-11 4-2 0,-1 5-1 0,-5 5 0 15,-3 10-3-15,-3 0 0 0,-3 0 0 16,0 6 2-16,-1 9-2 0,2 6-1 15,1 5 1-15,4 6-1 0,5 5 0 16,4 3 0-16,11 3 0 0,0 1-1 16,0 1 0-16,0 0-1 0,11-2-3 0,7-2-5 15,7-2-10-15,5-2-12 0,4-4-64 16,4-5-14-16,4-3 3 0,0-7-2 16</inkml:trace>
  <inkml:trace contextRef="#ctx0" brushRef="#br0" timeOffset="-180020.7">29197 14998 135 0,'18'-11'85'0,"0"1"-12"0,-2 2-36 15,-5-1-37-15,-2 1-3 0,-1 8-86 16,-2-13-7-16</inkml:trace>
  <inkml:trace contextRef="#ctx0" brushRef="#br0" timeOffset="-179414.72">25716 15382 126 0,'-33'7'91'0,"3"2"1"0,6-2-2 16,5-1-26-16,6-1-42 0,13 1-20 15,0-3 0-15,0-1-2 0,0 0 3 16,10 2 2-16,10-3 2 0,9 3 1 0,8 1 1 15,9 1 2-15,6 0 0 16,10 1-1-16,8 0 2 0,7 0-4 0,10-2 0 16,9 0 1-16,10 0-1 0,7 0 0 15,6-1 1-15,4 0-2 0,2-3 1 16,0 2-1-16,1-1-5 0,-1-1 5 0,-4-1 1 16,-1 0-1-16,-6 0 1 0,-7 0-3 15,-6 0-1-15,-11 0 2 0,-11 0-2 16,-10 0-1-16,-9 0-1 0,-8 0-2 15,-9 1-1-15,-5 0-4 0,-10-1-9 16,-10 2-11-16,-10-1-62 0,-8 2-28 0,0 0 0 16,-18-1 0-16</inkml:trace>
  <inkml:trace contextRef="#ctx0" brushRef="#br0" timeOffset="-178315.9">16859 15736 146 0,'-10'19'95'0,"-2"6"1"0,-5 6-8 0,-1 6-25 15,-4 9-37-15,-3 8-16 0,-4 5-1 16,-2 7 1-16,-4 4-2 0,0 4-1 16,-2 5-1-16,-1 2-1 0,0 3-2 15,2 1 0-15,0-1 0 0,1-2-1 0,4-4-2 16,3-6-1-16,3-11-4 0,3-9-2 16,6-7-2-16,2-10-5 0,6-9-10 15,8-10-40-15,-8-9-35 0,8-7-1 16,1 0 1-16</inkml:trace>
  <inkml:trace contextRef="#ctx0" brushRef="#br0" timeOffset="-178015.81">16853 15704 175 0,'29'-23'86'0,"-1"1"-10"16,0 4-6-16,0 3-24 0,0 3-38 0,-1 5-2 16,-1 7-2-16,-1 0 1 0,-1 0 2 15,0 4 0-15,-4 8 1 0,-4 4 1 16,-1 3 0-16,-5 4 1 0,-3 2 0 16,-5 6 3-16,-2 2-1 0,0 1 0 0,-10 2 0 15,-3 1-2-15,-2 1-1 0,-6-2-1 16,-3-1-1-16,-2-3-1 0,-4-3-1 15,1-3-1-15,-2-4-2 0,-1-2 1 16,2-5-2-16,0-4-1 0,1-5-5 16,2-6-5-16,3 0-6 0,2 0-11 0,4-13-43 15,0-1-37-15,2-4-2 0,2-1 1 16</inkml:trace>
  <inkml:trace contextRef="#ctx0" brushRef="#br0" timeOffset="-177549.02">13907 15888 216 0,'0'4'96'0,"0"-2"1"0,0-2-23 0,0 0-31 16,0 0-35-16,2-8-2 0,7-2 1 16,6-3-1-16,5-5-1 0,6-4 6 15,8-1-6-15,7-3-2 0,9-1-3 0,6 2-3 16,5 0-1-16,3 1-8 0,3 2-28 15,0 3-59-15,-2 3-1 0,-2 5-7 16</inkml:trace>
  <inkml:trace contextRef="#ctx0" brushRef="#br0" timeOffset="-176833.82">14805 15670 169 0,'-19'16'96'0,"-4"3"1"15,1 2-1-15,-3 2-36 0,0 3-50 16,0 0-2-16,0 2-1 0,1-1-2 0,-1 0-2 15,1-1 0-15,0-1-1 0,5 0 0 16,1-3 0-16,4-2-2 0,0-2 1 16,4-3-1-16,-1-4 1 0,3-2 0 15,8-6 1-15,-15-3-2 0,4 0 0 16,11-14-2-16,0-1 1 16,0-4-1-16,5-2 1 0,3 1-2 0,2 2 1 15,3 1-1-15,2 6 2 0,2 11 1 16,1 0 1-16,2 0-1 0,-1 2 1 15,2 13 0-15,-2 8 1 0,-3 8 1 0,-2 5-1 16,-5 5 4-16,-3 3 0 16,-5 2 2-16,-1 0 0 0,0-4 0 0,0-4-1 15,-16-6 1-15,2-10 0 0,0-8 0 16,-4-12-5-16,1-2 0 0,-2-9-3 16,1-11 0-16,0-9-3 0,2-8-2 0,2-8-3 15,1-6-2-15,4-5 1 0,9-6-3 16,-12-1 0-16,12-3 3 0,0 2-1 15,0 1 3-15,0 3 2 0,0 6 5 16,0 4-1-16,1 6-2 0,3 5 4 16,0 7 1-16,0 7-1 0,2 6 0 15,1 8 1-15,1 11 0 0,2 0 1 0,3 0 0 16,2 2 3-16,4 11-1 0,3 4-1 16,5 6 1-16,3 4 0 0,4 7-1 15,3 5 0-15,2 5-2 0,3 7 0 16,0 7-2-16,0 5 0 0,0 1-2 0,0 1 0 15,-3 0-2-15,-2-3-1 0,-3-4-2 16,-2-4 0-16,-2-6 1 0,-5-8-3 16,-1-8 0-16,-3-11 1 0,-3-10-1 15,0-11-1-15,-4 0 1 0,0-15-1 16,-3-10 2-16,0-8 0 0,-1-9 2 0,-3-4 3 16,0-4 3-16,0 0 4 0,-1-1 1 15,-1 2 2-15,-2 4 2 0,0 4 2 16,-2 7-2-16,-1 6 3 0,0 11-2 15,0 17 0-15,-15 0-3 0,5 0 2 16,-4 14 0-16,-4 13 0 0,-4 10 1 0,-2 8-2 16,-5 5-2-16,-2 5-2 0,-5 2 2 15,0 2-2-15,-2 1-1 0,-2 0-1 16,-1-1-2-16,2-3-2 0,2-3-5 16,1-5-2-16,3-6-6 0,4-8-3 15,4-8-11-15,3-8-48 0,5-11-29 0,4-7 0 16,4 0 3-16</inkml:trace>
  <inkml:trace contextRef="#ctx0" brushRef="#br0" timeOffset="-176649.72">14847 15391 185 0,'14'-26'98'0,"-1"1"-1"0,0 1 0 16,2 3-47-16,0 1-43 0,2 2-1 15,0 2-1-15,2 4-2 0,2 4-3 16,-1 8-1-16,4 0-6 0,1 4-8 16,3 10-62-16,0 9-20 0,0 6 0 15,1 3-2-15</inkml:trace>
  <inkml:trace contextRef="#ctx0" brushRef="#br0" timeOffset="-175667.07">17608 16172 214 0,'-9'8'86'0,"9"0"4"0,0-1-28 0,4 0-39 15,1 0-15-15,2-2-2 0,3-1-1 16,4-2 2-16,2 0-3 0,3-2 0 15,5 0 1-15,5 1-2 0,3 2-4 16,3 0 1-16,2-1-5 0,1 3-17 16,1 2-68-16,-1-1-5 0,-3 2 2 0</inkml:trace>
  <inkml:trace contextRef="#ctx0" brushRef="#br0" timeOffset="-175501.14">17881 16502 151 0,'-12'9'90'0,"12"-1"0"0,-9-2 0 0,9-1-33 16,4-3-48-16,5-1-9 15,7-1 0-15,3 0-1 0,8 0-3 0,3-8-9 16,4 8-40-16,6-10-34 0,2 10-6 16,5-11 2-16</inkml:trace>
  <inkml:trace contextRef="#ctx0" brushRef="#br0" timeOffset="-175151.19">19560 15873 155 0,'19'-11'89'0,"-3"1"-10"15,0 3-5-15,-6 7-17 0,-4 0-35 16,-4 0-15-16,-2 0-2 0,0 10-1 0,-16 8-1 16,0 8 3-16,-6 9-3 0,-6 6 1 15,-7 6 0-15,-6 4-2 0,-3 3 3 16,-7 2 0-16,-2 3-1 0,-3 1 0 15,-2 0-4-15,0-2 0 0,1-1-3 16,2-5-5-16,5-5-3 0,4-6-11 0,6-10-21 16,4-6-44-16,9-7-9 0,7-9 1 15</inkml:trace>
  <inkml:trace contextRef="#ctx0" brushRef="#br0" timeOffset="-174868.72">19147 16104 137 0,'30'-34'87'16,"-3"4"-4"-16,-3 7-1 0,-1 7-17 16,-2 8-37-16,-5 8-21 0,-3 2 0 0,-3 10 1 15,-2 10-1-15,0 9-1 0,-4 8 1 16,0 3-2-16,-1 7-2 0,1-1-1 16,0 2-1-16,1 2 0 0,2-4 1 15,1 0 3-15,0-3-4 0,2-4 0 0,3-11 2 16,1-8 0-16,5-10 1 0,4-11 1 15,4-1-1-15,2-8-1 0,5-12 0 16,2-9-3-16,5-8 2 0,4-7-2 16,2-6-1-16,4-5-2 0,3-3-2 15,1 0-4-15,1 2-2 0,-3 0-5 16,-3 4-8-16,-4 6-33 0,-6 5-39 0,-4 8-2 16,-5 9 3-16</inkml:trace>
  <inkml:trace contextRef="#ctx0" brushRef="#br0" timeOffset="-174052.56">20195 16277 156 0,'0'25'89'0,"0"0"-2"16,0 0-5-16,-14 1-10 0,14-2-40 16,-14 3-22-16,14-4-3 0,-15 0 1 0,15 1-4 15,-10-1 0-15,10-3-2 0,0-4-1 16,0-4 0-16,0-4 0 0,6-7 2 15,4-1-2-15,4 0 1 0,5-14-2 16,1-3 1-16,5-6-1 0,1-3 1 0,-1-3-1 16,-2-1-1-16,-2-1-2 0,-3-1-1 15,-5 1 0-15,-4 2 1 0,-5 2 0 16,-4 5-1-16,0 5 0 0,-11 6 0 16,-3 11 4-16,-8 0-1 0,-4 0 2 15,-5 0 0-15,-2 9 0 0,2 2 0 0,1 2 0 16,4 2 0-16,5 1 2 0,5-2-2 15,7-1-1-15,9-2 0 0,0-4 0 16,6-2 0-16,10-4 0 0,7-1-1 16,9 0 2-16,8 0 0 0,4-10-1 15,5 10 0-15,1-8 1 0,1 8 0 0,-1 0-2 16,-4 0 1-16,-5 0 1 0,-5 0-1 16,-8 5 0-16,-5 4 0 0,-7 2 1 15,-8 3 0 1,-7 3-1-16,-1 2 0 0,0 1 2 0,-13 0-2 0,-1 0 0 15,-2-2 1-15,-2-3-1 0,-1-2 0 0,3-2-1 16,1-4 0-16,5-3 1 0,10-4-1 16,0 0-1-16,0-9 1 0,0-2-1 15,7-5-1-15,10-4 3 0,5 0-1 0,2-2 0 16,5 0 1-16,3 3 0 16,2 0 2-16,1 3 3 0,-2 4 1 0,1 2-1 15,-4 10 2-15,-3 0-1 0,-6 0 0 16,-3 8 1-16,-6 8-2 0,-2 3-1 15,-4 3-2-15,-3 2 0 0,-1-1-1 0,-1 1-1 16,1-2 0-16,1-2 0 16,-1-2 0-16,1-7-1 0,4-3-1 0,4-7 2 15,7-1-1-15,5 0 0 0,8-13 0 16,5-2 0-16,8-3 0 0,2-3 1 16,4-3 0-16,2-3 0 0,2-3 0 15,1-2-1-15,-1-3 1 0,-2-1 0 0,-6 2 0 16,-5 3-1-16,-6 0 1 0,-11 5-3 15,-8 3 1-15,-11 6 0 0,-5 7 1 16,-20 10 1-16,-4 7 1 16,-12 9 4-16,-8 8-1 0,-8 7-2 15,-1 6 3-15,-5 6-1 0,3 3-1 0,2 3-1 16,4 2 0-16,5 2-1 0,7 0 0 16,8-3-3-16,9-6 2 0,12-5 0 15,8-7 0-15,3-6 1 0,12-5 0 16,12-7 0-16,10-4 0 0,9-3-1 0,8-6-2 15,5-1-3-15,3 0-11 0,4-8-57 16,0-1-31-16,-1-3-3 0,0-3 1 16</inkml:trace>
  <inkml:trace contextRef="#ctx0" brushRef="#br0" timeOffset="-172754.16">16557 16929 173 0,'-12'-7'94'0,"12"7"-1"16,-11-13-23-16,11 13-29 0,-14-11-35 15,14 11 1-15,-14-8 2 0,14 8 1 0,-10 0-1 16,10 1 0-16,0 5-1 0,1 6-1 16,4 4 3-16,5 6-1 0,5 4 1 15,4 3-5-15,4 4-1 0,4 0 0 16,4 1-2-16,4 0-1 0,2 0 1 16,5-3-1-16,1-5 1 0,3-6 0 0,4-6 0 15,2-9 1-15,2-5 0 0,2 0-1 16,3-17 0-16,1-3 0 0,1-7 0 15,2-5 0-15,1 0 0 0,1-2 0 0,2 0 0 16,-1 4 3-16,0 3-2 0,-1 5 1 16,-2 6 2-16,-2 8 0 0,-1 8 0 15,-3 2 1-15,-2 8-1 0,-2 7-1 16,-1 7-2-16,-1 6 1 0,-2 3-4 16,0 3 4-16,0-3-2 0,2 1-2 15,0-4 1-15,4-5 0 0,2-5-1 0,3-6 2 16,7-8 0-16,2-6-2 0,1 0 1 15,3-8 1-15,2-7 0 0,1-7-1 16,0-5-1-16,0-3 0 0,2-5 0 16,-3 0 0-16,0 0 0 0,0 2 2 0,-2 1-2 15,1 1-1-15,-3 3 0 0,3 3 2 16,-1 2-1-16,2 7 0 0,1 0 0 16,0 8-1-16,2 8 1 0,-1-10-1 15,1 10 1-15,0 0 0 0,0 4 0 16,-1 1-2-16,-1 2 2 0,-3 0 0 0,1 1 0 15,-4-1 0-15,-1 0 0 0,1-2 0 16,3-1 0-16,1-4 0 0,4 0 0 16,1 0 2-16,5 0-4 0,3-14-4 15,3 4-7-15,4-2-11 0,3-1-47 0,2-3-41 16,3-1 1-16,-2-2-1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4-18T02:50:53.0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3111 2921 145 0,'-25'4'87'0,"-2"2"-1"0,-2-2-7 16,1 2-56-16,0-2-23 0,-6 1-3 15,1 2-3-15,-1 2-17 0,1-2-44 16,1 1-16-16,0 0-1 0</inkml:trace>
  <inkml:trace contextRef="#ctx0" brushRef="#br0" timeOffset="1283.59">3021 3116 169 0,'-10'-11'93'0,"-5"2"-1"15,0-1 0-15,-4 2-50 0,-3 1-39 16,-1 7 0-16,-5-10-1 0,-1 10-1 16,-4 0 1-16,-1 0-2 0,0 0 4 0,-2 5-1 15,-1 4 0-15,1 8 1 0,-3 7 1 16,-2 6 2-16,-3 11 0 0,-1 7 0 16,-2 15 0-16,-4 8-2 0,-3 10 0 15,0 7 1-15,-2 5-2 0,1 5 0 0,3 1-1 16,1 0 2-16,4-2-1 0,7-2-1 15,5-6 1-15,5-7-1 0,10-9 1 16,6-10-1-16,14-17-1 0,0-12-1 0,0-14 0 16,14-12-1-16,6-8 0 15,7 0 1-15,6-17 2 0,2-8-3 0,4-7 0 16,2-9 0-16,2-7-1 0,-2-6 1 16,4-7-1-16,-3-5 1 0,1-2 0 15,-3-2-1-15,-1-3-2 0,-3 0 3 16,2 2-1-16,-4 3 0 0,-2 3 1 15,0 6 0-15,-2 4 0 0,-1 6-1 0,-2 9 0 16,-2 7 2-16,-1 8 3 0,-1 10 3 16,-5 15 3-16,0 0 1 0,-3 4 3 15,-4 17 0-15,-5 12 2 0,0 9 0 0,-2 8-1 16,-3 5-5-16,2 5-2 0,1 4-3 16,0 1 0-16,-3 1-2 0,4 0-1 15,0-4-1-15,2-2-1 0,4-7-1 16,2-9-1-16,7-10-5 0,5-11-2 15,5-10-6-15,7-9-8 0,4-4-9 16,5 0-20-16,2-18-57 0,1-1-13 0,0-7 2 16,-1-4 4-16</inkml:trace>
  <inkml:trace contextRef="#ctx0" brushRef="#br0" timeOffset="1599.12">3843 3739 136 0,'0'20'104'15,"-17"0"1"-15,17-1 0 0,-12-3-1 16,12-1-72-16,0-2-30 0,2-5 0 15,6-1-2-15,5-3 1 0,4-4 3 0,6 0-1 16,5 0 1-16,6 0 0 0,7-11 0 16,8 11 1-16,-1 0-1 0,7-6-1 0,2 6 0 15,0 0-3-15,0 0 0 0,0 0-3 16,-5 0-3-16,2 0-5 0,-7 0-5 16,-3 0-13-16,-8 0-44 0,-3-8-35 15,-9 8-1-15,-5 0 2 0</inkml:trace>
  <inkml:trace contextRef="#ctx0" brushRef="#br0" timeOffset="1948.92">4484 3384 187 0,'0'1'106'0,"0"1"0"16,0 2 0-16,0 0-15 0,0 0-89 15,8 1-2-15,6 1 0 0,4 0-1 16,5-1 1-16,5 0 0 0,2 0 1 16,4 0-1-16,5 2 0 0,5 1-2 0,3-1 2 15,2 1 1-15,2-3 0 0,-4 1 1 16,-2 1 5-16,0-4 5 0,-10 0-1 16,-4 0 1-16,-10 2 3 0,-5 1-1 0,-12 3-1 15,-4 6 0-15,0 2-1 16,-20 6-4-16,-2 5-6 0,-8 3 0 0,-11 3-1 15,-2 3 0-15,-7 2-1 0,-1 1 0 16,-3 0-1-16,2 2-6 0,-2-3-1 16,7-3-7-16,4-3-4 0,6-4-3 0,4-7-7 15,10-4-8-15,3-5-29 0,7-7-46 16,13-4-2-16,0-2 6 0</inkml:trace>
  <inkml:trace contextRef="#ctx0" brushRef="#br0" timeOffset="2524.71">5815 2693 149 0,'9'0'106'0,"-4"0"1"0,-4 6 0 16,-1 14 1-16,0 9-93 0,0 10-12 15,-16 11-1-15,3 7-1 0,-2 10 0 0,-4 7 1 16,-1 10-2-16,0 6 1 0,-1 7 0 15,3 4-1-15,1 1 1 0,2-3 1 16,1-8 1-16,0-6 2 0,4-8 0 16,0-9 0-16,2-9 1 0,8-8-1 15,-16-10 0-15,16-10-2 0,-16-13-1 0,16-11-2 16,-17-7 0-16,17 0-1 0,-8-11-2 16,8-6 0-16,0-4 0 0,2-7 0 15,4-3-1-15,5-4 1 0,2-2 1 16,9-2 0-16,2-1 1 0,9 2 0 0,1 2 0 15,7 5 1-15,3 5 0 0,3 8 1 16,3 7-1-16,-4 11 3 0,1 0 1 16,-3 0 0-16,-3 6 0 0,-3 9 3 15,-5 7 1-15,-9 6 0 0,-3 5 3 16,-9 3-1-16,-9 3-1 0,-3 2-1 0,0 1 0 16,-12-3-2-16,-5 1-5 0,-6-2-1 15,-5-2-2-15,-3-1-5 0,-6-7-9 16,0-5-8-16,-3-5-10 0,3-9-32 15,1-6-50-15,4-3-4 0,4 0 4 16</inkml:trace>
  <inkml:trace contextRef="#ctx0" brushRef="#br0" timeOffset="2731.23">6460 3925 229 0,'52'0'121'0,"3"2"0"16,-3 2-1-16,0 0 0 0,0 0-116 0,0 0-2 16,2-2-2-16,-4-1 0 0,3-1 0 15,3 0 0-15,1 0 0 0,5-6-5 16,5 6-2-16,7-10-3 0,4 10-5 16,4-14-8-16,0 3-10 0,2-2-24 15,-3-2-50-15,-3-1-12 0,-5-3 5 16</inkml:trace>
  <inkml:trace contextRef="#ctx0" brushRef="#br0" timeOffset="3013.47">8173 3578 201 0,'-11'-12'109'0,"11"1"-2"0,0 4 1 16,0 7-33-16,0 0-68 0,6-7-6 16,8 7-1-16,6 1 0 0,8 0 0 15,6 2 0-15,7 1-1 0,5-1 2 16,10 5-1-16,3-1 1 0,6 2-1 15,4-1 2-15,-1 3 2 0,1-2 3 0,-4 0 9 16,-6 1 3-16,-9 0 0 0,-9 2 0 16,-13 4 0-16,-14 2 2 0,-14 4-3 15,0 5-3-15,-20 2-6 0,-14 4-8 0,-15 4-1 16,-13 2-2-16,-12 3 0 16,-7 2-2-16,-7 2-4 0,-3 0-5 0,0 0-6 15,5-5-6-15,8-2-8 0,9-8-18 16,12-8-59-16,15-7-13 0,13-11-1 15,18-5 4-15</inkml:trace>
  <inkml:trace contextRef="#ctx0" brushRef="#br0" timeOffset="3347.11">10382 3099 172 0,'23'0'110'16,"-11"-8"2"-16,-9 8 0 0,-3 3-8 15,0 2-91-15,-24 6-4 0,-3 3-3 16,-7 7 0-16,-10 4 2 0,-6 7-1 0,-9 7 1 15,-1 5-3-15,-1 9 1 0,2 7 0 16,2 4 0-16,7 4 0 0,7 1-2 16,9 0-1-16,8 0-1 0,15-3 0 15,11-3-3-15,0-5 0 0,9-9-4 16,16-8-7-16,14-9-10 0,13-9-17 0,6-13-45 16,9-9-36-16,6-1 1 0,4-8 1 15</inkml:trace>
  <inkml:trace contextRef="#ctx0" brushRef="#br0" timeOffset="3646">11077 3761 174 0,'-19'19'111'16,"6"-1"2"-16,3 0 3 0,10-2-23 0,0-2-63 15,0-1-8-15,9-5-4 0,10-1 0 16,9-3-3-16,8-2-2 0,8-2 0 16,8 0-5-16,9 0 0 0,8-10-5 15,6 10-3-15,7-11-6 0,5 2-7 0,1 0-11 16,2-3-4-16,-3-1-13 0,-3-3-29 15,-8 0-45-15,-5-1-7 0,-10-1 0 16</inkml:trace>
  <inkml:trace contextRef="#ctx0" brushRef="#br0" timeOffset="3897.26">12164 3474 238 0,'-30'-13'120'0,"1"3"1"15,5 2 1-15,7 8-25 0,6 0-82 16,11 0-3-16,0 0-6 0,3 3-2 0,12 3-2 15,9 1-1-15,6 0 2 0,9 1 0 16,7-1-1-16,9 5-1 0,5-2-1 16,4 3 1-16,1-1 2 0,-1 3 1 15,-3-3 0-15,-6 2 1 0,-8 3 0 16,-14 2 0-16,-11 1 0 0,-14 5 1 0,-8 4-5 16,0 1-1-16,-29 3-7 0,-7 2-8 15,-14 1-6-15,-11 0-3 0,-7 1-3 16,-6-2-4-16,0-3-5 0,3-4-10 15,6-7-26-15,7-6-40 0,11-5 1 16,13-8 6-16</inkml:trace>
  <inkml:trace contextRef="#ctx0" brushRef="#br0" timeOffset="4463.16">13459 3571 200 0,'71'-17'110'0,"-3"-1"0"16,-6-2 1-16,-5 0-42 0,-5-2-59 16,-5-1-3-16,-7-3-3 0,-7 1 1 15,-8-2-3-15,-7 0 0 0,-7 3 3 0,-7 2 0 16,-4 2 4-16,0 4 2 0,-10 3-2 16,-6 7 6-16,-6 6 1 0,-7 0 2 15,-8 1 1-15,-5 10-2 0,-8 6-1 0,-3 7-6 16,-2 5 2-16,-2 6-2 15,5 4-4-15,6 6-2 0,6 2-2 0,7 3-2 16,11-2-2-16,7-1-1 0,15-3-1 16,0-5 1-16,3-5-3 0,17-7 0 15,10-10 0-15,12-7-2 0,11-10-1 16,10 0 0-16,8-13-2 0,6-9 0 0,4-11 0 16,3-9-2-16,4-6 3 0,0-8 0 15,-1-5 2-15,-2-5 3 0,-2-2 3 16,-4 2 7-16,-7-1 2 0,-7 6 2 15,-8 1 3-15,-6 8 1 0,-10 4-2 16,-8 7 0-16,-9 5-1 0,-9 10-1 0,-9 6-3 16,-6 9 0-16,0 11-1 0,-11 0 3 15,-4 0 2-15,-8 12-2 0,-4 8 2 16,-5 8 2-16,-3 6 0 0,-1 9-1 16,-2 4-2-16,2 6-1 0,2 5-4 0,4 6-2 15,4 2 1-15,4-2-1 0,5 3-2 16,7-1-1-16,10-5 1 0,0-3 0 15,0-5 0-15,9-7 1 0,10-7-1 16,5-9-3-16,10-9-1 0,3-7-3 16,4-8-2-16,2-6-5 0,4 0-4 0,-1-11-8 15,2-1-6-15,-2-6-14 0,-2-5-22 16,-4-1-64-16,-5-5 3 0,-4-2 1 16,-6 1 4-16</inkml:trace>
  <inkml:trace contextRef="#ctx0" brushRef="#br0" timeOffset="4915.76">15231 3578 152 0,'-22'15'110'0,"0"2"1"0,2 0 2 16,5-3 2-16,5-2-84 0,10-4-20 16,0-5-3-16,6-3-1 0,11 0 1 0,11-8 0 15,14-2 0-15,9-5-2 0,10 0-4 16,9-2-2-16,6 0-2 0,4-1-7 15,0 2-4-15,1-1-7 0,-5 0-8 16,-5 2-20-16,-11 3-44 0,-10 0-24 16,-12 5 1-16,-10 7 3 0</inkml:trace>
  <inkml:trace contextRef="#ctx0" brushRef="#br0" timeOffset="5145.05">15959 3374 166 0,'-11'-21'96'0,"11"2"1"0,-13-3-2 16,13 2-35-16,1 1-47 0,6 1-2 15,2 4-1-15,4 4 1 0,3 10 0 0,0 0 2 16,2 0 1-16,0 0 1 0,-1 10 0 16,1 6 0-16,-1 4 0 0,-1 4 0 15,-1 0-3-15,-1 3 0 0,-3 1-1 16,-3 1 0-16,-5-1-5 0,-3 2-6 0,0 2 0 16,-10 0-5-16,-4 3-7 0,-8-1-7 15,-6 0-5-15,-6-1-4 0,-5 0-4 16,-4 1-5-16,-3-4-4 0,-1-3-9 15,2-2-17-15,0-4-20 0,7-4-11 16,5-4 4-16</inkml:trace>
  <inkml:trace contextRef="#ctx0" brushRef="#br0" timeOffset="5522.42">16187 3622 204 0,'34'0'108'0,"2"-8"-1"16,4 8-11-16,4 0-46 0,2-12-34 16,5 12-1-16,2-11-3 0,3 4-2 0,2-3-2 15,1 0-1-15,1-1-1 0,2 0-2 16,0-3 1-16,0-1-3 0,1-2 0 16,-1-2-1-16,-3-2 0 0,-2-3 0 15,-3-1 0-15,-8-2 0 0,-5-1-1 0,-6 0 1 16,-10 2 0-16,-8-1-1 0,-10 4 0 15,-7 3 1-15,0 4-1 0,-13 4 4 16,-8 12 4-16,-8-7 5 0,-8 7 2 16,-7 5 2-16,-7 6 1 0,-3 6 3 15,-2 5 0-15,2 6-1 0,3 4-2 0,6 3-4 16,9 3-4-16,7 2-2 0,11 0-2 16,9-1-1-16,9-1-2 0,1-5 0 15,12-3-3-15,9-4-1 0,10-5-8 16,9-5-7-16,9-6-13 0,5-6-20 15,5-4-50-15,2 0-38 0,-1-12 0 0,-1-5 0 16</inkml:trace>
  <inkml:trace contextRef="#ctx0" brushRef="#br0" timeOffset="5761.94">18002 3439 155 0,'3'14'136'0,"3"2"-1"0,-1 0 0 15,2 0-1-15,4-1 1 0,3 1-124 16,5-3-7-16,5-3-4 0,6-3-2 16,7-3-2-16,5-4-1 0,7 0-5 15,3 0-7-15,8-8-9 0,6 8-15 16,4-8-36-16,1 1-54 0,0-4-2 15,-6-1 3-15,-4-4 1 0</inkml:trace>
  <inkml:trace contextRef="#ctx0" brushRef="#br0" timeOffset="6028.33">18955 3278 221 0,'0'-11'115'15,"0"11"-1"-15,0 0-1 0,6-7-26 16,5 7-81-16,1 1-4 0,4 1 0 15,4 1-1-15,3 1 0 0,3 0-1 0,4 3 0 16,5-1 1-16,6 2 3 0,2 3 0 16,4 0 0-16,0 0 1 0,-1 1 4 15,-3-2 4-15,-6 1-1 0,-6-2 3 16,-9 2-1-16,-10-1-3 0,-12 2-5 0,0 4-3 16,-11 1-3-16,-14 3 0 0,-10 1-4 15,-12 2-4-15,-5 2-5 0,-6-2-5 16,-3 0-6-16,0 1-2 0,2-3-5 15,3-3-17-15,7-6-42 0,7-6-29 16,13-6 1-16,13 0 4 0</inkml:trace>
  <inkml:trace contextRef="#ctx0" brushRef="#br0" timeOffset="6460.87">20510 2916 149 0,'89'-36'93'0,"-6"-2"0"16,-7-1-3-16,-3-2-33 0,-7-1-56 16,-7-3-8-16,-3-2 4 0,-5 3 4 0,-6-2 3 15,-5 2 5-15,-7-1 6 16,-3 6 3-16,-8 1 7 0,-3 3-1 0,-8 5 4 16,-3 4-2-16,-8 5-1 0,0 7-4 15,0 6-1-15,-19 8-2 0,-1 0-2 16,-7 5-3-16,-8 9-2 0,-5 9-1 0,-7 11-3 15,-4 15 0-15,-5 8-1 0,-3 11 1 16,-2 11-2-16,-3 8 3 0,-2 9 3 16,1 9 3-16,0 10 2 0,2 5 3 15,3 3 2-15,2 5 2 0,2-1-2 16,4 1 1-16,5-1-1 0,3-8-1 0,3-2-2 16,3-2-2-16,2-5-2 15,1-5-2-15,1-4-1 0,0-7-1 0,-1-5-2 16,-2-7-5-16,-1-5-3 0,-4-6-1 15,-1-4-5-15,-2-7-3 0,-4-8-5 16,-1-7-6-16,2-9-6 0,-1-13-12 0,4-11-3 16,5-12-5-16,7 0-3 0,8-13-1 15,8-14-2-15,17-11-1 0,-8-15 1 16,8-9-8-16,6-9-26 0,7-7-33 0,7-7 6 16,4-4 6-16</inkml:trace>
  <inkml:trace contextRef="#ctx0" brushRef="#br0" timeOffset="6676.87">19770 3673 189 0,'9'-35'109'0,"1"5"3"0,0 6 2 0,0 6-26 15,6 3-63-15,0 7-2 0,7 8-3 0,4 0 4 16,4 0 0-16,7 0 2 0,6 2-1 16,6 4 1-16,6 3-4 0,8-1-6 15,6-1-2-15,6-1-2 0,2-3-4 16,4-3-2-16,0 0-5 0,-1 0-1 15,-1-9-5-15,-7 1-6 0,-5-1-8 0,-4-3-11 16,-11 0-15-16,-6-1-20 0,-10-1-42 16,-8 2-29-16,-8 2 1 0,-8 10 2 15</inkml:trace>
  <inkml:trace contextRef="#ctx0" brushRef="#br0" timeOffset="6827.1">21381 3553 142 0,'15'3'85'0,"-4"1"-36"16,-3-1-49-16,2-3 0 0,-3 0-19 16,0 0-77-16</inkml:trace>
  <inkml:trace contextRef="#ctx0" brushRef="#br0" timeOffset="9059.52">9116 2491 216 0,'-34'23'95'0,"-2"4"-4"0,1 3-33 15,-2 2-34-15,3 3-13 0,-3 1-4 16,4 2-1-16,-1 2 1 0,3 2 1 0,2 1-3 15,0 3 1-15,3 2-2 0,1 3 1 16,1 0-3-16,0 4 0 0,1 2 0 16,-1 1 0-16,2 2-1 0,-3 4-1 15,-1 2 1-15,-1 1 2 0,0 1-1 16,-6 2 0-16,0-1 2 0,-2 1 1 0,-5-1 1 16,-2-4 3-16,-1 1 0 15,-6-4 1-15,-1-2 4 0,-2-2-4 0,-4-4 3 16,-4-4-2-16,-1-2-2 0,-3-3-1 15,1-1-3-15,-3 1-1 0,-1 0 1 16,0-2-5-16,-2 3 2 0,-1-1-1 0,1 3 0 16,-5-3 0-16,1 3 0 0,0-3 0 15,-3 0-1-15,0-1 1 0,-4-2 0 16,1-3-2-16,-3-2 0 0,-2-3 0 16,0-4 1-16,0-3 0 0,-2-3 0 15,-1-3 0-15,0-3 1 0,-1-2-1 0,1-3 0 16,-1-1 1-16,0-5 0 0,-2-2-1 15,4-2 0-15,0-1 0 0,1-2 1 16,0 0-1 0,0 0-1-16,1 0 0 0,1-10 0 0,-4 10 0 0,0-13-1 15,-1 13 1-15,1-12 0 0,2 3-1 16,-3 1 0-16,4-2 1 0,0-1 0 16,2 1 0-16,0-3-1 0,-1 0 1 15,3-3 0-15,1-1-1 0,2-1-1 16,4-2-1-16,4-2 0 0,1 0 3 0,1-3-1 15,2 0 3-15,5-3-2 0,0 0 0 16,2-1 1-16,1-2 0 0,0-2 0 16,3 1 1-16,0-3-1 0,2 1 0 15,1-2 0-15,3 0-2 0,0-1 2 0,3-1 0 16,3-1-1-16,0-3 1 0,2 0-1 16,2-1 1-16,1-2-1 0,3-1-1 15,3-3 1-15,0-2 0 0,3-2-1 16,2-4 1-16,-1-1 0 0,4-5 0 15,-2-1 0-15,2-2 0 0,3 0 1 16,-1 0-1-16,2-2 2 0,3 1 0 0,0 0 0 16,4-1 1-16,12 2 1 0,-12 0-2 15,12 1 1-15,0 1 0 0,5 0 0 16,6-1-2-16,5 1 0 0,7-1 0 16,7 0 0-16,9-3 1 0,12-1-1 0,7 0 1 15,12-2 0-15,10-1-1 0,8 0 2 16,8 0-1-16,6 1-1 0,8 0 0 15,8 4 1-15,9 3-2 0,7 8 2 16,2 7 0-16,6 11 2 0,-1 13-1 0,1 12-1 16,-2 13 2-16,-1 0 2 0,-1 16 0 15,1 15-1-15,-4 11 0 0,-1 16 0 16,-3 12-2-16,-3 14 0 0,-8 9 1 16,-3 7-1-16,-4 3 0 0,-2 2-1 15,-3-2-1-15,-4-1 1 0,-3-4 0 0,-5-5-1 16,-7-7 1-16,-8-5 0 0,-8-9-2 15,-7-8-1-15,-6-7-1 0,-8-10-4 16,-5-6 0-16,-9-7-7 0,-6-5-7 16,-9-9-15-16,-10-8-50 0,-7-9-32 15,-6-3 0-15,0-6 1 0</inkml:trace>
  <inkml:trace contextRef="#ctx0" brushRef="#br0" timeOffset="9341.54">5254 2220 174 0,'-21'0'101'0,"1"0"4"0,7 0 1 15,13 3-47-15,-10 12-45 0,10 5 1 16,4 11 1-16,8 7 0 0,9 13-2 15,6 10 0-15,9 6-4 0,9 7-2 16,9 9-2-16,9 7-2 0,7 3 0 16,7 2-4-16,5 1-2 0,3-1-1 0,4-2-2 15,4-1-7-15,0-9-4 0,2-5-4 16,-4-12-10-16,-1-12-37 0,-2-12-46 16,-4-10 0-16,-4-12 3 0</inkml:trace>
  <inkml:trace contextRef="#ctx0" brushRef="#br0" timeOffset="9741.56">7210 1989 208 0,'-21'14'95'0,"-4"7"3"0,-10 6-8 15,-7 9-79-15,-5 7-2 0,-9 8 1 16,-8 6 3-16,-5 11 2 0,-5 8 1 15,-6 8 1-15,-1 7 0 0,-4 8 1 16,-2 7-2-16,-4 7 1 0,-2 6-3 0,-3 4 0 16,-6 2 0-16,-4 0-5 0,1 1-3 15,-3-3-4-15,3-5-2 0,3-7-3 16,4-7-1-16,1-7-6 0,6-6-2 16,7-10-5-16,6-7-7 0,9-13-6 15,10-14-16-15,6-12-51 0,13-15-17 0,12-11 1 16,8-9 3-16</inkml:trace>
  <inkml:trace contextRef="#ctx0" brushRef="#br0" timeOffset="14286.54">11960 2470 150 0,'58'-11'93'0,"1"0"0"0,0 0 0 15,-1-2-52-15,2-1-41 0,-2 2 0 0,1-4-1 16,-2 0 1-16,0 0-2 0,1-1-1 16,1 0-1-16,4 2 0 0,4 0-2 15,0-1 0-15,4-1 0 0,5-2 1 0,4-2 0 16,3-1 2-16,0-2 0 0,1-1 3 15,2-1 0-15,-1-2 4 0,-2-1-1 16,1 0 1-16,-2-2 1 0,-3 2 2 16,-1 0 1-16,-3 0-1 0,1 0 0 15,-6 2-2-15,-1 1 0 0,-1 0 1 0,2 3-2 16,-3-1-1-16,1 3-1 0,0 0-1 16,1 2-2-16,-1 3 1 0,0-1 1 15,0 2-1-15,0 2 1 0,0 0-1 16,-1 3 0-16,-1 0 0 0,0 0 0 15,-2 10-1-15,-1-12 1 0,1 12 1 0,1-8-2 16,-1 8 1-16,2 0-1 0,0 0 2 16,0 0 1-16,2-8-1 0,0 8 0 15,2 0 0-15,0 0 0 0,1 0-1 16,3-6 2-16,-1 6 0 0,2 0-1 16,1-10 0-16,0 10-1 0,2 0 2 0,-2-6 0 15,2 6 0-15,0 0 0 0,-1 0 0 16,0 0-2-16,2 0 1 0,-2 0 0 15,2 2 0-15,0 1 0 0,-1 1 0 0,2 1-1 16,0-1 1-16,4 1 1 0,1 2-1 16,2-2 0-16,2 1 0 0,2-1-1 15,2 1 1-15,0 0 0 0,3 1 0 16,-1 1 0-16,0 0-1 0,1 2 1 16,-2-1-1-16,0 3 0 0,1 1 1 0,-5 3 1 15,-1 0 0-15,-3 2 1 16,-4 2 0-16,1 0 0 0,-2 1 1 0,-2 2-1 15,1-1 3-15,-3 0-1 0,1 0 0 16,0 1-1-16,1-1 1 0,1-2 0 16,0 1 0-16,1-1 0 0,-1-3 1 0,2 0-2 15,0 1-1-15,-2-3 1 16,1 1-1-16,0 1 1 0,-2-1-2 0,-2 2-1 16,-2 1 0-16,-3-3 0 0,-2 4 0 15,-5-2 0-15,-3-2-1 0,-5 2 0 16,-6-2-1-16,-2 0 0 0,-7-2-1 0,-5-3 0 15,-6 0-5-15,-6-1-10 0,-5-4-17 16,-8-3-71-16,-3-3-5 0,-9 0 0 16,0 0 2-16</inkml:trace>
  <inkml:trace contextRef="#ctx0" brushRef="#br0" timeOffset="14842.59">20868 1721 180 0,'-20'10'96'0,"2"0"0"0,3-2-1 15,1 2-58-15,5-2-37 0,9-2-1 16,-9 2 1-16,9 0 0 0,0 2 1 16,7 1 0-16,3 2 1 0,6 3 0 15,5 3 1-15,3 1 0 0,4 4 2 16,5 0-1-16,4 4 0 0,0-2 0 16,3 2 1-16,0-1 0 0,1 1 0 0,0 0-1 15,-1-2 0-15,-2-2 1 0,-1-1-3 16,-2 0 1-16,-1-3 0 0,-1 1-1 15,-2-1 0-15,-1-4-1 0,-3 0 0 16,-1-1 2-16,-4-1 1 0,-1-2 2 16,-2-2 6-16,-4 0 0 0,-1-3 3 0,-4-2 0 15,-5-1 0-15,-4-1 1 0,-1 0-1 16,0-1-1-16,-15-2 0 0,-2 2-5 16,-8 0-2-16,-7 1 2 0,-8 1-1 15,-5 0 3-15,-7 1-1 0,-4-1 0 16,-4 5 1-16,-2-4-4 0,-3 2 0 0,1 3 3 15,0-2-4-15,3 1-2 0,4-2-1 16,5 1 2-16,6-1-5 0,7-3 0 16,5 1-4-16,7-2-1 0,4 1-3 15,5-2-4-15,5-1 0 0,4-1-1 0,9 0-4 16,-12 0-7-16,12 0-6 0,0 0-10 16,0 0-56-16,0 0-26 0,0 0 1 15,-12 0 0-15</inkml:trace>
  <inkml:trace contextRef="#ctx0" brushRef="#br0" timeOffset="17883.93">11178 3089 146 0,'-20'5'92'16,"-2"-3"2"-16,-3 0 0 0,-2 0-46 16,-1-2-40-16,1 0-1 0,1 0-1 15,-1 0 0-15,3 0-2 0,-2-11 0 16,2 11-2-16,1-9-1 0,1 9 1 15,1 0-1-15,1 0 0 0,-1 0 1 0,0 0 0 16,-2 0-1-16,0 0 3 0,-1 0-2 16,-2 1 1-16,0 2-1 0,0 1 1 15,-2 2-1-15,0-2-1 0,0 1 0 16,0 1-1-16,3-1 1 0,-2 0-1 16,0 0 0-16,2 2 0 0,-2-2 0 0,3 1-1 15,0 0 1-15,-1-1 0 0,1 1 0 16,-1-1 1-16,1 1-2 0,2-1 1 15,0 4 3-15,-1-4-5 0,3 2 2 0,-2 3 0 16,3 0 0-16,-1-1 4 16,1 0 0-16,0 2-6 0,2-1 1 15,0 1 1-15,2 0-2 0,-1 0 4 0,1 2-2 16,0 0 0-16,-1 1 1 0,-1 2-3 16,1-1 0-16,-1 2 3 0,0 2 0 15,-1 0-1-15,-2 4 1 0,1 1 0 16,-2 3 0-16,0 1 0 0,2 2-1 15,-1 2 3-15,-1-1-2 0,3 2 0 0,0 0-1 16,1 0 1-16,1 1 0 0,4-1-1 16,-3 1 3-16,4-1-1 0,3-1 0 15,8 0-2-15,-18 0 2 0,18-2 1 0,-12 2-2 16,12-1 0-16,-12 1 0 16,12-2 1-16,-9 0-1 0,9-1 0 0,0 0 0 15,-9-2 1-15,9-1-1 0,0-3 1 16,0 0 2-16,1-1 1 0,3-4-1 15,1-2 1-15,3 0 0 0,2-5 1 0,1-2 2 16,3-2 1-16,4-2-1 0,2-4-1 16,2-1 1-16,5 0 0 0,3 0-1 15,3-14 2-15,6 3-2 0,1-3-1 16,4-5-2-16,2-1-1 0,0-2-1 16,3-1-2-16,-2-1 0 0,2 0-2 0,0-1-3 15,-3 0-7-15,0 3-8 0,-3 0-19 16,-3 2-76-16,-4 2-5 0,-1 2 1 15,-8 0 2-15</inkml:trace>
  <inkml:trace contextRef="#ctx0" brushRef="#br0" timeOffset="18865.93">6208 6036 195 0,'0'-22'100'15,"0"0"-2"-15,0 1 0 0,0 3-72 16,0 4-26-16,2 2 0 0,-2 5 0 0,0 7 2 16,0 6 4-1,-12 10 2-15,12 7 1 0,-13 7 0 16,13 6 2-16,-18 4-3 0,7 7 2 0,-3 3-3 15,0 7-1-15,-2 3 0 16,-4 1-4-16,-1 2 1 0,-2-4 2 16,0 0 1-16,-2-5-1 0,1-2 1 0,-3-7 1 15,-1-5-1-15,1-5 0 0,3-7 0 16,-5-7-2-16,2-6-2 0,2-10-2 16,-2-5-1-16,3 0-1 0,2-10-2 15,0-4-1-15,4-8 1 0,2-6 0 0,3-5 0 16,3-5-1-16,10-6-1 0,0-4 4 15,0-4 0-15,0-3 1 0,0-3 0 16,11-2 0-16,6 0 0 0,3-2 1 0,5-1 1 16,6 3 2-16,6 1-1 15,3 3 0-15,5 2 0 0,3 4 0 0,6 6-1 16,3 3 2-16,4 7 0 0,4 7-2 16,3 6 0-16,1 8-1 0,2 4 0 15,-1 9 0-15,-3 0 0 0,-3 9 0 16,-3 7 1-16,-8 9-1 0,-6 8 0 0,-6 7 0 15,-10 7 1-15,-8 6 1 0,-8 6 0 16,-13 5 1-16,-2 3 2 0,0 2 0 16,-24 1 0-16,-2 1 2 0,-11-2 0 15,-6-1 0-15,-9-4 0 0,-4-3-1 0,-3-4-1 16,-4-8-2-16,-2-5-3 0,0-7-3 16,3-9-5-16,0-8-8 0,2-9-16 15,6-9-42-15,5-2-45 0,7-7-1 0,8-9 0 16</inkml:trace>
  <inkml:trace contextRef="#ctx0" brushRef="#br0" timeOffset="21796.04">10666 1935 194 0,'0'4'86'15,"-16"-1"-7"-15,16-1-21 0,-17-2-23 16,17 0-27-16,-17 0-1 0,7 0-2 15,2 0 2-15,0-9 0 0,-1 9-1 16,-1 0 0-16,1 0 0 0,0 0-3 0,-1 0 1 16,2 0-1-16,-1 0-1 0,9 6 0 15,-16 1 0-15,8 3 4 0,-1 5 0 16,-3 4 0-16,1 3 4 0,-2 6 0 16,-4 6-1-16,-1 4 2 0,-2 7-2 15,-2 6 0-15,-1 6-3 0,-3 7-1 0,1 3-2 16,-1 2-3-16,3 0-2 0,0 0-2 15,2-5-2-15,3-2-5 0,4-3-6 16,0-7-15-16,5-5-50 0,9-8-26 16,-15-8 1-16,15-10 3 0</inkml:trace>
  <inkml:trace contextRef="#ctx0" brushRef="#br0" timeOffset="22129.08">9856 2466 177 0,'-11'9'96'0,"11"3"0"0,-10 2-9 16,10 5-54-16,0 2-30 0,0 2 0 15,0 2-1-15,0 2 0 0,0 1 0 16,0 2-1-16,4 1 0 0,3 2 0 15,1 0 1-15,3-1 2 0,-1 0 2 16,3-5-1-16,-1 0 4 0,1-4 0 0,0-4 1 16,1-4 2-16,2-3 1 0,-2-4 2 15,2-5-1-15,3-3-2 0,3 0-1 16,2-9-1-16,4-5-2 0,3-4-1 16,5-4-7-16,3-4 0 0,3-5-7 0,4-2-9 15,1-5-12-15,4-1-48 0,-2-5-38 16,1-1 0-16,-1 0 0 0</inkml:trace>
  <inkml:trace contextRef="#ctx0" brushRef="#br0" timeOffset="23362.16">10668 797 155 0,'4'0'84'0,"-3"0"-4"0,1-8-16 16,-1 8-16-16,0 0-25 0,-1 0-19 15,0 3 2-15,0 3-3 0,0 5 1 16,0 4 0-16,-11 3 1 0,11 7 2 16,-14 4-1-16,6 5 3 0,-3 6-3 0,0 5-1 15,-2 2 0-15,-2 5 0 0,-1 2 0 16,0 1 0-16,-2 2 0 0,1 1 3 15,-2-1-1-15,0-3 1 0,0 0 0 16,0-5 1-16,1-2-1 0,1-5-1 16,1-3 0-16,2-5-2 0,1-4-2 0,1-1-2 15,2-4-1-15,1-3-1 0,9-3 0 16,-15-3-1-16,15-6-2 0,0-1-5 16,-9-6-2-16,9-3-6 0,0 0 0 15,2-9-7-15,3-1-14 0,-2-6-28 16,6-4-33-16,-2-4-1 0</inkml:trace>
  <inkml:trace contextRef="#ctx0" brushRef="#br0" timeOffset="24017.38">10653 763 144 0,'-12'-10'84'0,"12"10"-1"0,-11-7-16 0,11 7-23 16,-9-9-21-16,9 9-20 0,0-9 1 16,0 9 0-16,0 0 3 0,0-9-2 15,0 9 0-15,2 0-1 0,2-7 1 0,2 7 0 16,0 0-1-16,4 0-1 0,-2 0-1 15,2 0-1-15,1 0-1 0,1 0 1 16,1 2 2-16,1 1-1 0,-2 1 0 16,3-1-1-16,-1 4 1 0,2-3 0 15,-2 3 1-15,2 1 1 0,-1 0 2 0,1 0-2 16,0 2 1-16,1-1-1 0,-1 1 0 16,0 3 2-16,0-1-3 0,1 1 0 15,-5 0-1-15,2 3-1 0,-4-2 0 0,-1 1 3 16,-2 1-2-16,-2-1 2 15,-5-1 1-15,0 1-1 0,0 2 3 0,-12 0-1 16,1 1 2-16,-5 0 0 0,-4 2-2 16,-4-2 2-16,-2 3-1 0,-2-3 0 15,-4 4 1-15,-1-1-2 0,-2 0 4 0,0-1-2 16,0-1 1-16,-1 0-2 0,2-4 0 16,2-1-1-16,2-1-1 0,3-5-1 15,3 2-5-15,3-4 1 0,4-3-8 16,2 2-3-16,5-3-9 0,10-1-6 15,-9 1-14-15,9-2-62 0,0 0-16 0,1 0 0 16,2 0 4-16</inkml:trace>
  <inkml:trace contextRef="#ctx0" brushRef="#br0" timeOffset="24860.08">10629 1888 157 0,'-8'0'48'16,"8"-13"-5"-16,0 5-12 0,0 0-12 15,0 0-12-15,0-1 8 0,0-1-1 16,0 1-3-16,0 2 4 0,0-2 2 0,0 0 4 15,0 0 0-15,0 1 2 0,0 0 1 16,-9 8-15-16,9-11 0 0,0 11-1 16,0-9-2-16,-9 9-2 0,9 0-3 0,0 4 0 15,-11 4 1-15,11 2 1 16,0 6 0-16,-11 3 3 0,11 6 4 16,-17 4-1-16,6 6 2 0,-4 4 1 15,-2 5-2-15,-4 7 1 0,-2 4-2 16,-3 5 1-16,-2-1-3 0,0 4-3 0,-1 0 2 15,0 2-2-15,1-5-1 0,1-2-1 16,2-3-1-16,2-1 0 0,2-8-1 16,3-3 2-16,2-4-2 0,3-5 2 15,2-4-2-15,1-4-2 0,3-2 2 16,7-4 0-16,-16-4 0 0,16-1-2 0,-17-2-2 16,8 0-6-16,9-3-8 0,-17-1-11 15,17-2-33-15,-14-3-47 0,14-1 1 16,-13-3-2-16</inkml:trace>
  <inkml:trace contextRef="#ctx0" brushRef="#br0" timeOffset="25410.08">9799 2439 188 0,'-13'-9'102'0,"13"0"-3"16,0 0-19-16,-10 1-40 0,10 2-32 15,0 6-1-15,0-11-2 0,1 11-4 16,3 0-2-16,1 0-2 0,1 1 5 16,2 5 1-16,3 2 1 0,2 3-1 15,0 1 3-15,4 2 0 0,-3 3 2 0,4 4-1 16,-2 2 1-16,-1 5 0 16,-4 4-2-16,2 4-1 0,-3 2 1 0,-1 2-2 15,1 2-2-15,-1 0 1 0,-4-1-1 16,1 0-1-16,1-1 1 0,-2-3-2 15,0-3 3-15,1-3-3 0,1-6 4 0,2-6 0 16,0-6 3-16,1-6 1 0,3-5 0 16,1-2 2-16,4 0-4 0,0-17 5 15,4 2 1-15,4-8-3 0,4-6 1 16,-1-2-3-16,5-3 0 0,0-3 0 16,2 0-1-16,1 1-1 0,1-1-3 0,-1 1-2 15,-1-2-1-15,-1 5-1 0,-3 4-6 16,-4 1-4-16,-1 6-3 0,-7 4-10 15,-3 3-5-15,-2 5-12 0,-4 3-54 16,-5-2-21-16,1 2-2 0,-1-2 5 16</inkml:trace>
  <inkml:trace contextRef="#ctx0" brushRef="#br0" timeOffset="28973.19">9244 5482 160 0,'3'-11'101'0,"0"-1"0"0,-1 1 1 16,-2 0-26-16,0 2-63 0,1 1-5 15,-1-2-2-15,0 2-2 0,0 8 3 16,0-11-2-16,-10 11 3 0,10 0 0 16,0 7 2-16,-8 7-1 0,8 9 1 15,-10 7-1-15,10 8 0 0,-14 7-1 0,6 6-1 16,-3 5-2-16,-2 7-1 0,0 3-3 15,-3 5-1-15,0 5 1 0,-5 2-1 16,1 1 1-16,-2-1-1 0,-1 0 0 16,0-4-1-16,0-3 0 0,-1-4-2 0,-1-1-2 15,-1-3-1-15,0-3-3 0,0-5-3 16,0-2-4-16,4-5-3 0,-1-8-2 16,0-6-11-16,3-8-34 0,3-13-41 15,3-9-1-15,3-4 4 0</inkml:trace>
  <inkml:trace contextRef="#ctx0" brushRef="#br0" timeOffset="29390.34">9029 5656 221 0,'5'-11'102'0,"1"4"-2"0,-1 7 2 16,-2-11-78-16,1 11-20 0,3-7 2 16,1 7-3-16,3 0 1 0,4-9 0 15,3 9 1-15,1 0 1 0,7 0-1 16,3 0 1-16,6 0 1 0,3 4-1 16,2 2 0-16,2 0 0 0,1-1 0 0,-1 4-5 15,-1-1 5-15,1 2-1 0,-6-1 1 16,-2 3-2-16,-4-2 2 0,-4 0 1 15,-4 2-6-15,-8-1 6 0,-5 2-1 16,-4 0 1-16,-5 0 1 0,0 2-2 16,-9 0 1-16,-4 1-1 0,-5-1 1 0,-5 3-2 15,-7 0-1-15,-4 1-1 0,-4 2 0 16,-5 1 0-16,-2-1 0 0,-3 0-1 16,-1 1-2-16,-1-1 0 0,3 0-3 0,0-2-5 15,3 0 2-15,3-1-12 16,1-1-7-16,7 1-8 0,4-2-40 0,4 0-47 15,6-3 0-15,5-3 1 0</inkml:trace>
  <inkml:trace contextRef="#ctx0" brushRef="#br0" timeOffset="29989.82">9763 6531 152 0,'6'14'115'0,"-1"0"-1"0,2 1 1 15,-2 1 1-15,1 0-68 0,1 1-39 16,-2 0-2-16,2-1-5 0,0-2 0 16,1 0 0-16,-1-5 1 0,3 1-1 15,1-1 0-15,3 0-3 0,3 2 1 16,1-2-6-16,2 0-12 0,2-2-14 0,1 0-80 16,-4-3-2-16,1-4-3 0,-5 0 1 15</inkml:trace>
  <inkml:trace contextRef="#ctx0" brushRef="#br0" timeOffset="35717.08">10690 6153 174 0,'0'0'97'0,"0"-13"-3"0,0 13-12 0,0-9-25 16,0 9-29-16,-10-10-24 0,10 10-2 16,0 0 3-16,0 0-2 0,0 0 0 15,0 0-1-15,0 7-1 0,0 6 2 0,-8 7 0 16,8 8-1-16,0 6 1 0,0 10 0 16,0 5-2-16,0 3 0 0,-10 4 1 15,10 2-1-15,0-2 0 0,0-1 2 16,0-3 5-16,0-8 1 0,0-8 2 0,4-10 1 15,2-13-4-15,1-13 7 0,5 0-1 16,5-16 0-16,3-14-3 0,3-10-2 16,2-8-4-16,4-8-3 0,2-5-5 15,3-5-2-15,3-1-2 0,2 0-10 0,1 0-7 16,1 5-15-16,-2 3-45 16,0 7-34-16,-3 8 2 0,0 8 2 0</inkml:trace>
  <inkml:trace contextRef="#ctx0" brushRef="#br0" timeOffset="36432.68">11955 6163 188 0,'0'1'110'0,"0"1"-1"0,-16-1 0 15,-2 0-1-15,-4 3-107 0,-7-1-1 16,-3 0 1-16,-7 3 0 0,-3-1 2 16,-5 4 1-16,1 1-1 0,0 5 2 0,0 5-1 15,1 8 3-15,1 5-1 0,1 5-1 16,2 1 1-16,4 1-2 0,3 2-1 16,4-2 0-16,6-2-1 0,4 0 0 15,6-2-2-15,14-5 0 0,-9-6 0 16,9-6 0-16,4-7-2 0,8-8-3 0,6-4 0 15,8 0 0-15,3-22-2 0,6 2-1 16,3-5 0-16,1-4 0 0,0-3 0 16,2 0 2-16,-3 0 1 0,-1 1 4 15,-4 0 2-15,-2 4 3 0,-4 4 2 16,-3 5 2-16,-4 5 2 0,-5 6 2 0,-1 7-1 16,-5 0 0-16,-1 2 0 0,-1 4-3 15,1 5-1-15,-1 0-2 0,2 2 0 16,5 0-2-16,-1 0-3 0,4-3 0 15,3-1-4-15,4-4-2 0,4-4-4 0,3-1 0 16,6 0-4-16,0-11-2 0,6-2-3 16,2-5-1-16,2-5 0 0,1-6 2 15,1-7 3-15,0-4 3 0,2-6 3 16,-1-4 6-16,-1-4 4 0,0-3 4 16,-4-2 7-16,0-2 0 0,-4 2 3 0,-2 0 0 15,-3 1 0-15,-3 5-2 0,-4 3-2 16,-4 6-1-16,-2 4-4 0,-3 6-3 15,-5 4 0-15,-1 7 0 0,-4 4 0 16,-3 6 1-16,-3 13 3 0,-4 0 3 16,0 0 1-16,0 10-1 0,-9 12 2 0,1 9 1 15,-7 8 0-15,-1 7 0 0,-2 8-2 16,-1 7-3-16,-4 6 0 0,-2 9-2 16,-2 6 1-16,-1 7-2 0,-1 4-2 15,0-1 1-15,4-1 1 0,-1-5-2 0,2-5 0 16,3-5-1-16,3-6-2 0,1-8-2 15,5-6-5-15,1-7-6 0,11-7-6 16,-12-10-6-16,12-8-10 0,0-12-23 16,3-9-67-16,3-3-7 0,5 0 3 0,2-18 5 15</inkml:trace>
  <inkml:trace contextRef="#ctx0" brushRef="#br0" timeOffset="36716.81">13580 6120 134 0,'4'4'117'16,"-2"0"2"-16,0 0-1 0,0 0 1 15,1-2-38-15,-1 0-65 0,4-2-5 16,1 0-4-16,3 0-3 0,1 0 1 0,2 0 0 16,2-12-1-16,2 12 0 0,4 0-4 15,1-10 0-15,3 10-4 0,2 0-6 16,1-9-5-16,1 9-10 0,1 0-27 16,-2-10-63-16,-1 10-8 0,-1-10 0 15,-5 10 3-15</inkml:trace>
  <inkml:trace contextRef="#ctx0" brushRef="#br0" timeOffset="36915.98">13668 6361 211 0,'-37'28'129'0,"-2"-2"0"16,4-2 0-16,5-2 1 0,4-5-73 15,7-2-46-15,6-5-8 0,13-5-1 16,3-13-6-16,13-2-2 15,7-1-7-15,8-1-7 0,7-1-7 16,5-1-10-16,6-1-34 0,2-1-56 16,-1-3-2-16,0-1 3 0</inkml:trace>
  <inkml:trace contextRef="#ctx0" brushRef="#br0" timeOffset="37632.06">15126 6052 194 0,'0'-14'97'16,"3"-2"-1"-16,1 2-18 0,-1 0-35 16,2 1-32-16,-3 0-7 0,1 3-3 0,-1 1 0 15,0 1 1-15,1 8 2 0,-1 0 2 16,-1 0 3-16,-1 0-3 0,0 11 5 15,0 5 3-15,0 8 2 0,-12 7 2 16,2 9 1-16,-4 11-3 0,-3 10 0 16,-4 10-2-16,-5 7 1 0,-2 8 0 0,-4 3-6 15,-2 3-1-15,-1 2-5 0,1 0-1 16,-2-3-2-16,4-1 0 0,1-4-2 16,2-6-4-16,5-5-6 0,1-12-7 0,6-11-1 15,4-12-7-15,4-12-15 0,9-12-59 16,0-13-17-16,0-3 2 0,0-9 4 15</inkml:trace>
  <inkml:trace contextRef="#ctx0" brushRef="#br0" timeOffset="37914.83">14861 5870 221 0,'18'-65'111'0,"3"7"-3"0,4 6 3 16,3 4-42-16,4 5-57 0,5 5-2 0,3 6 0 15,5 6-3-15,4 4 1 0,3 7-3 16,2 8 1-16,1 7-2 0,1 2 0 16,-2 11-2-16,-6 7 0 0,-5 8 1 15,-7 7 4-15,-10 6 0 0,-11 4 1 16,-8 6 3-16,-7 2 1 0,0 2 3 0,-19 0 1 16,-5 0 0-16,-8-2-2 0,-7-3-2 15,-6-5-1-15,-3-3-1 0,-4-6-4 16,2-4-2-16,-1-3-4 0,2-4-3 15,6-5-12-15,6-3-12 0,6-2-10 16,5-5-37-16,5-3-60 0,7-5-1 0,4-2 1 16,10 0 1-16</inkml:trace>
  <inkml:trace contextRef="#ctx0" brushRef="#br0" timeOffset="38131.51">15765 6406 148 0,'17'25'130'16,"-3"0"1"-16,-3-1-1 0,1 2 1 16,-3-2-5-16,0 0-126 0,-2 0-1 15,2-4-13-15,0-2-16 0,2-5-41 0,2-4-58 16,-1-6-1-16,1-1 1 0,0-2 0 15</inkml:trace>
  <inkml:trace contextRef="#ctx0" brushRef="#br0" timeOffset="38963.68">16589 6103 194 0,'2'0'107'16,"0"4"0"-16,-2 3 0 0,0 4-23 16,0 5-68-16,0 6-14 0,-14 3 0 15,5 5-2-15,-3 5 2 0,-4 5-1 0,1 2 0 16,-2 1 1-16,0 1 0 0,0 1 3 15,1-2-2-15,1-3 1 0,2-2 1 16,0-6 0-16,2-6-3 0,3-7-2 16,8-7 0-16,0-12-2 0,0 0-3 15,0-9-1-15,2-9-2 0,8-6-1 0,5-5-3 16,3-5 1-16,4-4 0 0,4-2 4 16,0-2 0-16,4-1 5 0,1 3 0 15,0 1 1-15,-1 4 2 0,-1 5 2 0,-2 6 3 16,-3 7 0-16,-3 7 1 15,-5 10 3-15,-3 0-2 0,-5 1 1 0,-5 10 1 16,-3 5 1-16,0 7-1 0,0 2-2 16,-9 2-1-16,9 5 0 0,-16 1-3 15,16 1-2-15,-14 0-2 0,14 0 0 0,-10-3-4 16,10-3-2-16,0-3-4 16,0-6-2-16,2-5 0 0,4-6-3 0,3-5-1 15,2-3 1-15,5 0-1 0,0-12 4 16,4-2 0-16,2-6 2 0,0-4 4 15,1-2 1-15,1-1 0 0,1-3 2 16,1 2-2-16,-2 0 0 0,2 1-4 16,-1 2-2-16,0 1-4 0,-1 5 1 0,-1 1 0 15,-1 4 0-15,-1 3 5 0,-1 2 7 16,-1 1 4-16,0 8 5 0,-2-14 4 16,0 14 3-16,-2-14-4 0,1 7 4 0,-2-2-1 15,1 2-5-15,-3 1-5 0,-2 6-2 16,1-14-2-16,-3 14-3 0,-1 0 1 15,-3-5 1-15,-1 5 5 0,-3 1-3 16,0 3 2-16,0 3 2 0,0 3 3 16,-14 3 1-16,5 2 1 0,-3 1-1 0,-1 4 0 15,0-1-5-15,-1 1-3 0,2-1-2 16,-2-1-13-16,3-1-37 0,0-3-49 16,3-3 0-16,8-5 0 0</inkml:trace>
  <inkml:trace contextRef="#ctx0" brushRef="#br0" timeOffset="39663.96">17376 6266 132 0,'7'1'105'16,"1"0"0"-16,-2-1 2 0,1 2-11 0,1-2-50 16,1 0-36-16,2 0-2 0,0 0 1 15,4-11 0-15,0 2 4 0,4 0-1 16,2-3-3-16,1 0 0 0,3-3-3 0,3-2 0 15,1-2-1-15,0-2 1 0,-1 1-5 16,-1-2-1-16,-6 2-3 0,-3 0-2 16,-5 2-1-16,-7 2 1 0,-6 5-1 15,0 4-1-15,0 7 4 0,-22 0-6 16,1 1 10-16,-6 8 4 0,-7 5 3 16,-3 5 3-16,-6 6 2 0,-2 5 2 0,0 2-3 15,0 6 1-15,5 3-2 0,5 1-4 16,4 2-2-16,7-1 0 0,8-2-3 15,6-2 0-15,10-3-2 0,0-6 0 16,2-5 2-16,10-5-1 0,5-6-1 16,8-6-1-16,6-7 1 0,7-1-4 0,5 0-2 15,3-20-4-15,6 0-2 0,1-7-3 16,2-5-3-16,2-5 0 0,1-5 0 16,-1-1 0-16,0-2 3 0,-3 1 5 15,-2 1 2-15,-4 1 7 0,-5 6 6 0,-5 1 3 16,-4 6 3-16,-7 3 1 0,-4 6 2 15,-6 5 2-15,-4 8 4 0,-4 7-1 16,-3 0 0-16,-3 4-4 0,-2 8 1 16,1 3-2-16,-2 6 1 0,1 3-2 0,2 5-2 15,1 1-6-15,1 5-1 16,2 4-4-16,2 2 0 0,0 2-3 0,1 0-2 16,2-2-4-16,1-2-5 0,0-5-4 15,2-1-2-15,0-7-3 0,0-5-2 16,0-7 0-16,1-8-2 0,1-6 0 15,0 0 2-15,2-12 1 0,1-8 6 16,2-9 3-16,2-6 6 0,1-4 7 16,-1-3 8-16,0 0 5 0,-2-1 3 0,-2 0 2 15,-3 2 4-15,-4 5 2 0,-6 6 5 16,-7 7-9-16,0 8-3 0,0 15-1 0,-24 0-2 16,-1 0 2-16,-9 11 1 0,-8 9-1 15,-7 5-5-15,-5 5 0 0,-1 4-8 16,-3 2-1-16,-1 2 0 0,3 1-10 15,1-1-8-15,5-2-10 0,3-2-22 16,6-5-56-16,3-6-22 0,7-3 2 0,6-6 0 16</inkml:trace>
  <inkml:trace contextRef="#ctx0" brushRef="#br0" timeOffset="40496.25">18774 6111 185 0,'-12'1'115'0,"3"0"0"16,9 1-1-16,0 1 2 0,0-1-95 16,0 1-14-16,5-2-5 0,12-1-1 15,7 0-2-15,7 0-1 0,8-8-2 16,3 8-4-16,8-13-1 0,3 13-7 16,6-13-2-16,1 6-5 0,1-1-8 0,-2 0-13 15,-5-2-16-15,-6 0-21 0,-7 1-17 16,-8-2-2-16</inkml:trace>
  <inkml:trace contextRef="#ctx0" brushRef="#br0" timeOffset="42044.88">19400 5939 204 0,'-24'-7'101'0,"-2"7"3"15,2-8-6-15,-1 8-27 0,0 1-50 16,0 3-5-16,0 6-1 0,0 4-2 16,-1 8-1-16,-1 6-3 0,-4 7 0 0,-3 8-3 15,-2 7 2-15,0 7-4 16,-2 5-1-16,1 4-2 0,0 2 0 0,0 0-1 15,4-2 0-15,2-1-1 0,5-3-3 16,2-7-1-16,6-3-6 0,8-8-1 16,10-7-3-16,0-9-3 0,4-10-3 0,11-9 0 15,8-8 1-15,8-1 2 0,6 0 4 16,7-16 6-16,3 0 4 0,4-5 5 16,3-4 4-16,2-2 4 0,1-4 4 15,1-4 1-15,0 1 0 0,0-1-2 16,-3 0 0-16,-3 0-2 0,-2 1-4 0,-3 0-1 15,-4 2-2-15,-3 3-1 0,-3-1-2 16,-3 3 0-16,-4 1 0 0,-2 1 0 16,-5 3 2-16,-2 2-2 0,-3 3 1 15,-4 0-1-15,-2 1 1 0,-2 2 1 16,-4 1-1-16,-1 3-1 0,-3 1 0 0,-2 0 0 16,0 9-5-16,0-12 0 0,0 12 1 15,0-8 0-15,-11 8-3 0,11 0 2 16,-9 0-1-16,9 0 2 0,-11 0 0 15,11 0 2-15,-9-7 2 0,9 7-1 16,-11 0 1-16,11 0-2 16,0-11 0-16,1 11-2 0,1-7-1 15,1 7 0-15,0-12-1 0,1 12 1 16,-1-10 2-16,1 10-2 0,0-10 3 0,2 10 4 16,-2-8 4-16,0 8 2 15,0-8 4-15,-1 8 0 0,0 0 3 0,-1 0 0 16,-1 0-2-16,0 0 2 0,-1 0-2 15,0 0 2-15,0 0 0 0,0 8-1 16,-9 4 0-16,9 5-1 0,-19 7-1 16,7 4 2-16,-4 5 0 0,-1 6-3 0,-2 5-3 15,0 3-3-15,-2 1-1 0,0 2-3 16,0 1 0-16,0-2 0 0,0-2 0 16,3-5 0-16,1-4-2 0,5-6 0 15,1-8 0-15,11-10-1 0,0-10 0 0,0-4-3 16,0-7 1-16,4-10-1 0,9-8-1 15,4-8-1-15,5-3 0 0,3-4 2 16,4-5 1-16,4 1 1 0,3-2 1 16,4-2 0-16,3 1 1 0,1 2 1 15,1 4 1-15,-2 7 2 0,-2 6 2 16,-4 7 2-16,-5 11 2 0,-7 10 3 0,-9 0 0 16,-9 6 2-16,-5 9-1 0,-2 7 0 15,0 8-1-15,-18 5-4 0,1 5-4 16,-1 3-3-16,-3 1-1 0,-1 2-5 0,4 1-7 15,-1-2-6-15,6-4-5 0,13-3-7 16,0-9-4-16,0-8-8 0,0-9-1 16,17-6-8-16,9-6-3 0,6 0 8 15,6-17 14-15,5-1 12 0,2-4 9 16,2-6 6-16,0-3 9 0,1-2 6 16,-1-3 9-16,0 0 8 0,-3 1-4 15,-1 0-9-15,-3 3-5 0,-3 2-5 0,-3 3 0 16,-2 4-3-16,-3 3 0 0,-4 3-1 15,-2 3 7-15,-4 4-1 0,-3 2 6 16,-5 8 1-16,-5 0 2 0,-3 0 5 0,-3 2 3 16,0 5 1-16,-12 6 1 0,0-1-4 15,-4 5-2-15,-3 2-4 0,-2 2-3 16,-1 0-1-16,0 0-6 0,1 0-1 16,0-2-3-16,2 0-1 0,2-3-4 15,3-2 1-15,4-3 0 0,10-5 0 0,-11-4-1 16,11-2-1-16,1 0 0 0,2-9-2 15,2-3 0-15,2-3 3 0,1-2-1 16,0-2-1-16,0-1 2 0,-1-2-1 16,2-1-1-16,-2-1 4 0,-1-1 2 15,0 2 0-15,-1 2 1 0,0 1 3 0,-2 3 0 16,-1 2 0-16,-1 5 1 0,0-1 0 16,-1 5-1-16,0 6-1 0,0-10 0 15,0 10-1-15,0 0-1 0,0 0-2 31,-8 0 0-31,8 0 0 0,0 0 0 16,0 0-2-16,-11 0 0 0,11 0 1 16,-9 0-1-16,9 0-2 0,-9 0 4 15,9-7-4-15,-10 7-2 0,10 0-2 0,0 0-1 16,-10 0-2-16,10 0-3 16,0 0-4-16,0 0-1 0,0 0-2 0,0 0 2 15,4 0 4-15,0 0-1 0,1 0 1 16,2 0 8-16,-1 0 5 0,0 0 4 15,-1 0 5-15,0 0 3 0,1-8 2 0,-3 8 4 16,0 0-2-16,-2 0 4 16,0-8-1-16,-1 8-2 0,0 0-3 0,0 0-1 15,0 0-1-15,-11 1 0 0,11 4-2 16,-15 3-1-16,4 4 1 0,-4 4-1 16,0 4 1-16,-4 3 0 0,-1 5 2 0,-1 3-1 15,-1 3-1-15,1 2-2 0,1 0 0 16,2 1-2-16,3 0 0 0,2-3 0 15,4-2-3-15,9-5 0 0,0-4 1 16,0-7-2-16,3-6 2 0,10-7 0 16,5-3 1-16,5 0 0 0,4-12 0 0,4 0 1 15,0-4 1-15,2-2 0 0,-2-3 0 16,0 0 0-16,-2-3 2 0,-3 0-2 16,-3 1-1-16,-4 1 0 0,-6 1-1 15,-6 1 0-15,-4 2-2 0,-3 2 0 16,0 0-2-16,-10 2 0 0,0 2-5 0,-4-1-5 15,1 2-7-15,-1 0-5 0,2 1-6 16,2 1-11-16,1-1-38 0,9 2-46 16,-9-1 0-16,9 9 4 0</inkml:trace>
  <inkml:trace contextRef="#ctx0" brushRef="#br0" timeOffset="42744.33">21144 6220 225 0,'33'1'118'0,"-1"0"0"16,-4 0-1-16,-4-1-26 0,-1 0-78 16,-6 0-13-16,-5 0 2 0,-6 0-8 15,-6-10 1-15,0 10-1 0,0 0-2 16,-17 0 1-16,0 0 3 0,-4 0 2 16,-3 4 4-16,-5 5 5 0,-3 3 0 0,-4 6 5 15,-4 0-1-15,-1 5-1 0,-1 4 0 16,-2 3-3-16,5 2 0 0,1 0-3 15,6 0-2-15,4 1 0 0,6-4-1 16,6-1-1-16,7-5 0 0,9-5 1 16,0-5-1-16,2-5 2 0,10-7-2 0,7-1 0 15,5 0 0-15,5-15 0 0,6-2-1 16,3-4-2-16,6-4-1 0,3-5-2 16,4-4-1-16,5-7-1 0,2-2-1 15,3-6 1-15,2-1 0 0,1-2 2 16,0-1 3-16,-2 2 2 0,-1 1 2 0,-4 1 1 15,-5 3 3-15,-2 3 2 0,-8 3 1 16,-4 5 0-16,-7 4-2 0,-9 7-1 16,-6 9 0-16,-10 5 1 0,-6 10 2 15,0 0 0-15,-11 9 0 0,-6 5 3 16,-7 8 2-16,-5 6-1 0,-5 5 2 0,-3 6-1 16,-1 5 0-16,-3 4-5 0,2 4 1 15,2 2-3-15,3 2-3 0,5 0 0 16,6-2-3-16,7-4 1 0,5-4 0 15,11-6 0-15,0-8-1 0,6-5 1 16,10-10-1-16,9-6 0 16,8-7 1-16,8-4 0 0,7 0 2 0,5-15-3 0,3-1 0 15,5-5 0-15,2-7 1 0,1 0 0 16,2-4-1-16,-3-1 1 0,-1 1-1 0,-5 0 0 16,-7 1-2-16,-5 2 4 15,-8 1 0-15,-8 1-2 0,-9 2-1 0,-7 2 0 16,-10 0 1-16,-3 4-1 0,0 3 2 15,-17 4-1-15,0 3 1 0,-8 9 0 16,-3 0 0-16,-4 0 3 0,-3 2 0 0,-1 9 1 16,-1 5 1-16,0 7-1 0,2 5 1 15,1 8 0-15,2 5-2 0,4 6-1 16,4 4 0-16,6 1-2 0,5 2-1 16,13-1-5-16,0 1-2 0,0-5-9 15,3-4-9-15,15-5-10 0,10-7-25 0,7-6-71 16,10-8-10-16,5-7 1 0,5-8 5 15</inkml:trace>
  <inkml:trace contextRef="#ctx0" brushRef="#br0" timeOffset="45605.96">13827 4484 156 0,'5'0'104'0,"2"0"-1"16,0 0 1-16,-1 0-28 0,0-12-50 0,-2 12-23 15,0 0-1-15,-1-8-2 0,0 8 1 16,2 0-2-16,-1 0 1 0,0 0 1 15,2-7 1-15,1 7-1 0,2 0 0 16,-1 0 2-16,0 0-1 0,1 0 0 16,1 0 2-16,-2 0 2 0,-1 0 0 0,0 0 0 15,-2 0 3-15,0 0 1 0,-2 0 1 16,-1 0 0-16,-1 0 0 0,-1 0-2 16,0 0-2-16,0 0-1 0,0 0 0 15,0 0-2-15,0 0-2 0,0 0-1 0,0 0 0 16,0 0 0-1,0 0 0-15,0 0-2 16,0 0 0 0,0 0 0-1,0 0 2 1,0 0 0-16,0 0 5 16,0 0-2-16,0 0 3 0,0 0 1 15,0 0 1-15,0 0 1 0,0 0 1 16,0 0 0-16,0 0 2 0,0 0-4 15,0 0-1-15,0 0 0 0,0 0-3 16,0 0-1-16,0 0 0 0,0 0 0 0,0 0 1 16,0 0 0-16,0 0-1 0,0 0-1 15,-9 0 1-15,9-8-1 0,0 8 4 16,-10 0-7-16,10 0-8 16,0 0-10-16,0 0-14 0,-10 0-28 0,10 0-66 15,0 0-8-15,-9-10 0 0,9 10-3 16</inkml:trace>
  <inkml:trace contextRef="#ctx0" brushRef="#br0" timeOffset="47438.95">22737 6646 159 0,'-14'3'106'0,"2"-2"-1"0,1 1 3 0,2 0-26 15,9 0-50-15,-13 1-17 0,13 0-1 16,0 2-2-16,-10 0-3 0,10 2 2 15,0 2-3-15,0 1-1 0,0 3-6 16,2 3 0-16,2 0-2 0,1 2-10 16,3 0-9-16,1 1-33 0,1-4-60 0,3 0-2 15,1-4-1-15,1-3 1 0</inkml:trace>
  <inkml:trace contextRef="#ctx0" brushRef="#br0" timeOffset="47756.06">23463 6384 133 0,'18'0'109'0,"-2"0"1"0,-7 0-1 16,-2 12 1-16,-2 5-55 0,-5 8-54 15,0 2-1-15,0 3 0 0,0 3 1 16,0 2 1-16,0 2-2 0,0 1 0 0,-10 2 0 15,10 0 0-15,1 1 3 0,-1-4 2 16,2-2 6-16,0-5 2 16,3-6 2-16,-2-3 3 0,2-7-2 0,1-5 1 15,-1-5-1-15,4-4-2 0,1 0-3 16,2-12-5-16,5-2-3 0,3-4-3 16,6-6-1-16,5-5-6 0,4-4-3 0,7-5-2 15,3-3-7-15,6-3-6 0,2-1-6 16,1-1-17-16,2 2-37 0,-1 1-35 15,-3 4 0-15,-5 4 5 0</inkml:trace>
  <inkml:trace contextRef="#ctx0" brushRef="#br0" timeOffset="48588.83">24872 6632 184 0,'28'14'110'0,"-3"-3"2"0,-2-3-1 16,-4-3-16-16,-4-5-63 0,-2 0-24 16,-5 0-6-16,-1-10 0 0,-5 0 0 15,-2-2 0-15,0-3 0 0,0 2 0 16,-15 0 4-16,0 4 0 0,-3 9 4 0,-7 0 1 16,-6 0 2-16,-11 0 2 0,-6 12 2 15,-8 6 1-15,-5 7 1 0,-4 5-3 16,-2 6-2-16,0 4-2 0,0 2-5 0,5 5 1 15,5 1-5-15,5 1-3 0,7-2-1 16,10-3-2-16,8-6-2 0,14-6 1 16,13-7-1-16,0-7-1 0,7-8 1 15,13-6-1-15,6-4 1 0,10 0 2 16,5-13 0-16,6-3 1 0,3-5 1 0,4-4-1 16,1-3 2-16,-1-2 0 0,0-2 0 15,-2 1-1-15,-2 2 1 0,-4 2 0 16,-4 1 2-16,-5 5 1 0,-5 5 1 15,-4 5 2-15,-9 11-2 0,-3 0 1 16,-7 0-1-16,-4 3 2 0,-2 8-2 0,-2 4-2 16,3 2 0-16,-2 3-2 0,-2 1 0 15,2 1-2-15,2 1-1 0,1-1-1 16,4-1-1-16,3-3 0 0,1-4 0 16,5-5-1-16,4-5-1 0,5-4-1 15,4 0 0-15,3-9 1 0,5-4 0 0,3-6 2 16,5-7 0-16,3-6-1 0,6-7 1 15,6-6 2-15,3-5 2 0,3-3 1 16,3-4 0-16,1-2-1 0,-1 0 1 16,0 0 1-16,-2-1-1 0,-2 2 2 0,-4-1 0 15,-3 5-1-15,-6 2-1 0,-6 4-1 16,-7 4 2-16,-8 3 0 0,-6 5 0 16,-7 3 0-16,-4 4 0 0,-5 2-1 15,-3 2 0-15,-2 3 1 0,-4 3 1 0,0 2-2 16,-2 2 0-16,0 2 0 0,0 4 2 15,0 0-1-15,0 9 2 0,0-11 0 16,-10 11 2-16,10 0 0 0,0 0 0 16,0 0 0-16,0 0 1 0,-10 0-1 15,10 1 0-15,0 5 0 0,-12 5 1 0,12 3 0 16,-18 4 0-16,6 6 1 0,-5 2 1 16,-3 6 4-16,-1 7 2 0,-5 7 0 15,-5 7 1-15,-4 12-2 0,-6 4-1 16,-3 10 2-16,-6 5-2 0,-1 2-3 15,-1 1-3-15,1 2-2 0,1-1 1 0,2-4-3 16,3 0 0-16,2-3-1 16,4-7 0-16,4-4-1 0,4-10-1 15,5-9-1-15,5-10-6 0,7-7-9 0,3-6-13 16,11-8-11-16,-12-6-23 0,12-9-78 16,0-5-4-16,0 0 0 0,0-12 3 15</inkml:trace>
  <inkml:trace contextRef="#ctx0" brushRef="#br0" timeOffset="58195.73">10173 3934 129 0,'0'0'93'0,"-11"0"1"0,11-10 0 0,-11 10-27 15,11-8-51-15,-15 8-11 16,15-11 1-16,-15 11-2 0,4-11-1 0,1 11-1 15,1-13 1-15,-1 13-1 0,0-11 1 16,10 11 1-16,-12-7-1 0,12 7 0 16,-12-8 2-16,12 8 2 0,0-7-1 0,-10 7-1 15,10-10 2-15,0 10-2 0,0-14 0 16,0 6-1-16,0-2 2 0,0 0-3 16,-8-2-1-16,8-1 1 0,0 0 0 15,0 0 0-15,0-2-2 0,0-1 0 16,-10 0 1-16,10-1-1 0,0 2 1 0,0-3 1 15,-9 4 0-15,9-2-1 0,0 1 0 16,-11 1 2-16,11-1-1 0,-9 1 0 16,9 0 0-16,-15 2-1 0,8-1-1 15,-4 2 1-15,1 0-2 0,-1 2 2 16,-2-1-1-16,2 4 1 0,-2 6-2 0,-2-12 0 16,-1 12 0-16,0 0 0 0,-1 0 0 15,-2 5 0-15,-2 3 0 0,0 6 0 16,-1 4 2-16,-4 6-2 0,1 7 1 15,-3 3 0-15,1 8 0 0,-2 2 1 16,1 6 1-16,1 2-2 0,3 2 1 0,2 0-2 16,2 0-2-16,6 0 4 0,1-1-2 15,13-3 1-15,-11-4-1 0,11-4-1 16,0-6-2-16,4-3 3 0,2-7 0 0,6-1 0 16,2-6 1-16,3-4-1 15,2-4 3-15,4-1-3 0,2-5 1 0,1-2 1 16,3-3-1-16,3 0 0 0,4 0 1 15,0-11 0-15,3 2-2 0,5-3 1 16,-2-2-1-16,3-3 1 0,0-4 0 16,2-2-1-16,-3-1 1 0,2-3 1 0,-2-2-2 15,0-3-1-15,-3 0 1 0,0-2 0 16,-2-3 1-16,0-1 1 0,-2-1-2 16,0-4 1-16,-1-1-1 0,1-2-1 15,1-2-1-15,-2 0 1 0,1-2 0 0,1 0-1 16,1 0-1-16,-4 0 0 0,-1 3 0 15,-1-1-2-15,-3 2 2 0,-1 0 1 16,-3 3-1-16,-2 0 1 0,-3 4 0 16,-1 0 2-16,-2 1-1 0,-2 4 0 15,-1-2 2-15,0 2-2 0,0-2 2 0,1-1-1 16,1 1 0-16,2-2 0 0,1 2 1 16,0-1-1-16,1 3 0 0,0 1 0 15,-1 3 1-15,0 1 1 0,-1 3-1 16,-3 2 1-16,0 2 0 0,-3 4 0 15,-4 4 0-15,-2 4 1 0,-5 2-1 16,-12 8-3 0,10 3 0-16,-20 5 1 0,6 6 0 15,0 6-1-15,-4 3-1 0,-3 6 2 16,-2 7 0-16,-2 5 2 0,-3 6-1 16,-1 6 2-16,-1 4-2 0,0 7-1 0,0 5 0 15,-2 5 1-15,2 5 0 0,1 5-1 16,-2 1 0-16,2-1 3 0,2 2-3 15,1-5-1-15,3-1 1 0,2-2 1 16,1-4 1-16,4-4-1 0,0-6 0 0,4-4 1 16,1-5 0-16,0-8-5 0,11-6 4 15,-14-6-1-15,14-5 2 0,0-5-1 16,0-4-1-16,0-4 1 0,0-2 0 16,0-5-1-16,4-2 1 0,2-1 1 15,0-3 0-15,3 0-1 0,-2-2 1 0,2 0 0 16,-2-2 1-16,1 0-1 0,0 0-1 15,-2 0 1-15,1 0-1 0,0 0 0 16,0 0 0-16,0-8-1 0,-1 8-1 16,0 0 1-16,0-9 0 0,-1 9 1 15,-1 0-1-15,0 0 0 0,-1-8 0 0,0 8 0 16,-1 0 0-16,0 0 2 0,-1 0 0 16,0 0 1-16,-1 0-2 0,0 0 4 15,0 0-4-15,0 0 0 16,0 0 0-16,0 0-4 31,0 0 1-31,0-9-4 16,2 9-1-16,-2 0-9 0,3 0-15 15,1-9-76-15,-1 9-10 0,-1-10 2 0,0 3 0 16</inkml:trace>
  <inkml:trace contextRef="#ctx0" brushRef="#br0" timeOffset="59710.98">13514 4314 149 0,'-28'3'91'0,"-3"2"1"0,-1 1-1 0,1 0-39 16,0-3-37-16,1 1-14 0,2 1 1 16,2-3-3-16,2-1 2 0,4 2 1 15,2-3 2-15,7 1 3 0,0 1-3 16,11-1-2-16,0 0 5 0,0-1 3 16,0 0-1-16,6 0 0 0,3 0-2 0,2 0 2 15,3 0-3-15,2 0-1 0,2 0 3 16,3 0-5-16,2 0-1 0,3 0 1 15,1-7-1-15,3 7 2 0,1 0-2 16,2 0 0-16,2 0-1 0,1 0 0 16,3 0 0-16,0 0 0 0,2 0 0 0,2 0-1 15,1 0 0-15,0 0 0 0,2 0 0 16,1-8 1-16,1 8 0 0,1 0 0 16,1 0 1-16,1-8 0 0,1 8 2 15,-1 0-2-15,0 0 0 0,-2 0 1 16,0-7-1-16,-5 7 0 0,-2 0 1 0,-3 0-3 15,-3 1 3-15,-4 0 4 0,-5 0 2 16,-3 0 1-16,-4 2 1 0,-5-3-2 16,-5 2 1-16,-2-2-3 0,-5 1-3 0,-3-1-4 15,0 2-7-15,0-2-18 0,0 1-69 16,-16 1-23-16,3 2-2 0,-8-1 1 16</inkml:trace>
  <inkml:trace contextRef="#ctx0" brushRef="#br0" timeOffset="60793.37">9581 6843 166 0,'15'0'74'0,"0"0"3"0,1 2-1 16,1 0-10-16,0 4-27 0,2 1-23 0,2 1-1 16,2 5-2-16,2 1-2 0,0 2 0 15,5 3-2-15,3 1-3 0,3 1-3 16,3 1-1-16,2 0-1 0,4 1 0 16,2-1 0-16,2-3-1 0,3-2 0 15,2-3 0-15,1-3-1 0,2-4 2 0,2-4 0 16,-1-3-1-16,1 0 1 0,-1 0 0 15,1-11 0-15,0 0 0 0,-1-1 2 16,0 0 1-16,0-1 1 16,-2 2 1-16,0 0 1 0,-5 2 0 0,0 9 1 15,-2-8 1-15,-2 8 2 0,-2 1-1 0,-1 4-1 16,-2 5-2-16,-1 3-1 0,-2 3-2 16,0 3 0-16,1 2 0 0,2 0-2 15,3-1 0-15,2-1-2 0,6-3-2 0,4-6 1 16,3-1 0-16,7-7-1 0,5-2 2 15,3 0-2-15,3-9 0 0,2-2 0 16,1-5 0-16,-1-2 1 0,-1-2 0 16,-1-1 2-16,-4 0 1 0,-3 1 0 15,-4 2-1-15,-6 3 2 0,-5 4-1 0,-5 11 1 16,-6-9 1-16,-3 9 0 0,-4 1-3 16,-1 3 0-16,-1 1 0 0,0 4 0 15,0-1 1-15,0 1-2 0,1-3 0 16,1 1 0-16,3-2-2 0,-1-1-3 15,1-3-4-15,2-1-3 0,-1 0-8 0,0 0-10 16,1 0-45-16,-3-11-42 0,-1 3 2 16,-1-1 0-16</inkml:trace>
  <inkml:trace contextRef="#ctx0" brushRef="#br0" timeOffset="61842.11">15063 7086 127 0,'0'7'86'0,"0"0"-1"15,0-1-19-15,-9-1-15 0,9 2-19 16,0-1-20-16,0-2-7 0,0-1 0 16,0 1 0-16,2 0 1 0,7 0 1 15,5-1-2-15,1 0 0 0,4 0 3 16,3-1-3-16,4 1 1 0,2-1 1 0,2 2-2 15,4-2-1-15,2 1 1 0,3 1-3 16,1 0 3-16,2 0-2 0,2 0 1 16,3 1 4-16,1 0-3 0,1-1 0 15,4 1 0-15,1-1 1 0,2 2-3 16,1-2 1-16,2-1 0 0,0 1-2 0,3-1 0 16,3-1-2-16,1-1 1 0,4 0 0 15,0-1 0-15,6 0 0 0,2 0 0 16,2 0 1-16,2 0-2 0,0-9 2 15,3 9-1-15,0 0 1 0,0-8 0 0,2 8-1 16,1 0-1-16,-1 0 1 0,2 0 0 16,-2 0-1-16,3 0 2 0,-3 0-4 15,1 0 10-15,-1 2-8 0,1 0 0 16,-1 1 0-16,-1 0 1 0,-1-1 0 16,-1 1-1-16,0-1 0 0,-3 0 1 0,-1 0 1 15,-3-1-7-15,0 2 6 0,-5-1 1 16,0 0 0-16,-3 1 0 0,0-1-1 15,-2 0 1-15,0-1 0 0,-1 0-1 16,0 0 2-16,-1 0-2 0,-1-1 0 0,0 0 0 16,-2 0 0-16,-3 0 0 0,-2 0 0 15,-4 0-1-15,-3 0-1 0,-5 0-4 16,-5 0-8-16,-6-8-6 0,-7 8-62 16,-8 0-29-16,-9-8 0 0,-9 8 1 0</inkml:trace>
  <inkml:trace contextRef="#ctx0" brushRef="#br0" timeOffset="63757.02">10291 3319 140 0,'0'0'58'0,"-9"0"-8"15,9-8-5-15,0 8-6 0,-10 0-6 16,10-9-2-16,0 9-5 0,0 0-4 16,-9-9-11-16,9 9-1 0,0 0-3 15,0-11 0-15,0 11-1 0,-9 0-2 0,9-7-3 16,3 7-2-1,3 0 1-15,-1 0-2 0,5 2 2 16,0-1 0 0,2 3 0-16,4-1 0 0,-1 2 1 0,4 1-1 0,2 1 1 15,-2 1 0-15,2 1-2 0,1-1 4 16,-1 3-1-16,0 1 0 0,0 1 0 0,-3 3 2 16,3 0-1-16,-5 4 2 15,2 0-2-15,-2 2-1 0,-2 4 0 0,2-3 0 16,-4 2 0-16,2 0 1 0,-2 0 1 15,1-1-1-15,-1 0 0 0,-1-1-1 16,0-3 1-16,-1-2 2 0,0 0 1 0,-1-4 5 16,-1-2 1-16,-2-2 1 0,0-2 1 15,-1-3 0-15,-2-1-1 0,-1 0 2 16,-1-3-2-16,-1 0-2 0,0-1-4 16,0 0-5-16,0 0-6 15,-9 0-9-15,9 0-9 0,0 0-29 0,-11 0-60 16,11 0-1-16,-11-8 1 0,11 8-3 15</inkml:trace>
  <inkml:trace contextRef="#ctx0" brushRef="#br0" timeOffset="66888.05">10276 3395 127 0,'0'-7'0'16,"-10"7"0"-16,10 0 2 0,0 0 19 15,0 0 14-15,-9-7-2 0,9 7 2 0,0 0 0 16,-11-10 1-16,11 10 1 0,-12-9 2 15,12 9-2-15,-14-10-18 0,14 10-15 16,-13-8 1-16,13 8-1 0,-10-8-1 16,10 8-1-16,0-8-1 0,0 8 0 15,0-11 1-15,0 11 0 0,0-15 2 16,4 6 3-16,3 0 1 0,4-2 0 0,-1 1-1 16,4-2 0-16,0 3 0 0,1-2-2 15,2 3 0-15,2-2-1 0,1 3-3 16,3 7-1-16,0-10 0 0,1 10 0 15,-1 0 1-15,3 0 0 0,0 0 0 16,0 4 0-16,1 1-1 0,0-1 1 0,1 0 1 16,-3 2 0-16,1-2 0 0,-2 0 2 15,-2 0-1-15,-3-1-1 0,-3 2 1 16,-4 0 0-16,-2 1-1 0,-5 1 0 16,-3 2-1-16,-2-1 0 0,0 3 1 0,0-2-2 15,-12 2 0-15,5-2 1 0,-4 1 0 16,-1 0 1-16,-1 0-1 0,-1-1 0 15,-2 0 1-15,3-2-1 0,-4-2 0 16,3-1 0-16,-1-2-1 0,1-1-1 16,-1-1 0-16,0 0-1 0,-2 0 1 0,4 0 0 15,-4 0-1-15,0-10 0 0,0 10 1 16,2-8-2-16,-1 8 2 0,2-9 3 16,-1 9 2-16,2-10-5 0,1 10 2 15,3-10-1-15,9 10-1 0,-13-7 1 0,13 7-1 16,0 0 4-16,0 0-5 15,3 0-2-15,3 3 5 0,2 2-1 16,2 3 0-16,3 1 3 0,-1 1-2 16,2 3 0-16,1 1 0 0,0 0-2 15,0 2 1-15,1 2 1 0,-2-2 0 0,0 2-1 16,0-1 1-16,-3 1 0 0,1-2 1 16,-1 0-1-16,-2 0 1 0,1 0-3 15,0 2 1-15,-3 0-5 0,1 1-7 16,-3 2-14-16,-2 4-72 0,-2 0-6 15,-1 0 0-15,0 2 1 0</inkml:trace>
  <inkml:trace contextRef="#ctx0" brushRef="#br0" timeOffset="70100.92">13105 4777 200 0,'-20'13'92'16,"-2"1"-3"-16,-1-1 2 0,0-3-88 16,-1 0-3-16,-1-5-1 0,1 0 1 15,1-5 0-15,0 0 0 0,2 0 0 16,7-13 1-16,0 2-1 0,5 1-1 15,9-4 4-15,-11-3-3 0,11-4 0 0,0-4-1 16,0-3 1-16,-12-2 1 0,12-2 1 16,0-4-1-16,-14 0 3 0,14-1 0 15,-17 2-3-15,7-1 3 0,-4 0 1 16,0 1 1-16,-2 1-3 0,-2 3-1 16,2-1 1-16,-2 0-2 0,0 2 0 0,3-1 0 15,-1 0 0-15,3 1 0 0,0-1-2 16,4-2 0-16,0-1 4 0,9-1-2 15,-14-2-1-15,14-3 1 0,0-1-1 0,0-1 1 16,0 0-2-16,0-1 1 0,0 0 1 16,0 2 1-16,0 2-4 0,4 1 1 15,1 0 1-15,1 2 0 0,1 0 0 16,1 2-2-16,4 1 3 0,0 3-2 16,2 0 1-16,3 0-1 0,1 1-1 0,2 0 3 15,3-3-1-15,2 2 0 16,2-1 0-16,3-1 1 0,2-1-1 0,4 2 1 15,1-1-1-15,4 1 2 0,2 3-2 16,4 1 0-16,4 4 0 0,2 1 0 16,0 3 0-16,4 4 0 0,1 1 0 0,1 2 0 15,2 1 1-15,0 3-1 0,1 8 0 16,1-12 0-16,1 12 2 0,0-9 0 16,-1 9-1-16,0 0-1 0,1-9 0 15,-1 9 1-15,2 0-2 0,0 0 0 16,0 0 1-16,-1 0 2 0,0 1-1 15,-1 4-1-15,-2 3 2 0,-2 2 2 0,-1 4 1 16,-3 1 0-16,-4 3 1 0,-1 2 0 16,-3 2 0-16,-2 2-1 0,-3 2 5 15,-1-1-5-15,-3 1 0 0,0 1-2 16,-2 0 3-16,1 0-3 0,0 0 0 0,0 1 0 16,-1-1-1-16,1 2 0 0,1 0-4 15,0 2 4-15,-1 1-2 0,0 0 1 16,-2 3-1-16,-2 2 1 0,-1 3 2 15,-5 3 0-15,-3 2-1 0,-7 2 0 0,-3 1 2 16,-7 2-2-16,-5 2 1 0,-2-2 1 16,0 4-1-16,-12 1 0 0,-3-1-1 15,-5 0-1-15,-7 1 1 0,-3 1-2 16,-5 0 1-16,-4-1 3 0,-3 1 0 0,-1-1-2 16,-2 1 0-16,-1-4-1 0,-3 0 2 15,1-2-2-15,-2-2 0 0,-2-2 2 16,0-3-2-16,-4-4-1 0,-1-1-2 15,-5-5 3-15,-2-4 0 0,-1-5-1 16,-4-4-1-16,-2-4 1 0,-2-5 0 0,-4-3 0 16,-1-2-1-16,-2-5 1 0,-2-1 0 15,1 0-2-15,1-9 0 0,3-1 0 16,0-4-4-16,7-4-5 0,3-4-5 16,5-5-8-16,5-5-27 0,4-5-56 15,5-5-6-15,5-2 1 0</inkml:trace>
  <inkml:trace contextRef="#ctx0" brushRef="#br0" timeOffset="70569.67">13548 2677 149 0,'0'11'91'16,"0"-1"2"-16,0 0-3 0,0 0-46 0,0-1-41 16,4-1 0-16,5 1 2 0,3 3 0 15,2 3 1-15,4 5 1 0,2 3 3 16,6 7-1-16,4 7 3 0,3 7-3 16,5 8 0-16,2 7-3 0,2 6 1 15,4 11-2-15,1 6-1 0,3 4-1 0,0 3-1 16,3 2-1-16,1 0 0 0,2-3 2 15,-1-1-1-15,1-1 0 0,-2-3-2 16,1-4 0-16,-2-2-1 16,-2-6-4-16,-1-6-3 0,-2-8-4 0,-1-7-11 15,-4-6-51-15,-4-6-28 0,-3-9-2 0,-3-5 1 16</inkml:trace>
  <inkml:trace contextRef="#ctx0" brushRef="#br0" timeOffset="70900.05">15247 2720 147 0,'-14'-15'97'0,"14"2"2"0,-17 3-1 16,7 10-22-16,-1 0-73 0,-2 0-2 15,-3 3 2-15,0 10 0 0,-5 3 1 16,-4 9-1-16,-2 8 1 0,-5 9-2 16,-8 14 2-16,-5 14-1 0,-11 13 1 15,-11 20 0-15,-11 15 0 0,-8 11-3 0,-8 11-1 16,-7 13-2-16,-7 9-5 0,-6 1-9 15,-3 4-56-15,-3-2-29 0,-6-1 0 16,1-3-1-16</inkml:trace>
  <inkml:trace contextRef="#ctx0" brushRef="#br0" timeOffset="73549.48">11124 3634 171 0,'-11'-11'71'15,"11"2"-1"-15,-10-2-13 0,10 1-24 0,-9 1-22 16,9-1-11-16,0 2-1 0,0 1 0 16,0-2-1-16,0 3 2 0,4-3-1 15,1 2 1-15,-1 7 0 0,1-12 2 16,1 5 0-16,2-3 1 0,3-1 0 16,2-3 1-16,3-1 1 0,-1-1-3 0,4-1 3 15,0-2 1-15,3 1-1 0,2-2-2 16,3-4 1-16,4-1-1 0,5-3-2 15,3-2 1-15,2-1 0 0,4-1-2 16,2 0 0-16,3 1 0 0,2 0 0 16,1 1 1-16,4 1-2 0,1-1 1 0,3 1 1 15,3 0 2-15,-1-1-3 0,3 2 2 16,3 2-1-16,-1-2 0 0,2 1 1 16,1 1 0-16,5-1-1 0,-2-2 1 15,4-1 0-15,4 1-2 0,1 0 1 16,3 1 0-16,4 0 0 0,2 1 1 0,2 0 1 15,0 4-3-15,1 0 1 0,-1 1 0 16,0 1-1-16,0 2 1 0,-1 4-1 16,0 0 1-16,2-1 1 0,-2 3 0 15,5 0-3-15,1 0 4 0,-2 0-1 16,1 3-1-16,2-1 3 0,1 1-2 0,0 1 0 16,2 9-1-16,2-12 0 0,0 12 0 15,1 0 0-15,0 0-1 0,-3 0 0 16,-1 0 1-16,-7 2 1 0,-4 4 0 15,-7 3 1-15,-2 1 0 0,-5 1 3 0,-5 2 0 16,-3 0 0-16,-4 1 1 0,-3-1-1 16,-3 1 1-16,-4 1-2 0,-2 1-1 15,-5 2 1-15,0 0-3 0,-4 4 2 16,0-1-2-16,-1 4 0 0,-3 3 0 16,1 1 0-16,-4 2-1 0,0-2 1 0,-2 3 0 15,-2 1 1-15,0-1-2 0,-2-1-1 16,-1 1 2-16,-2-3-1 0,0-1 0 15,-1-3-1-15,-1-2 0 0,-2-3-1 16,-1-3-3-16,0-6-4 0,-2 1-4 16,0-5-4-16,-3-3-28 0,-1-4-59 0,-4 0-4 15,-2 0 2-15</inkml:trace>
  <inkml:trace contextRef="#ctx0" brushRef="#br0" timeOffset="74048.27">16959 2269 159 0,'1'1'97'0,"-1"2"-2"16,1 2 0-16,1 3-43 0,-1 1-49 0,1 4-2 16,0 3 0-16,0 1-1 0,2 4 0 15,0 2 0-15,2 2 0 0,3 7 2 16,3 4 0-16,3 3-1 0,1 4 2 0,3 6 1 16,0 0 0-16,1 1 1 0,-1 1-1 15,0 0-1-15,0-1-1 0,0-1 1 16,-3-2-1-16,0-2 0 0,-2-1 1 15,-3-5 1-15,-1-5 4 0,-2-3 6 16,-2-5 1-16,-2-2 1 0,-2-6 1 0,-1-4 0 16,-1-4 2-16,0-3 0 0,0-5-2 15,-10-2-4-15,10 0-5 0,-18 0 1 16,6-11-3-16,-3 3 2 0,-4-3-2 16,-3 0-2-16,-3 0 0 0,-3-1 1 15,-5-2 0-15,-2 1-1 0,-4 0 0 0,-3-1 0 16,-4 2-2-16,-1-1-2 0,-3 2 0 15,-1 1-3-15,0 2-9 0,-3 1-10 16,0 7-15-16,2-12-48 0,-3 12-40 16,0-11-1-16,1 11 1 0</inkml:trace>
  <inkml:trace contextRef="#ctx0" brushRef="#br0" timeOffset="83954.71">10243 1839 164 0,'-16'0'91'15,"1"0"1"-15,-2 0-11 0,2 0-43 16,-1-9-35-16,2 9 0 0,-1-13 0 15,3 6-1-15,-2-1-2 0,3 0 1 16,2-1-1-16,-5-1-1 0,14 10 0 16,-11-8 1-16,11 8-1 15,0 0 2-15,0 0-2 16,0 0 2-16,0 0 2 0,0 0 1 16,2 0 1-16,2-10 0 0,3 10 0 15,3-11 1-15,1 2 2 0,2 2-1 0,4-2 1 16,5-2-4-16,-2 3 1 0,5-2-1 15,4 3 1-15,1-1-3 0,3 1 1 16,5 7-2-16,-2-12 0 0,3 12 0 16,2 0 0-16,0-8 0 0,2 8 2 15,-1 0-3-15,0 0 0 0,-2 0 2 0,-1 0 0 16,-1 0-1-16,-2 0-1 0,-3 0 1 16,-5 0 1-16,-2 0 0 0,-5 0 0 15,-3 0 1-15,-7 0 2 0,-4-9-3 16,-3 9-1-16,-4 0 1 0,0-7 0 15,-10 7-2-15,0 0 1 0,-4-11 1 0,-3 11-2 16,-5 0 0-16,-2-8-1 0,-2 8 2 16,-3 0 0-16,-1 0 0 0,-4 1 0 15,0 4 0-15,-5 4 0 0,-1 2-1 0,-2 1 2 16,1 2-1-16,-3 4 0 16,0-1-1-16,1 0 0 0,-1 1 1 0,3-1 1 15,0 0 0-15,3-1 1 0,3-2 0 16,5-2-1-16,1-2 0 0,7-3 0 15,3-2 0-15,8-3-1 0,11 0 0 0,0-2 0 16,4 0-2 0,10 0 1-16,6-9 1 0,7 9 1 0,6-7-2 15,4 7 0-15,5-9 0 0,4 9-1 16,5-11 1-16,3 11 0 0,3-15 0 16,1 7 0-16,2-3-1 0,1 0-1 0,-4-2 2 15,1-1 0-15,-3 0 1 0,-3 2-1 16,-2-2 1-16,-8 0-1 0,-4 1 1 15,-5 1-1-15,-6 0 2 0,-6 0 0 16,-8 3-1-16,-4 2-1 0,-8 7-2 16,-1 0-1-16,0 0-5 0,-17 0-1 15,2 3-7-15,-6 5-7 0,-2 4-25 0,-4 1-57 16,-1-1-5-16,4 3 3 0</inkml:trace>
  <inkml:trace contextRef="#ctx0" brushRef="#br0" timeOffset="89066.93">11582 696 177 0,'9'0'100'15,"-1"-13"0"-15,-1 6-13 0,-1-2-35 0,-3 2-37 16,1-1-1-16,-4 1-4 0,0 0 0 16,0 7-1-16,0-12 1 0,-14 12 3 15,3 0-1-15,-1 0 0 0,-1 0-1 0,-5 5 0 16,-1 2 0-16,-1 0-1 0,-3 6 0 15,1 0-2-15,0 6-6 0,-1 3-2 16,2 3-6-16,3 4-11 0,1 3-32 16,4 6-67-16,1 0-3 0,3-2 0 15,9-1-2-15</inkml:trace>
  <inkml:trace contextRef="#ctx0" brushRef="#br0" timeOffset="90316.47">9964 5482 187 0,'0'-16'94'0,"0"0"-3"15,0 0-17-15,0-2-29 16,0 0-34-16,0 0-1 0,0-1 1 0,4 0-1 16,3 0 0-16,3-2-3 0,4 0 1 15,0 2-1-15,3 3 1 0,0 2 3 16,1 6-3-16,-2 8 1 0,-2 0-2 0,-4 1 0 15,-3 10-3-15,-7 8-2 0,0 11-2 16,0 11-3-16,-14 8-8 0,-3 7-14 16,-5 5-47-16,-7 4-39 0,-1 1 1 15,-2-3-2-15</inkml:trace>
  <inkml:trace contextRef="#ctx0" brushRef="#br0" timeOffset="91547.62">16249 5228 221 0,'0'4'107'15,"0"4"0"-15,-16 2-12 0,4 5-53 16,-4 4-31-16,-3 4-6 0,-3 5-5 0,0 7-2 15,-3 4-9-15,3 2-21 0,-1 4-71 16,0 1-3-16,1 2-4 0</inkml:trace>
  <inkml:trace contextRef="#ctx0" brushRef="#br0" timeOffset="93013.72">9506 8026 146 0,'0'0'88'16,"-10"-11"-1"-16,10 11-15 0,-11-8-17 15,11 8-18-15,-11 0-24 0,11 0-2 16,-12 0-1-16,12 0-1 0,-11 0-4 0,11 3 0 16,-17 8 2-16,9 6-1 0,-1 7-1 15,-3 9 1-15,1 10 0 0,-4 8-1 16,-2 9 2-16,0 7-3 0,0 6-1 16,-2 7-2-16,-1 2 0 0,0 6-1 0,0 0-2 15,2 0-1-15,2-3-3 0,3-3-3 16,1-6-5-16,3-5-8 0,9-10-39 15,-13-11-44-15,13-8-1 0,0-12 3 16</inkml:trace>
  <inkml:trace contextRef="#ctx0" brushRef="#br0" timeOffset="93362.93">9565 8004 209 0,'22'-22'93'16,"1"3"2"-16,-3 5-22 0,2 3-56 15,1 4-16-15,-1 7-2 0,1 0 0 16,-1 0 1-16,0 0 0 0,2 8 1 0,1 2 0 16,0 5 2-16,0 2 0 0,1 1 0 15,-1 2 2-15,-1-1 2 0,-4 1 1 16,-2 1 2-16,-7 1 0 0,-3 1 2 15,-6 1-1-15,-2 2 0 0,0 1 1 16,-18 3 1-16,-2 2-3 0,-3 2 2 0,-6 1-2 16,-5 3 1-16,-4-1 0 0,-3 0-2 15,-1 0-1-15,-3-2-1 0,2-2-3 16,1-3-3-16,2-3-1 0,4-4-4 0,4-3-3 16,3-4-10-16,6-4-9 0,2-4-14 15,4-1-48-15,5-4-29 0,1-1 1 16,11-2 4-16</inkml:trace>
  <inkml:trace contextRef="#ctx0" brushRef="#br0" timeOffset="93662.35">10405 8118 180 0,'15'10'103'15,"1"1"1"-15,-2 2 2 0,1 0-26 0,0-1-78 16,2 0 1-16,0-1-1 0,2-2-2 16,1-1 1-16,0-1 0 0,3-2 1 15,2 1 1-15,1 1-3 0,1-1 1 0,-1 0-1 16,2-1-2-16,-1 0-1 0,-1-1-2 15,-1-2-7-15,0-1-15 0,-5-1-58 16,-1 0-21-16,-1 0-2 0,-6-7 3 16</inkml:trace>
  <inkml:trace contextRef="#ctx0" brushRef="#br0" timeOffset="93863.2">10633 8549 159 0,'-27'33'115'16,"3"-3"-1"-16,0-2 0 0,5-4 0 16,4-2-77-16,3-4-33 0,12-3-3 15,0-5-1-15,0-7-1 0,1-3-1 16,12 0 0-16,5-10-2 0,11 2-4 16,9 0-6-16,8-1-3 0,9-1-9 0,5 0-35 15,2-1-51-15,3-1 0 0,-2 1 1 16</inkml:trace>
  <inkml:trace contextRef="#ctx0" brushRef="#br0" timeOffset="94262.87">12853 8051 140 0,'-11'0'102'0,"0"0"-2"0,-1 0 2 0,-1 0-22 16,1 3-68-16,0 4-2 0,-1 4-2 16,-1 3-1-16,0 7 0 0,-2 7 0 15,1 6 1-15,-4 8-2 0,0 9 0 16,1 7-2-16,-2 5 0 0,1 5-1 0,-2 5-1 16,0 3-2-16,1 1-2 0,-1 0-1 15,2 1-4-15,2-3-2 0,-1-2-3 16,3-6-3-16,1-4-7 0,3-9-17 15,1-10-38-15,2-8-26 0,8-8 0 16</inkml:trace>
  <inkml:trace contextRef="#ctx0" brushRef="#br0" timeOffset="94561.69">12587 8351 152 0,'14'-27'95'15,"2"3"0"-15,-2 7-1 0,4 4-40 16,0 2-48-16,3 4 0 0,2 7-2 16,2 0 1-16,0 0-1 0,1 0 0 0,1 0 1 15,0 9-1-15,1 4 0 16,-4 2 0-16,-1 4 4 0,-3 3-1 0,-5 2 0 16,-4 4 0-16,-6 1-1 0,-5 2 2 15,0-1-3-15,0 4-1 0,-19-3 0 16,4-1-3-16,-5-1 1 0,-5-3-1 0,0-1 0 15,-3-3-1-15,-1-4 0 0,-1-3-4 16,0-2-1-16,2-4-3 16,2-2-6-16,2-5-9 0,4-2-40 0,1 0-42 15,5 0 0-15,3-12-1 0</inkml:trace>
  <inkml:trace contextRef="#ctx0" brushRef="#br0" timeOffset="94762.1">13691 7757 202 0,'50'-15'107'0,"-7"7"-5"16,-10 8 4-16,-11 1-49 0,-9 10-46 0,-9 8-10 15,-4 8-1-15,0 6-1 0,-16 7-2 16,-1 5-8-16,-5 5-12 0,-3 3-59 15,1 5-23-15,0-3 1 0,1-2-1 16</inkml:trace>
  <inkml:trace contextRef="#ctx0" brushRef="#br0" timeOffset="95244.88">14327 8922 218 0,'0'7'119'0,"-18"2"0"0,6-1 0 15,1 3-1-15,-2 3-107 0,2 0-4 16,1 1-7-16,0 2-1 0,10-1-5 16,-12 2-7-16,12 1-8 0,0-1-15 15,0 0-65-15,4-2-18 0,9-3 0 0,1-4 1 16</inkml:trace>
  <inkml:trace contextRef="#ctx0" brushRef="#br0" timeOffset="95827.43">15683 8465 174 0,'1'-11'100'0,"-1"11"1"0,0 0-7 15,0 0-32-15,-10 0-42 0,2 13-9 16,-5 5-3-16,-1 7-4 0,-5 7 2 16,-1 3-2-16,-3 7-1 0,-1 1-2 15,-2 5 0-15,1 0 0 0,0 2 0 0,-1 0 0 16,1-2-1-16,1-4 3 0,1-5-2 15,5-6 1-15,0-4 0 0,6-8-1 16,1-4 0-16,11-9-1 0,0-8-1 16,0 0-1-16,0 0-1 0,4-20-2 0,9 0 0 15,7-5 0-15,4-6-1 0,6-3 2 16,6-3 0-16,3-1 1 0,2-1 2 16,3 0 1-16,1 1 0 0,1 4 2 15,0 5 1-15,-3 8 1 0,-3 6 1 16,-6 15-1-16,-5 0 0 0,-8 0 1 0,-6 13 1 15,-8 8-2-15,-5 7 0 0,-2 5-1 16,0 6-1-16,-9 3 0 0,0 1-2 16,-2 3-1-16,-1-2-5 0,-2 1-7 15,1-2-9-15,1-2-34 0,-1-4-49 16,3-6-3-16,10-4 1 0</inkml:trace>
  <inkml:trace contextRef="#ctx0" brushRef="#br0" timeOffset="96693.88">16185 9044 218 0,'4'10'99'0,"1"-3"2"0,2-2 0 16,2-3-78-16,2-2-17 0,3 0-2 15,2 0-1-15,0-11 2 0,3 3-2 16,1-4-2-16,2 0-1 0,2-1-1 15,1 0-2-15,-1-1-1 0,0 0 1 16,-1 0 1-16,-3 0-2 0,-3 2 0 0,-3 0-1 16,-4 1 3-16,-4 3 0 0,-2 0 2 15,-4 8-1-15,0-13 0 0,0 3-1 16,-15 10 3-16,6-11 0 0,-3 11-1 16,1-11 1-16,-1 11 0 0,0-12-1 15,-1 12 1-15,1-13-1 0,-1 6 0 16,0-1 1-16,1 8 0 0,0-12 1 15,-2 12 3-15,1 0 0 0,-2 0-1 16,1 0 3-16,-4 0 1 0,0 11 4 0,-3 4-4 16,-2 4 2-16,-3 6-1 0,0 5 0 15,-2 5-2-15,0 4-2 0,0 3 1 16,3 3-6-16,2 0 3 0,5 1-2 16,2 0 2-16,6-2-2 0,10-3-1 15,0-7 0-15,0-6 1 0,0-6 0 0,13-6 0 16,8-11 0-16,7-5 1 0,6 0-2 15,6-9 0-15,4-5-2 0,1-6-1 16,3-2-1-16,-1-4-2 0,3-4-2 16,-3-2-1-16,1-2-2 0,-3 0 2 15,-1-2 0-15,-3 2 3 0,-4-2 2 0,-3 4 1 16,-3 1 2-16,-4 1 2 0,-3 3 4 16,-4 1 0-16,-3 4 0 0,-2 1-1 15,-4 3 3-15,-1 2 0 0,-1 5 3 16,-2 11 0-16,1-8 3 0,0 8 0 15,-1 4 0-15,0 5-1 0,1 4 0 0,3 5-2 16,0 5-2-16,2 3-4 0,4 2-2 16,2 2-2-16,2 2-1 0,3 0-4 15,1 0-5-15,1-1-2 0,-1-4-3 0,4-3 15 16,-1-3 0-16</inkml:trace>
  <inkml:trace contextRef="#ctx0" brushRef="#br0" timeOffset="96860.02">17308 8956 384 0,'0'-19'224'16,"-18"4"-205"-16,6 7-3 0,-5 8-4 0,-3 0-7 15,-4 5-3-15,-4 9-2 0,-5 7 0 16,-5 4-2-16,-4 7-1 0,-2 2-2 16,-5 4-2-16,-1 3-4 0,-1-1-4 15,-1 0-6-15,5-2-18 0,-1-4-69 0,5-3-3 16,3-6 2-16</inkml:trace>
  <inkml:trace contextRef="#ctx0" brushRef="#br0" timeOffset="97092.72">17163 8733 209 0,'40'-8'96'0,"-1"8"2"0,-1-8 2 15,-1 8-80-15,3 0-17 0,-1-11 0 16,1 11 0-16,0-14-2 0,1 4-1 16,-2 0 0-16,1 0-2 0,1 1-1 15,0 0-6-15,-2 1 0 0,-3-1-7 16,-1 1-8-16,-4 0-30 0,-5 0-42 0,-3 1-1 16,-6 7 3-16</inkml:trace>
  <inkml:trace contextRef="#ctx0" brushRef="#br0" timeOffset="97794.56">17474 8256 153 0,'-15'7'92'0,"-1"-1"1"16,2-1-6-16,0 2-34 0,0 2-51 16,0 2 5-16,-3 6-2 0,0 5 1 0,-3 5 3 15,-1 5-3-15,-1 4 4 0,-1 5 0 16,-1 5 0-16,0 2-2 0,0 3 0 16,2 0-1-16,1 2-1 0,2 0-1 15,4-2-1-15,3-2-2 0,12-5-2 16,0-6 0-16,0-5-1 0,0-5-2 0,11-7-2 15,7-3-1-15,5-7-1 0,5-5-5 16,5-3-3-16,3-3-4 0,5 0-9 16,1-8-30-16,1 0-38 0,2-5-4 15,2-1 2-15</inkml:trace>
  <inkml:trace contextRef="#ctx0" brushRef="#br0" timeOffset="98840.74">18275 8611 128 0,'17'-17'96'0,"-4"3"1"0,-4 1-1 16,-3 2-25-16,-4 11-48 0,-2-8-14 15,0 8 2-15,0 2-3 0,-12 5 0 16,1 6 0-16,-1 4 0 0,0 3 1 0,-1 4-2 16,1 3-1-16,-1 2-2 0,1 3-1 15,-1 0 0-15,1 2 0 0,2-2-2 16,-1-1 0-16,2-2-1 0,9-2-4 15,-14-3 1-15,14-3 0 0,0-5 0 16,0-2-2-16,0-4 1 0,0-5-3 0,0-4 1 16,9-1-1-16,3 0 0 0,6-12 1 15,1 0 0-15,5-3 1 0,2-3 2 16,4-2 0-16,0-1 1 0,2-1 2 16,0 1 2-16,0 2-1 0,-1-1 2 15,-1 5 2-15,-3 3 2 0,-5 12-2 16,-6 0 1-16,-5 0 1 0,-7 4-2 0,-4 11 1 15,0 5 1-15,0 4-2 0,-18 4-1 16,6 0-1-16,-1 2 0 0,0-2-2 16,-3 0 1-16,3-1-1 0,1 0-1 0,0-4-1 15,12-4-1-15,0-8-1 16,0-5-2-16,0-6 0 0,10 0 1 0,9-12-1 16,7-3-1-16,7-3 1 0,4-4 2 15,6-1-2-15,2-1 2 0,5-4 2 16,-1 1 0-16,2-3 2 0,-1 2-2 0,-2 0 0 15,-3 3 2-15,-4 3-1 0,-4 5 3 16,-6 1-3-16,-6 3 1 0,-4 4 0 16,-7 0 0-16,-6 9 2 0,-2-13-2 15,-5 13 0-15,-1-12-2 0,0 12 2 16,0-13-3-16,-13 13 2 0,13-14-1 0,-13 6-1 16,13 0 1-16,-14 1-2 0,2-5 2 15,3 1 0 1,9 11 0-16,0-10 1 0,0 10 1 15,0-7-3 1,0 7 0-16,3 0-1 0,1 0-2 16,0 0 0-16,1 0 0 0,-1 0 0 15,1 0-1-15,0 0 2 0,-1 0 2 16,-2 0 2-16,1 0 2 0,-2 0 0 16,0 0 2-16,-1 0 1 0,0 0-1 15,0 0-1-15,0 0-1 0,0 0-1 16,-9 0-2-16,9 0 0 15,0 0-1-15,0 1 0 0,2 1 1 16,0 1 0-16,0-1 2 0,2 1-1 0,-1 0 0 16,1 0 0-16,-1-1 1 0,1 1 2 15,1 0 0-15,-4 3 0 0,-1-1 2 16,0 2-2-16,0 2 1 0,0 3 0 16,-11 2 1-16,3 3-1 0,-3 2-1 15,-1 2 1-15,0 0-1 0,-1 2 0 16,1 2 0-16,-1 0 2 0,1 2-2 15,2-2-1-15,0-1 0 0,10-1-1 0,-13-2-1 16,13-3 1-16,0-3 0 0,0-4 1 16,1-3 0-16,6-3-3 0,5-4 2 15,1-1 1-15,6 0-1 0,0-10 1 0,4 1 0 16,2-5-1-16,1-2 0 16,2-3 0-16,1-3 0 0,0-2 0 0,0-1 1 15,-2 1-1-15,-2-2 2 0,-3 1-2 16,-5 0-1-16,-6 3 1 0,-4 0 1 15,-6 3-2-15,-1 3 0 0,0 3 0 0,-18 4-1 16,-2 9 1-16,-3-11-1 0,-5 11-1 16,-1 0-2-16,-1 0-2 0,1 2-4 15,3 3-2-15,1 2-4 0,3 1-7 16,5 2-34-16,4-1-49 0,13 1 1 16,0-3 0-16</inkml:trace>
  <inkml:trace contextRef="#ctx0" brushRef="#br0" timeOffset="99474.06">19673 8761 219 0,'35'-7'101'0,"-3"7"1"0,-1-9-19 16,-3 9-43-16,-3-14-32 0,-3 5-2 16,-3 2-3-16,-5-2-1 0,-4 0-2 0,-6 9-1 15,-4-10 1-15,0 10 3 16,-16 5 1-16,1 3 1 0,-7 6 4 15,-3 4-1-15,-6 4 2 0,-3 6 0 16,-3 2 1-16,0 2-2 0,0 1 0 16,3 1-4-16,2 0 0 0,4 1-4 15,6-3 0-15,7-4 1 0,15-5-1 0,0-6 4 16,0-8-5-16,9-6 0 0,14-3-2 16,11 0 1-16,10-21 0 0,10 1-1 15,11-7 0-15,7-5-2 0,7-9-1 16,4-6-2-16,7-6 4 0,2-5-1 15,3-4 1-15,1-2 2 0,-3 1-1 0,-2 4 3 16,-8 2-2-16,-6 3 1 0,-11 5 0 16,-8 6 0-16,-16 5 1 0,-12 8 1 15,-13 9 1-15,-13 10 3 0,-4 11 1 16,-10 0 2-16,-10 8 3 0,-12 14 2 0,-11 7 1 16,-5 7-1-16,-5 4-2 0,-1 3-1 15,1 3-2-15,1 2-3 0,5 3 0 16,5 0-4-16,7 0-2 0,9-3 0 15,10-2 0-15,16-5 1 0,0-5 0 16,0-8-2-16,9-5 2 0,14-8-1 16,7-2-1-16,5-5 0 0,5-6 0 0,4-2-2 15,3 0 0-15,3-9-2 0,-1-5-1 16,1-4-1-16,0-7 0 0,-2-4-1 16,-3-5 2-16,-2-3 2 0,-6 0 1 0,-5-2 1 15,-6 1 4-15,-5 2-5 16,-8 4 9-16,-6 6-1 0,-7 8 2 0,0 8 2 15,-11 10-2-15,-8 0 0 0,-7 10 0 16,-8 9 0-16,-6 11 0 0,-4 7-2 16,-4 5 0-16,1 6-2 0,2 2-1 0,3 6 0 15,2-1 0-15,8 4-2 0,7-3-1 16,8-3-6-16,17-1-8 0,0-8-10 16,0-5-14-16,15-6-77 0,10-8-10 15,9-7-1-15,6-6 0 0</inkml:trace>
  <inkml:trace contextRef="#ctx0" brushRef="#br0" timeOffset="101654.75">15171 1449 155 0,'0'-11'96'15,"0"0"-25"-15,0-1-11 0,0 2-7 16,0-3-14-16,-11 3-29 0,11-1-10 0,0 2-2 16,-12 0 0-16,4 0 4 15,8 9 1-15,-10-9 4 0,10 9 0 16,-10-8 2-16,10 8 0 0,-11-10 3 16,11 10-2-16,-11-14 1 0,11 7 0 15,-8-1-1-15,8 0-3 0,0 1-2 0,-10-1 0 16,10 1-2-16,0 7 2 0,0-11-3 15,0 11 0-15,0 0 0 0,0 0 0 16,0 0 0-16,0 4 3 16,-10 5 2-16,10 5 1 0,-10 3 1 0,10 5-2 15,-15 3 2-15,4 6-1 0,1 3-1 0,-3 4-1 16,2 5-2-16,-3 5-1 0,-1 3-2 16,1 0 1-16,-2 2-2 0,1 1 0 15,0-1-2-15,1-2 0 0,0-2-2 16,3-2-2-16,0-2-3 0,0-4-7 15,2-3-3-15,1-1-12 0,-2-7-30 0,10-5-50 16,-14-5-3-16,14-5 1 0</inkml:trace>
  <inkml:trace contextRef="#ctx0" brushRef="#br0" timeOffset="101938.02">14665 1912 182 0,'0'-8'104'0,"-11"8"1"16,11-10-3-16,0 10-44 0,0 0-54 16,0 2 1-16,0 3-2 0,0 6-1 15,1 2-1-15,0 6 0 0,-1 5 1 16,0 6-1-16,0 7 0 0,0 6 0 16,-11 4 1-16,11 2 2 0,0 0 2 0,-9 1-1 15,9-4 4-15,0-2 0 0,0-5 3 16,0-6-1-16,0-8 2 0,1-7 0 15,7-5-1-15,3-10-4 0,6-3 0 16,5 0-5-16,4-13-3 0,4-5-3 16,4-3-5-16,3-7-5 0,4-3-6 0,2-4-14 15,1-3-47-15,1-4-39 0,1-3 2 16,1-1 1-16</inkml:trace>
  <inkml:trace contextRef="#ctx0" brushRef="#br0" timeOffset="102404.7">16183 1049 133 0,'0'-7'103'0,"0"7"0"0,-9 0-6 15,9 0-29-15,0 2-33 0,-8 1-27 16,8 0 0-16,0 4 0 0,-14 2 0 15,14 3 3-15,-15 7 2 0,3 8-2 16,-3 6 2-16,-5 10 0 0,-1 8-4 16,-4 11-1-16,-5 10-1 0,-2 3-2 0,-3 7-3 15,-1 1 1-15,-1 0-3 0,0 0 1 16,1-4-1-16,0-1-1 0,1-6 1 16,2-5 1-16,2-8 0 0,3-5-2 0,2-11 1 15,4-9-1-15,4-9-3 0,2-6-4 16,5-6-3-16,-1-3-6 0,12-5-8 15,-13-5-37-15,13 0-50 0,0-7-2 16,0-7-1-16</inkml:trace>
  <inkml:trace contextRef="#ctx0" brushRef="#br0" timeOffset="102754.42">16142 1310 222 0,'21'-18'99'16,"1"0"-20"-16,2 0-12 0,1 1-27 0,2 1-29 15,1 1-3-15,2 1-3 0,1 2 1 16,3 1 2-16,1 3-2 0,2 8 3 0,1-11-2 16,2 11-1-16,-1 0 1 0,0 0-1 15,-1 0 0-15,-3 4 0 0,-2 3 0 16,-3 1 0-16,-3 3-1 0,-5 1-1 15,-4 3 0-15,-6 2 0 0,-4 1-1 16,-7 2 0-16,-1 3 0 0,0 0-2 0,-18 1 1 16,-2 1 1-16,-5 1 1 0,-6-3 1 15,-6 0 2-15,-2-2 1 0,-3-2-3 16,-3-3 0-16,-1-3 1 0,0-3-4 16,2-4-2-16,2-2-4 0,1-4-5 15,5 0-9-15,2 0-27 0,5-10-67 0,4 1-6 16,3-4 0-16,6-4 0 0</inkml:trace>
  <inkml:trace contextRef="#ctx0" brushRef="#br0" timeOffset="107317.38">12286 3507 160 0,'-21'0'105'16,"-5"0"0"-16,-3 9 0 0,-6 6-17 15,-5 11-80-15,-5 8-5 0,-5 7-2 16,-5 7-1-16,-1 6-2 0,-4 3-2 15,-1 6-1-15,4 4-1 0,0 6-5 0,3 2-3 16,3 2-4-16,4-4-10 0,3-4-30 16,3-7-37-16,3-10-5 0,4-11 1 15</inkml:trace>
  <inkml:trace contextRef="#ctx0" brushRef="#br0" timeOffset="107483.73">11351 3880 132 0,'33'-29'106'0,"-2"6"3"0,0 4-2 15,-1 8 5-15,-4 11-80 0,1 0-26 16,-2 6-5-16,-3 12-1 0,-2 8-3 16,-2 10-7-16,-2 9-20 0,2 6-71 15,2 8-4-15,3 9-6 0,2 7 4 0</inkml:trace>
  <inkml:trace contextRef="#ctx0" brushRef="#br0" timeOffset="108965.64">9942 10273 216 0,'0'-13'104'0,"-8"2"-2"0,8 2-6 0,-11 9-39 16,11 0-48-16,-15 0-2 0,2 0 1 15,-2 16-1-15,-4 8-1 0,-5 9 0 16,-2 8 1-16,-2 8-2 0,-1 8-1 15,0 5-2-15,0 7 2 0,0 2-1 16,0 6-1-16,1 1-1 0,-3 2 2 0,5-1-3 16,-1-1-3-16,4-7 0 0,2-5-2 15,2-7-5-15,5-6-6 0,1-8-9 16,3-7-29-16,2-9-49 0,8-7-8 16,-13-9 3-16</inkml:trace>
  <inkml:trace contextRef="#ctx0" brushRef="#br0" timeOffset="109248">9657 10461 177 0,'21'-40'99'16,"-3"4"1"-16,1 5-2 0,2 3-41 16,3 3-50-16,0 5-3 0,0 5-1 15,3 4 0-15,-1 11 1 0,-1-8 0 0,0 8 2 16,-1 3-2-16,-3 7 1 0,-3 5 1 15,-2 3 0-15,-6 4-1 0,-6 3 2 16,-4 3-1-16,0 4-1 0,-9 1-1 16,-7 1 2-16,-6 0-3 0,-5 0-1 15,-1-2 0-15,-6-2-2 0,1-2 0 16,-3-4 0-16,2-2-1 0,-1-1-2 0,2-5-1 16,3 0-4-16,1-5 1 0,4-3-7 15,4-4-19-15,3-3-65 0,4-1-7 16,5 0-2-16,9-9 2 0</inkml:trace>
  <inkml:trace contextRef="#ctx0" brushRef="#br0" timeOffset="109464.85">10440 10023 205 0,'39'-13'103'15,"-5"4"1"-15,-3 9 0 0,-3-11-43 16,-2 11-58-16,-7 0-1 0,-4 3 1 0,-3 2-1 16,-7 4 2-16,-4 2-3 0,-1 3-1 15,0 3 0-15,0 4-3 0,-9 2-2 16,9 2-6-16,-11 1-22 0,11 1-65 16,-15 0-4-16,5 3-3 0,-2-3 3 15</inkml:trace>
  <inkml:trace contextRef="#ctx0" brushRef="#br0" timeOffset="110098.92">11323 11167 152 0,'0'13'102'0,"0"3"1"16,-14 3 0-16,5 7-1 0,-2 2-77 15,-1 5-25-15,3 2-3 0,9 1-7 16,-11 0-3-16,11-2-16 0,0 1-52 0,0-2-19 16,1 0-2-16,9 1 1 0</inkml:trace>
  <inkml:trace contextRef="#ctx0" brushRef="#br0" timeOffset="111845.74">12268 10923 170 0,'-15'41'85'0,"-3"3"-1"0,0 6-5 16,-3 3-18-16,-2 1-25 0,2 0-28 15,-2-1-3-15,2-2-1 0,-2-2 1 16,4-4 1-16,0-5-1 0,2-5-1 16,1-6-2-16,6-7 2 0,10-10-1 0,-10-7-2 15,15-12-1-15,2-9-1 16,7-9-4-16,6-6 0 0,3-6 0 15,4-6 1-15,4-2-2 0,3-5 1 16,2-2 1-16,3-4 2 0,3 0 0 16,0 1 2-16,0 1 1 0,1 4 0 0,-2 4 1 15,-2 6 0-15,-1 8 1 0,-2 4 0 16,-2 10 1-16,-4 7 0 0,-4 11 0 16,-4 0 0-16,-3 2 0 0,-4 12 0 15,-3 8 0-15,-2 6-1 0,-5 6 0 16,1 7-3-16,-5 2 1 0,2 5 1 0,0 0-2 15,-1 0 1-15,1-1 0 0,-3-2 0 16,2-4 1-16,2-5-2 0,3-5 2 16,3-8 0-16,3-7-2 0,6-9 1 15,3-6 0-15,6-1 0 0,4-7-1 16,2-7 0-16,6-6-1 0,3-5 2 0,4-6-2 16,2-3 0-16,4-4 1 0,1-6 0 15,-1-3 0-15,0-1 0 0,0-2 1 16,-6 1-1-16,-2 1 4 0,-7 1-5 0,-6 3 0 15,-6 4 2-15,-7 3-1 16,-10 5 2-16,-8 7-1 0,-1 4-1 0,0 8 1 16,-23 13 4-16,-1 0-4 0,-6 0 3 15,-5 2 1-15,-2 13-1 0,-2 3 1 16,0 7-4-16,4 3 1 0,3 5 1 0,4 1-3 16,6 3 1-16,4 0-1 0,8 1 1 15,10-1 0-15,0-2-2 0,3-2 0 16,9-1 0-16,8-6-1 0,5-2-5 15,4-4 0-15,4-5-5 0,2-6-2 16,3-7-3-16,0-2-10 16,1 0-10-16,0-14-14 0,-1-2-12 0,-2-7 1 15,-1-5 15-15,-3-3 24 0,-1-3 22 16,-3 0 5-16,-3-1 9 0,-2 3 13 0,-2 1 18 16,-5 4 13-16,0 7 6 0,-5 6-11 15,-2 14-21-15,0 0-18 0,-3 0-3 16,0 7-1-16,-2 11 0 0,0 7-4 0,1 5 0 15,3 3 1-15,1 2-5 16,2 2 2-16,2 1-3 0,1 1-1 0,3-1-1 16,-1-3-1-16,4-4-1 0,1-4-2 15,0-4-5-15,2-7-5 0,0-7 0 16,1-7-12-16,-2-2-4 0,1 0-9 16,-2-15 0-16,-1-2-3 0,1-8 25 0,-2-4 19 15,-1-3 6-15,-1-4 5 0,-4-2 11 16,-3 1 11-16,-2-1 9 0,-3 3 4 15,-4 4 3-15,-1 5-21 0,0 8-14 16,-13 7-3-16,-3 11-2 0,-5 0-2 16,-4 2-3-16,-9 11 0 0,-2 6-1 0,-4 4-1 15,-1 4 0-15,-1 3-2 0,2 2-4 16,3 1-3-16,2 0-6 0,5 0-8 16,3-1-48-16,5-5-35 0,8-6-3 15,5-5 1-15</inkml:trace>
  <inkml:trace contextRef="#ctx0" brushRef="#br0" timeOffset="112861.01">14309 10902 133 0,'24'-11'94'0,"2"11"-2"0,2-10-1 16,3 10-30-16,3-10-24 0,2 10-31 0,2-13-2 15,0 13 2-15,2-10-2 16,1 10-1-16,2-9 1 0,2 9 0 0,1 0-1 16,0-8-3-16,0 8-2 0,-2 0-1 15,-2-11-2-15,-3 11-3 0,-5-12-4 16,-4 3-4-16,-4-1-6 0,-5-4-1 0,-4-1 3 16,-5-3 8-16,-4-3 7 0,-4-1 6 15,-4-4 2-15,0-1 5 0,0 0 6 16,-12 0 6-16,3 1 5 0,-3 1-3 15,-2 5-5-15,-1 4-5 0,-3 9-1 16,-1 7 2-16,-3 1-2 0,-3 8-1 0,-2 11 0 16,-3 6-2-16,-1 11-1 0,-1 6-1 15,0 8 0-15,1 5-3 0,2 3-2 16,4 3 1-16,3 2 0 0,3-2-2 16,5-2 1-16,14-5 2 0,0-8-3 15,0-8 0-15,0-9 0 0,16-10 0 0,10-11-3 16,9-9-2-16,9 0 0 0,7-7-2 15,7-10 0-15,5-7-1 0,5-6-1 16,3-5 2-16,3-6 0 0,0-5 2 16,2-1 1-16,-3-2 1 0,-3 1 3 15,-4 1 2-15,-8 2-1 0,-7 5 0 0,-6 3 2 16,-7 4 0-16,-7 4 0 0,-7 3-1 16,-7 4 1-16,-5 5-2 0,-5 2-1 15,-5 5-2-15,-1 3-1 0,-1 7 1 0,0-7-1 16,0 7 1-16,0 0-1 0,-8 0 1 15,8 0-1-15,0 0 0 0,0 0 2 16,1 0 1-16,1 0 0 16,0 0 0-16,0 0 1 0,0 1-1 15,-1-1 0-15,0 1 3 0,0-1 1 0,-1 0-3 16,1 0 4-16,-1 0-2 16,0 0 2-16,0 0-1 0,0 0 0 0,0 0 0 15,0 0 0-15,0 0 0 0,0 0-3 16,0 0-2-16,0 0 2 15,0 0-3 17,0 0 1-32,0 0-1 0,0 0 0 0,0 0 0 15,0 0 0-15,0 0-2 0,0 0 1 16,0 0 1-16,0 0-3 0,0 0 2 0,0 0 0 16,0 0 2-16,0 0-1 0,0 0 1 15,0 0 2-15,0 0 0 16,0 0 1-16,0 0 0 0,0 0 0 0,0 0 0 15,0 0 2-15,0-10-2 16,0 10-1-16,0-7 1 16,0 0-2-1,0 7-2-15,0 0 1 16,0 0 0-16,0 0-5 16,0 0 2-16,0 0-1 15,0 0 0-15,0 0-5 0,0 2-2 0,0 0-6 16,0 1-12-16,0-2-16 0,0 2 0 15,0-1 4-15,-10-1 4 0,10 0 11 16,0 0 22-16,0-1 7 0,-10 0 7 0,10 0 13 16,0 0 17-16,-11 0 3 0,11 0-3 15,0 0-3-15,-10-8-12 16,10 8-19-16,0-8-8 0,0 8 0 16,2 0-3-16,1 0-10 0,2 0-11 15,0 0-18-15,2 0-20 0,-1 0-18 0,2 0 0 16</inkml:trace>
  <inkml:trace contextRef="#ctx0" brushRef="#br0" timeOffset="113393.96">15868 10699 185 0,'-15'0'89'0,"-1"-13"1"16,3 13-4-16,1-11-23 0,3 11-33 16,9-8-24-16,0 8 0 0,0 0-1 15,2 0 1-15,8-7 0 0,5 7 1 0,5 0-2 16,3 0 2-16,5 0 1 0,5 2-3 16,4-1-1-16,2 1-1 0,2 0-3 15,3 0 0-15,0 0-3 0,-1 1-2 16,0-1-7-16,-4 1-9 0,-4-1-39 15,-5 0-45-15,-5 1-1 0,-6 2 4 0</inkml:trace>
  <inkml:trace contextRef="#ctx0" brushRef="#br0" timeOffset="113543.64">15909 10980 214 0,'-32'21'101'0,"9"-3"1"0,9-2 0 16,14-5-43-16,0-3-55 0,4-7-1 15,16-1-1-15,12 0-1 0,9-9-1 0,11-4-6 16,10-1-3 0,11-1-18-16,7 0-64 0,9-2-10 0,7-2 1 0,6 0-2 15</inkml:trace>
  <inkml:trace contextRef="#ctx0" brushRef="#br0" timeOffset="114293.57">18944 8692 192 0,'0'3'62'0,"2"2"-15"0,2-2-4 15,4 1 0-15,2-1-1 0,5-1-4 16,8-1-1-16,6 0-18 0,6 0-7 15,7-1 0-15,4 1 0 0,8-1-4 0,5 0-1 16,6 0 1-16,6 0-2 0,8 0-1 16,4-9 0-16,10 9-3 0,6 0 0 15,3-8 0-15,4 8 0 0,3 0 0 16,2 0-1-16,2 0 0 0,3 0 0 16,1 0-1-16,6 0 1 0,2 0 1 0,-2 0 0 15,0 0-2-15,-3 0 0 0,-6-10 0 16,-2 10 0-16,-3-8 0 0,-4 8 0 15,-3-13 0-15,0 5-4 0,-8-2-2 16,-2 2-7-16,-3-3-17 0,-13 1-67 16,-5-1-8-16,-10 0 1 0,-7-1 0 0</inkml:trace>
  <inkml:trace contextRef="#ctx0" brushRef="#br0" timeOffset="115193.54">19731 6412 190 0,'-9'6'91'0,"9"0"1"0,0-2-23 0,6-1-26 16,2 0-27-16,7-3-9 0,6 0 0 16,7 0 1-16,10 0-1 0,7 0 1 15,7 0-1-15,9 0-2 0,6 0 0 16,7 0 1-16,4 1-3 0,5 2-1 15,4 2 1-15,1-1-1 0,4 1 0 0,0 0 0 16,4 1 2-16,1-2-1 0,0 1-1 16,-1 0 0-16,-1-2 1 0,1-1-1 15,1-2 0-15,0 0-2 0,0 0 2 16,0 0-2-16,-1 0-2 0,0 0 2 0,-2 0 0 16,-3 0 0-16,-6 0-1 15,-6 0 1-15,-7 0 0 0,-7 0 3 0,-8 0-1 16,-6 0 1-16,-11 0 0 0,-8 0-1 15,-9 2 0-15,-8 2 0 0,-7-2 1 16,-5 1-1-16,-3-1-2 0,0 0-3 0,0 0-3 16,-16 1-3-16,8-1-5 0,-2 2-16 15,1-1-53-15,0 1-21 0,1 1 0 16,8 2 1-16</inkml:trace>
  <inkml:trace contextRef="#ctx0" brushRef="#br0" timeOffset="116212">17510 10749 214 0,'-11'8'91'0,"1"-1"0"15,0 2-27-15,0-2-25 0,10 2-37 16,-10-4-2-16,10 0 0 0,0-3-2 16,2 1 2-16,5 0-1 0,8 0 1 0,5-1 0 15,6 3-1-15,5-1-1 0,2 0-2 16,4 1-2-16,1 0-13 0,-2-1-24 16,0 1-26-16,-4 0-16 0,-4 0-3 15</inkml:trace>
  <inkml:trace contextRef="#ctx0" brushRef="#br0" timeOffset="116369.5">17660 10978 157 0,'-25'9'84'0,"2"1"-1"16,4 0-8-16,5 0-17 0,3-2-9 0,11-1-43 16,0-2-5-16,0-2-1 0,12-1-3 15,7-2-1-15,8 0-16 0,6 0-53 16,4 0-17-16,3-11-2 0,5 11-2 15</inkml:trace>
  <inkml:trace contextRef="#ctx0" brushRef="#br0" timeOffset="121253.72">18064 10346 159 0,'-14'-17'91'0,"-1"2"-2"0,0 1-16 16,2 1-24-16,-1 1-30 0,3 2-19 16,0 2-1-16,1 8 2 0,1-8 2 15,9 8-1-15,-16 2 3 0,16 8 2 0,-12 8 2 16,12 8-1-16,-19 5 4 0,4 9-1 15,-4 5 1-15,-2 7-1 0,-4 5-2 16,-5 7 0-16,-4 6-2 0,-4 7-2 16,-3 3 0-16,-4 6-2 0,-1 1 0 15,0-1 0-15,1-2-2 0,3-6 0 16,5-4-1-16,4-5-1 0,4-6-1 0,5-4 0 16,4-7 0-16,6-7-4 0,2-6-1 15,12-8-5-15,0-8-6 0,0-10-28 16,0-8-49-16,0-5-6 0,7 0 1 0</inkml:trace>
  <inkml:trace contextRef="#ctx0" brushRef="#br0" timeOffset="121553.74">18100 10348 126 0,'23'-30'92'0,"-4"8"2"0,0 4 0 15,-3 3-11-15,2 6-56 0,-1 1-24 16,3 8-1-16,0 0 2 0,1 0-1 0,0 0 1 16,1 8-1-16,-3 6 0 15,0 5 2-15,-3 6-2 0,-2 3 2 0,-5 2 3 16,-4 3-2-16,-5 2 0 0,0 1 2 16,-8 1-1-16,-6 1 0 0,-8-2 1 15,-4-2-1-15,-8-2-1 0,-3-3-3 0,-7-4 0 16,-1-2 0-16,-2-5-1 0,-1-2-2 15,0-3 0-15,2-3-1 0,2-1-3 16,5-3-5-16,5-2-3 0,6-4-14 16,7 0-74-16,7 0-6 0,14 0 0 15,0 0 2-15</inkml:trace>
  <inkml:trace contextRef="#ctx0" brushRef="#br0" timeOffset="121752.34">18558 10830 161 0,'29'9'103'0,"-3"1"0"15,-4-1-2-15,-3 4-3 0,-5 1-69 16,-1 1-26-16,-4-1-3 0,-2 1 1 16,-3 0-2-16,-1-1-2 0,0 1-4 15,1 0-3-15,-1 0-7 0,3 0-30 16,0-2-48-16,1-2-6 0,3-3-1 0</inkml:trace>
  <inkml:trace contextRef="#ctx0" brushRef="#br0" timeOffset="122418.93">19654 10578 140 0,'26'0'101'0,"-7"0"1"0,-8 2 1 16,-6 7-1-16,-4 6-53 0,-1 4-47 16,0 2-2-16,-9 3 0 0,-1 4 0 15,-3 0-1-15,-2 1 0 0,-2 0 0 16,3 3-2-16,0-2 0 0,2-1-1 16,4-5 1-16,8-2 1 0,-10-6 1 0,10-2-1 15,0-3-1-15,0-5 0 0,0-3 0 16,2-3-4-16,1 0 0 0,4 0 0 15,2-16-3-15,3 2 1 0,5-3-1 16,4-3 3-16,2-1 1 0,5-2-1 16,2 1 5-16,2 1 1 0,1 0 2 0,2 2 4 15,0 2 0-15,-3 3 1 0,-2 6 1 16,-7 8 3-16,-4 0-2 0,-6 1 2 16,-5 8-2-16,-6 5 0 0,-2 2-3 0,0 5-1 15,0 1 0-15,-17 2-1 0,8 0-3 16,-2 0-2-16,0-1 3 0,2 1 0 15,9-2-1-15,-13-3 1 0,13-2-1 16,1-5 0-16,4-2 1 0,5-4-2 16,4-5 1-16,7-1 0 0,5 0-1 15,4-8-1-15,7-2 1 0,4-5-3 0,5-4 1 16,6-5-1-16,2-3-1 0,3-2 2 16,0 0-2-16,0-2 1 0,-1 1 1 15,-3 2 2-15,-4 2-2 0,-3 1 3 16,-8 3 0-16,-5 3 2 0,-8 3 0 0,-8 6 0 15,-9 10 2-15,-8-8 2 0,0 8-1 16,0 2 0-16,-21 5 1 0,0 3 1 16,-5 3-3-16,-4 4 1 0,-1 1 0 15,-1 2-2-15,0 4 0 0,2 1-1 16,1 2-1-16,6 2 0 0,2 0 0 0,4 1-1 16,7-1 0-16,10 0 0 0,0-3 0 15,0-3 0-15,0-4-1 0,8-1 1 16,9-6 0-16,3-3-1 0,5-4 0 15,3-4-2-15,2-1-2 0,1 0-4 16,2-9-6-16,0 0-33 0,1-5-52 0,2-1-3 16,-4-2-1-16</inkml:trace>
  <inkml:trace contextRef="#ctx0" brushRef="#br0" timeOffset="122668.98">21123 10646 223 0,'0'-8'99'16,"0"8"-1"-16,0 0-1 0,0 0-56 0,-15 4-36 15,15 7-3-15,-17 5 1 0,8 5-1 16,-1 4 1-16,10 2-2 0,-13 2 3 16,13 2-1-16,0 3 0 0,0 1-1 15,0 0-1-15,0-2 1 0,2-5-1 0,3-1 0 16,1-5-1-16,1-3 0 0,2-4-1 15,-1-4-2-15,1-2-5 0,2-5-4 16,0-3-8-16,1-1-35 0,2 0-39 16,0-14-5-16,4 3-1 0</inkml:trace>
  <inkml:trace contextRef="#ctx0" brushRef="#br0" timeOffset="122819.09">21367 10810 137 0,'0'-18'96'0,"0"4"-4"0,0 4 2 16,-22 10-14-16,2-8-20 0,-5 8-46 15,-6 2-3-15,-5 4-4 0,-1 2 0 0,-1 3-4 16,-1 2 1-16,0 1-4 0,1 1 0 16,2 2-3-16,1-1-4 0,3 1-4 15,3 0-7-15,5-2-21 0,2-2-57 16,6-2-7-16,4-2-3 0</inkml:trace>
  <inkml:trace contextRef="#ctx0" brushRef="#br0" timeOffset="123018.74">21361 10705 169 0,'40'-9'100'16,"-1"9"0"-16,-4 0 0 0,-2 0-10 16,-1 1-86-16,0 1-3 0,2-1-1 15,-1 0-1-15,-1-1-1 0,0 0 0 0,0 0-4 16,3 0-3-16,1 0-7 0,0 0-24 15,0 0-40-15,0 0-14 0,-4-7 0 16,-3 7 3-16</inkml:trace>
  <inkml:trace contextRef="#ctx0" brushRef="#br0" timeOffset="123517.97">22029 10592 205 0,'-13'-8'85'0,"-2"8"0"16,0-9-10-16,-4 9-18 0,1 3-34 15,-3 3-16-15,-4 6-1 0,-1 7 1 16,-4 5 1-16,0 5-1 0,-3 6-1 15,0 2 1-15,2 2-3 0,2 3-2 0,2 1 0 16,4 0 0-16,2-1-2 0,7-2 2 16,2-3 0-16,12-3-1 0,0-7-1 15,0-4-1-15,7-7-2 0,10-6 0 16,7-5-2-16,5-5-3 0,7 0 0 16,2 0-3-16,4-16-1 0,4 1 0 0,3-3 1 15,1-4 2-15,2-2 2 0,1-4 1 16,-1-1 3-16,1-2 2 0,-2 3-1 15,-4 0 3-15,-2 1 0 0,-5 3 1 0,-3 2-1 16,-4 3-1-16,-4 2 1 16,-4 3-1-16,-4 2 1 0,-4 3-1 0,-3 2 1 15,-4 7 2-15,-4-9 1 0,-2 9 2 16,-2 0 1-16,0 0 3 0,0 0-1 16,-2 0 1-16,0 0 0 0,0 0 0 0,0 0-1 15,0 0-1-15,0 5-2 0,-12 3 0 16,2 3-2-16,-4 3 0 0,-1 2 0 15,-3 2 1-15,1-1-2 0,-2 3 0 16,3 2-2-16,-1-1 0 0,1 2 0 16,3 2 1-16,0-2-2 0,3-1 0 0,10-1 1 15,0-3 0-15,0-3 0 0,0-3-1 16,5-4 2-16,9-3-2 0,2-2 0 16,4-3 0-16,2 0 0 0,2 0-3 15,0-11-3-15,1 6-3 0,-1-4-3 16,0 0-3-16,-2-2-9 0,-1 1-35 0,0-5-38 15,-4 3-7-15,0 1 1 0</inkml:trace>
  <inkml:trace contextRef="#ctx0" brushRef="#br0" timeOffset="123950.87">22989 10785 205 0,'0'0'87'0,"0"0"-7"0,0 0-14 0,0 0-18 16,-11 0-26-16,11 0-21 0,-9 0-1 15,9 2 3-15,-12 4-1 0,3 1 1 16,-1 4 1-16,-4 1 2 0,-1 1-1 16,-2 2-3-16,-1 2 4 0,-2 0 2 15,-1 0-2-15,0 0 0 0,-1 0-1 16,0 1-1-16,1-2 0 0,1-1 0 0,0-1-2 15,4-5-1-15,1 2-1 0,4-4 1 16,0 2-2-16,0-2 1 0,1 0 0 16,2 1-2-16,8-1-3 0,-15 1 0 15,15-1-1-15,-11 0-2 0,11-1-8 16,0-1-42-16,0-3-40 0,0-2 2 0,0 0-3 16</inkml:trace>
  <inkml:trace contextRef="#ctx0" brushRef="#br0" timeOffset="124333.76">22489 10794 214 0,'-19'0'96'0,"-1"0"0"16,3 0-7-16,3 2-54 0,5-2-35 15,10-13-1 1,9 6 1-16,6 7 0 0,3-11 0 16,5 11 0-16,5-11 0 0,1 11 0 15,1-8 0-15,0 8 1 0,1 0 1 16,-3-9 0-16,-2 9-1 0,-5 0 2 16,-2 2 3-16,-4 2 0 0,-6 4 0 15,-4 2 2-15,-3 3-1 0,-3 1 1 0,0 2 0 16,0 4 1-16,-14 2 0 0,2 0-3 15,-2 3 0-15,-3 1-1 0,-2 1 0 16,-1 1 0-16,0 0-1 0,1 0-2 0,0 0-1 16,2-2-1-16,1 0-3 15,4-3-3-15,0-1-1 0,12-2-5 0,-9-4-4 16,9-6-25-16,2-4-55 0,4-5-8 16,5-1-1-16,6 0 1 0</inkml:trace>
  <inkml:trace contextRef="#ctx0" brushRef="#br0" timeOffset="124750.74">23194 10930 205 0,'7'-7'90'0,"0"7"-12"15,-4 0-11-15,-3 0-11 0,0 0-15 16,0 1-18-16,-10 5-17 0,10 2-2 15,-15 1-1-15,15 2 1 0,-14-1-2 0,14 2-1 16,-10 1-1-16,10 0 1 0,0 1-1 16,0 0 1-16,0-2 0 0,0-1-1 15,0-4 2-15,7-2-1 0,5-4 0 16,3-1 0-16,2 0 0 0,2-8-1 16,3 0 1-16,1-5-1 0,3-3 1 0,-1-2 0 15,2-3-2-15,-2 0 2 0,-1-1 3 16,-3 0-1-16,-3 1 1 0,-2 0 1 15,-3 2-1-15,-1 1 0 0,-4 4-1 16,-5 3 0-16,-3 11-1 0,0 0-1 16,-9 0 0-16,-5 0 0 0,-2 5-1 15,-4 5-1-15,-1 2 1 0,1 2 0 0,-1 1 0 16,0-1-1-16,2 2 0 0,-1 0-1 16,1 0-3-16,3-2-5 0,2 1-2 15,3-3-13-15,11-3-34 0,-11-3-42 0,11-1-4 16,0-3 1-16</inkml:trace>
  <inkml:trace contextRef="#ctx0" brushRef="#br0" timeOffset="125649.93">23966 10949 143 0,'9'-8'94'0,"-2"8"2"16,-4 0-9-16,-1-10-19 0,-2 10-31 15,0-7-34-15,-9-3-2 16,9 10-3-16,-17-11 0 0,7 11 0 16,-1-11-1-16,-1 11 2 0,0 0 1 0,-3 0-1 15,-2 0 3-15,-5 2 2 0,-4 8-2 16,-3 3 4-16,-5 5 0 0,-4 4 1 15,-4 3-1-15,2 4 1 0,0 2-2 16,0 1-1-16,4 2 1 0,2 1 0 16,3 0-3-16,5-2-2 0,7-3 2 15,7-5-1-15,12-6 0 0,0-7 2 0,9-8-2 16,11-4 2-16,12 0-3 0,9-11 1 16,8-4-2-16,6-7 1 0,5-5-3 15,5-5-1-15,4-5 0 0,4-4-3 16,1-4 2-16,0-3-2 0,1-2 2 15,-5 1 2-15,-5 1 4 0,-7 3-1 0,-8 2 2 16,-8 3 2-16,-7 3-1 0,-8 6 2 16,-8 3 0-16,-8 7 0 0,-9 5-1 15,-2 9 0-15,0 7 0 0,-18 0 3 16,-2 4-2-16,-6 8 1 0,-4 5 1 0,-2 5-2 16,-1 5 0-16,2 3 1 0,3 3-2 15,2 3-1-15,4 1 2 0,3 1-3 16,6-1 3-16,13 0-3 0,-11-2-1 0,11-4 0 15,4-2 1-15,9-5 0 16,5-5 0-16,8-4 0 0,6-5-3 0,7-4 4 16,6-6-4-16,5 0 3 0,4 0 1 15,6-14-2-15,2-3-1 0,4-4 1 16,4-6 0-16,0-4-1 0,0-4 1 0,-2-2-1 16,-2-1 1-16,-5 1-1 0,-8 1 0 15,-5 1 0-15,-9 2 0 0,-8 5 0 16,-10 6 0-16,-12 4 0 0,-9 8 0 15,-12 10 0-15,-11 5 0 16,-11 7 0-16,-8 7-1 16,-5 3 1-16,-3 6 0 0,-1 0-1 0,0 4 1 0,2 2 0 15,5 2 0-15,6 1 1 0,5 0 1 16,9-1-2-16,10-1 1 0,14 0 0 16,0-2 0-16,4-1 0 0,13-1 0 15,11-2 0-15,9-1 2 0,7-1-3 0,6-1 0 16,6-2 0-16,3-3 0 0,3-1-7 15,2-4-8-15,1-5-15 0,1-1-77 16,-3-6-6-16,-3-4-1 0,-8 0 0 16</inkml:trace>
  <inkml:trace contextRef="#ctx0" brushRef="#br0" timeOffset="125797.16">25429 11361 180 0,'-26'17'101'0,"0"1"-3"16,1-3-2-16,2 0-18 0,6-2-78 16,1-4-37-16,6 0-58 0,10-4-6 15,-14-3 1-15</inkml:trace>
  <inkml:trace contextRef="#ctx0" brushRef="#br0" timeOffset="130362.7">10644 12372 202 0,'-11'15'87'0,"-1"2"-4"16,-4 4-3-16,0 2-17 0,-4 7-27 15,-5 4-25-15,-3 5-1 0,-1 7-3 0,-6 7-2 16,0 9 1-16,-4 10-1 0,-4 9-2 16,-1 5-1-16,-1 6-2 0,-3 1 0 15,3 1-2-15,-1-2-3 0,5-2-2 16,2-6-2-16,4-8-5 0,7-7-12 16,1-9-47-16,7-11-28 0,6-14 0 0,3-17 0 15</inkml:trace>
  <inkml:trace contextRef="#ctx0" brushRef="#br0" timeOffset="130677.84">10374 12403 169 0,'28'-19'90'0,"0"3"0"0,1 4-26 15,1 4-23-15,1 8-17 0,0-8-16 16,1 8-4-16,-2 1 0 0,1 4 1 16,-2 0 1-16,1 6 0 0,-4 4-1 15,-2 4 2-15,-5 2-1 0,-4 3 0 0,-4 2 1 16,-7 1-1-16,-4 2-2 0,0 1 2 16,-10-1-3-16,-4 1 1 0,-6-2 0 15,-4 0-1-15,-7-2-1 0,-5 1 1 0,-2-4-1 16,-3-2 0-16,-3-2 0 0,2-2-1 15,2-3-1-15,-3-2-1 0,6-3-4 16,3-1-5-16,3-2-4 0,5-2-34 16,5-1-47-16,8 0-6 0,13-2 1 15</inkml:trace>
  <inkml:trace contextRef="#ctx0" brushRef="#br0" timeOffset="130961.07">11203 13210 158 0,'8'14'100'0,"-2"0"-1"15,1 1-1-15,0 1-5 0,-2 0-76 16,2 1-16-16,-2 0-1 0,0-1-1 0,1 0 0 16,-1 1 0-16,-1-1-1 0,-1 1-1 15,0 0-1-15,2 0-4 0,2-1-7 16,1-3-33-16,0-4-45 0,1-3-5 16,1-5 0-16</inkml:trace>
  <inkml:trace contextRef="#ctx0" brushRef="#br0" timeOffset="131876.97">12628 12777 184 0,'-13'10'98'0,"1"7"0"16,0 7 0-16,-3 6-31 0,-2 7-61 16,-2 4-4-16,0 6-1 0,-2 2 0 15,-1 1-1-15,0 1 1 0,2-1-1 16,0 1 0-16,3-2 3 0,0-3-3 0,2-5 0 15,1-6 0-15,3-7 0 0,1-8 0 16,10-9 0-16,-12-7-3 0,12-4 1 16,0-9-2-16,0-7-2 0,4-8-1 0,4-7-1 15,6-5-2-15,1-5 0 0,6-2-2 16,3-4 4-16,4-1-1 0,4 0 4 16,0 1 3-16,2 2 0 0,1 4 4 15,-1 4 9-15,-2 8-4 0,-4 6 5 16,-2 10-2-16,-5 13 1 0,-6 0-3 0,-5 0 0 15,-4 7 0-15,-5 11-1 0,-1 7-3 16,0 5-5-16,-8 4 3 16,8 3-2-16,-16 2 0 0,16 1 1 0,-16 1-1 15,16-2 0-15,-12 0 1 0,12-3-2 16,0-2 1-16,0-4-1 0,0-4 0 0,4-6 0 16,5-4-2-16,4-6 0 0,2-6 1 15,5-4 0-15,2 0-2 0,2-8 0 16,4-4 2-16,2-4 0 0,2-5-1 0,4-4 2 15,0-2 0-15,3-4 0 16,1-2 0-16,1-2 0 0,-1 0 0 0,-1 0 0 16,-2 2 0-16,-1 0-1 0,-5 2-1 15,-5 2 1-15,-3 3 0 0,-4 2 1 16,-7 1-1-16,-4 3 0 0,-6 3 2 16,-2 2 1-16,0 3 1 0,-11 3 0 0,0 9 2 15,-6-7 2-15,-2 7-1 0,-5 3 0 16,-2 6-1-16,-1 4 2 0,-1 6-1 15,-1 6-1-15,1 3 0 0,1 7-2 16,5 3-1-16,1 3 0 0,6 2 1 16,1 2-1-16,6-1 0 0,8 0-1 0,0-3 0 15,0-3 0-15,3-4 0 0,8-5 0 16,6-6 1-16,6-6-1 0,5-7 0 16,4-7-2-16,6-3-2 0,3 0-3 15,4-13-2-15,2-3-3 0,2-6-9 0,1-5-27 16,1-5-36-16,0-3-8 0,-1-4 1 15</inkml:trace>
  <inkml:trace contextRef="#ctx0" brushRef="#br0" timeOffset="132061.15">13831 12967 130 0,'10'-22'90'15,"-4"3"2"-15,-4 5-6 0,-2 6-6 0,0 8-23 16,0 0-40-16,-14 3-11 0,6 7-1 16,0 7-2-16,8 4 0 0,-14 6-1 15,14 1-1-15,0 6 0 0,0 2 0 16,0 3 2-16,0 2-3 0,4 1 2 0,6 1-1 15,2-1-1-15,2-2-1 0,3-5-1 16,1-1-1-16,1-7-2 0,3-4-3 16,0-7-5-16,0-3-4 0,1-9-25 15,0-4-27-15,-1 0-24 0,-1-11 1 16,2-6 2-16</inkml:trace>
  <inkml:trace contextRef="#ctx0" brushRef="#br0" timeOffset="132210.41">14259 13118 166 0,'8'-36'93'0,"-6"5"1"0,-2 8-2 15,0 7-13-15,-9 8-28 0,-4 8-37 16,-7 1 0-16,-7 9-5 0,-6 9 1 0,-7 8-2 16,-5 6 2-16,-2 2-1 0,-1 0-5 15,3 3-4-15,-2 0-1 0,5-1-5 16,4 0-5-16,4-3-10 0,6-2-53 16,4-5-33-16,4-5-4 0,6-6 2 15</inkml:trace>
  <inkml:trace contextRef="#ctx0" brushRef="#br0" timeOffset="132392.37">14221 13057 220 0,'55'-20'95'16,"-2"5"1"-16,1 3-1 0,-1 4-71 16,-1 8-24-16,0-11 2 0,-1 11-2 15,-2-7 0-15,-1 7 0 0,1-10-1 0,1 10-3 16,5-10-7-16,2 10-17 0,1-16-54 15,-2 4-11-15,0-1-4 0</inkml:trace>
  <inkml:trace contextRef="#ctx0" brushRef="#br0" timeOffset="133492.53">15366 12686 126 0,'-11'0'97'0,"-4"-9"4"0,-6 9-6 0,-2 0-15 15,-3 5-25-15,-3 4-40 0,-2 7-5 16,-3 3-3-16,-2 5-1 0,-1 4 0 15,1 3-3-15,0 7-2 0,-1 5 0 0,2 4 0 16,1 3 1 0,2 2-1-16,3-1-1 0,3 0 0 0,3 0 0 0,4-3 0 15,4-3 2-15,3-3-3 0,3-7 0 16,9-2-1-16,0-7-1 0,0-9 0 16,0-9 0-16,2-8-2 0,11 0 3 15,1-10-1-15,7-5-3 0,2-6 1 0,1-4 2 16,2-3 0-16,1-1 0 0,2-4 2 15,0-1 0-15,2 1 0 0,0-2-2 16,0 2 2-16,-1 1 1 0,-1 3 0 16,-2 2 0-16,-1 6 1 0,-3 2-1 15,0 2-1-15,-1 1 1 0,0 1 1 0,-2 1-1 16,2 0 0-16,0 0 0 0,0-1 0 16,1 1 0-16,0 0-1 0,0 1 1 15,-3 1-1-15,0 0-1 0,-1 1 0 16,-2 2 2-16,-2-1 0 0,-1 3 0 0,-3 7-1 15,0-12 1-15,-4 12 0 0,-2 0 0 16,-1-7 1-16,-2 7 0 0,-2 0 0 16,1 0-1-16,-1 0-1 0,0 0 2 15,0 0 1-15,0 0-1 0,0 0 0 16,0 0 0-16,0 0 0 16,0 0-2-1,-8 0 0 1,8 4 2-1,-10 0-1-15,10 4 1 16,-14 1 1-16,14 2-1 0,-17-2 1 0,7 3 0 16,1-1 0-16,-1 0-1 0,1 1 0 15,-1-2 0-15,1 2 0 0,1 0 2 16,-3 0-3-16,3 2 2 0,0 0 1 16,-2 2-1-16,1 3 1 0,-1 4 1 15,0 2 1-15,-2 4-1 0,0 4 1 0,-1 2-2 16,2 2-1-16,1 0 1 0,-1 1-2 15,11-1 0-15,-14 0-1 0,14-4 0 16,0-4 0-16,0-3 1 0,0-7-1 16,7-6 0-16,4-7 1 0,6-6 1 15,3 0-2-15,3 0 0 0,3-18 0 0,4 1-1 16,2-5-1-16,2-6-1 0,1-2-2 16,3-3 1-16,-3-3 0 0,-1 1-2 15,-3 1 2-15,-1 2 1 0,-4 0 1 0,-5 3 0 16,0 2 1-16,-3 4 0 15,-4 3 2-15,-3 4 0 0,-3 4-2 0,-3 5 1 16,-3 7-2-16,-1 0 0 0,0 0 1 16,-1 0 0-16,0 0-2 15,0 0 2-15,0 0 0 0,0 0 0 0,2 0 2 16,-2 0 0-16,1 0-1 0,1 0-1 16,-2 0 0-16,2 0 1 0,0-9-1 15,1 9 1-15,1-7 0 16,-1 7-1-16,2-8-1 0,0 8 2 15,0 0 0-15,1-8 0 0,0 8 0 0,0 1 0 16,-2 0 2-16,0 2-1 0,-2 2 3 16,-2 4 0-16,0 2-1 0,0 4 2 15,-9 2-1-15,-1 3 1 0,-1 3 1 16,-2 2-2-16,-3 0-1 0,0 2 3 16,-1-1-3-16,0 1 0 0,0 1-2 0,1-3-1 15,4 1 4-15,1-2-3 0,1-2-1 16,10-2 0-16,0-2 0 0,0-3-3 15,0-2 2-15,0-2-1 0,1-2 1 16,8-2 0-16,0-1-5 0,2-3 3 16,3-3-1-16,0 0 0 0,3 0 0 0,-2 0-2 15,1-7 1-15,0 7-3 0,1-13-2 16,2 4 1-16,-1-1-4 0,2-3-2 16,0-2-5-16,2 0-8 0,-1-1-15 15,1 0-16-15,-3-1-12 0,2 1-7 16,-3 0-3-16</inkml:trace>
  <inkml:trace contextRef="#ctx0" brushRef="#br0" timeOffset="133875.07">16200 13153 140 0,'2'0'61'0,"-2"0"-1"0,0 0 0 16,0 2-1-16,0 3-7 0,0 3-8 15,0-1-11-15,-11 3-24 0,11 1-8 0,0 1 1 16,-10 3-2-16,10 0 0 0,0 2 0 16,0 1 2-16,0-1-1 0,0 1-1 15,0-1 1-15,2 1 1 0,2-3-1 16,2-1 0-16,-1-2 2 0,2-3 0 16,1-2 0-16,2-6-1 0,-1-1 1 0,1 0 2 15,3-10-3-15,-1-2 0 0,4-5-1 16,-1-3 0-16,2-4-1 0,1-5 1 15,0-1 0-15,-1 0 1 0,-1-1 0 16,-2 1-3-16,-2 1 3 0,-3 4-1 0,-5 3 0 16,-4 6 1-16,0 5-1 0,0 11 0 15,-16 0 0-15,-2 0 0 0,-5 6 0 16,-3 8 0-16,-4 5-1 0,-1 4 0 16,0 1-2-16,3 2-3 0,4 0-1 15,3-1-4-15,6-2-21 0,4-3-50 16,11-3-15-16,0-4-3 0,0-5 1 0</inkml:trace>
  <inkml:trace contextRef="#ctx0" brushRef="#br0" timeOffset="134516.81">16834 13162 174 0,'1'2'90'0,"-1"3"1"0,0 1-9 0,-18 1-14 15,2 1-17-15,-5 2-36 0,-1 2-7 16,-3 4-4-16,2-1 0 0,0 1 0 16,0 2-2-16,2 1 4 0,3 3-6 15,2-2 1-15,5 0-1 0,11 1-3 16,-10-2 4-16,10-1-1 0,2-4-1 0,5-1 0 16,4-5 1-16,5-4-4 0,3-4 5 15,3 0-1-15,3-9 0 0,2-3 0 16,3-6-2-16,2-6 2 0,1-6 0 15,2-5-1-15,1-5 0 0,3-3-1 16,1-4 0-16,-1 0 0 0,-1-3 0 0,-1 1 0 16,0 2 0-16,-5 4 0 0,-3 2 1 15,-4 5 1-15,-3 6 0 0,-4 6 1 16,-7 8 1-16,-6 7 1 0,-5 9-2 0,0 0 2 16,0 7-1-16,-13 6 1 15,0 7-1-15,0 4 2 0,-1 5-3 0,0 3 1 16,3 3 0-16,1 2 0 0,10 2 0 15,-8 0 0-15,8-1 1 0,0-1-1 16,6-3 2-16,6-5-3 0,4-2 1 0,6-6 0 16,5-4-1-16,4-5 0 15,4-6 0-15,1-6 0 0,3 0 0 0,4 0 0 16,-1-17-1-16,3-1 1 0,0-5 0 16,3-6 1-16,-1-5-2 0,0-3 2 15,-3-2-1-15,-5 0 0 0,-3 0-1 16,-5 1-1-16,-7 3 2 0,-4 3-1 0,-8 4-1 15,-6 6 1-15,-6 7-1 0,0 9 1 16,-14 6 0-16,-4 0 0 0,-9 9 1 16,-6 9 2-16,-6 6-1 0,-2 7-1 15,1 3 2-15,-1 4-1 0,4 3 0 0,3 3 0 16,4 1 0-16,3 0-1 0,8-1-1 16,7-2 0-16,12-4-1 0,0-2 0 15,2-6-6-15,13-4-2 0,9-6-4 16,8-8-6-16,9-3-46 0,4-6-42 15,6-3-1-15,1 0 0 0</inkml:trace>
  <inkml:trace contextRef="#ctx0" brushRef="#br0" timeOffset="134707.01">18400 13021 185 0,'3'-13'105'0,"-2"5"0"0,1 8-1 16,0-9-6-16,1 9-91 0,0 1-4 15,1 2-3-15,2 2-1 0,5-4-2 16,3 1-3-16,5-1-1 0,5 0 0 16,7 1-3-16,8 1-3 0,5-1-1 0,2 1-4 15,2 1-20-15,-2-2-17 0,-6-1-36 16,-4 2-2-16,-9-1-3 0</inkml:trace>
  <inkml:trace contextRef="#ctx0" brushRef="#br0" timeOffset="134858.03">18666 13219 167 0,'-32'21'100'0,"2"-1"-2"16,5-2-14-16,8 0-15 0,4-2-27 16,13-1-29-16,0-2-8 0,0-3-1 15,8-1 0-15,8-2-1 0,7 0-1 0,7-2 0 16,6-1-2-16,7-2-2 0,8-1-4 16,5-1-4-16,5 0-7 0,4 0-44 15,3-13-37-15,1 1-3 0,2-2 0 16</inkml:trace>
  <inkml:trace contextRef="#ctx0" brushRef="#br0" timeOffset="135091.23">19951 12978 163 0,'12'-9'88'16,"-4"9"-1"-16,-8 0-11 0,0 0-12 0,0 4-13 15,-20 10-24-15,-3 8-19 0,-7 8 0 16,-6 6-1-16,-7 4 0 0,-6 4-2 15,-4 5 1-15,-3 1-1 0,-1 2-1 16,-3 0-1-16,1 0 0 0,4-4-3 0,3-1-1 16,7-5-3-16,7-6-3 0,6-8-4 15,12-9 1-15,6-7-5 0,14-10-3 16,0-2-14-16,3 0-22 0,10-19-23 16,8-3-14-16,4-8 0 0</inkml:trace>
  <inkml:trace contextRef="#ctx0" brushRef="#br0" timeOffset="135290.81">19814 12983 194 0,'34'-16'76'16,"-1"7"-7"-16,-6 9 2 0,-2 3-8 0,-2 9-7 15,-4 8-31-15,-2 10-15 0,0 4-2 16,-2 5-1-16,2 2-2 0,-1 1 0 16,2 1 1-16,-2-1 1 0,3-2-3 15,0-3 0-15,0-3 2 0,3-8-2 16,4-6 1-16,3-8-2 0,3-8 1 0,3-4-4 15,4 0-6-15,4-21-4 0,0-1-2 16,4-8-4-16,2-6-23 0,2-6-50 16,1-4-14-16,3-1 1 0,1-1 0 15</inkml:trace>
  <inkml:trace contextRef="#ctx0" brushRef="#br0" timeOffset="136172.66">21117 12884 157 0,'0'14'87'0,"-13"4"-1"0,0 3-6 15,-6 4-8-15,-1 3-16 0,-5 5-27 16,-3 3-15-16,1 3-2 0,-1 2 0 0,0 0 0 16,2 4-4-16,3-2-3 0,1 0-1 15,4-1-2-15,4 0 0 0,5-3 0 16,9-4-1-16,0-4 0 0,0-8 0 0,1-7 0 16,12-7 1-16,7-6 1 0,5-3-2 15,7 0 0-15,4-14-1 0,2-3-1 16,3-7 1-16,4-7 0 0,-2-4-1 15,-1-2-2-15,-2-4 0 0,-5 1 2 16,-4 0-1-16,-6 1 5 0,-5 1-4 16,-6 2 0-16,-9 6 0 0,-5 1 2 15,0 7-2-15,-8 3 1 0,-5 7-1 0,-5 5-1 16,-4 7 0-16,-1 0-7 0,-1 0 5 16,3 0 0-16,2 0-4 0,4 6-1 15,5 0-1-15,10 2-1 0,0 0-1 0,0 0 0 16,4-1 2-16,11-2 0 15,6 1 2-15,4-3 1 0,4 0 2 0,2 0 3 16,2-2 1-16,1 0 2 0,-1 0 2 16,-2 0 1-16,-1 0 3 0,-2-1 0 15,-5 2 3-15,-1 0-1 0,-5 2 1 0,-5 3-1 16,-4 3 0-16,-5 3-1 0,-3 3 0 16,0 2-3-16,0 4-1 0,-10 1-2 15,10-1 0-15,-16 0-1 0,8 1 1 16,-1-1 0-16,1-1-2 0,-2-3 1 15,1 0 0-15,9-4-1 0,-14-2 1 0,14-5-1 16,0-4 0-16,0-3-1 0,0 0 0 16,0-7 0-16,9-4-1 0,4-1-5 15,4-4 1-15,2-1 1 0,4 0-3 16,2-2 2-16,1 2 1 0,2 1-1 16,1 3 2-16,0 1-2 0,1 2 6 15,-4 10 1-15,-2 0 2 0,-3 0 2 0,-5 2 0 16,-4 7 1-16,-3 6 0 0,-4 4 0 15,-2 2 0-15,-2 2-1 0,0 0-1 16,-1 2-2-16,0-2-2 0,1 0 1 16,-1-2 0-16,2-3 2 0,2-1-1 0,3-5-1 15,4-3 0-15,7-4 0 0,5-4 0 16,4-1-1-16,9 0 1 0,5-10 0 16,3 0-1-16,9-3-1 0,3-4-1 15,5-4 2-15,2-3 2 0,2-5-2 16,0-2 0-16,-1-1 3 0,-2-2 2 0,-5 2 1 15,-6 1 0-15,-6 2 2 0,-7 0-2 16,-9 3 0-16,-6 3 0 0,-11 4 0 16,-11 3-2-16,-1 7-3 0,-10 9 0 15,-8 0 1-15,-9 0-2 0,-8 3 0 0,-6 7 0 16,-4 6-2-16,-4 2 2 0,0 3 0 16,-1 5 0-16,0 3-1 0,3 2 0 15,2 3 1-15,6 2 2 0,7 1-3 16,5 1 2-16,9 1-1 0,8 0-3 15,10 2-2-15,0-2-4 0,8 1-2 0,11-3-7 16,9-1-21-16,7-2-68 0,7-2-3 16,5-4-3-16,4-3 5 0</inkml:trace>
  <inkml:trace contextRef="#ctx0" brushRef="#br0" timeOffset="138320.64">8487 7038 140 0,'-10'-11'85'0,"10"11"-1"0,0-10 1 16,-12 10-24-16,12-10-22 0,-7 10-23 0,7 0-13 16,0 0 0-16,0 0 0 0,0 0 1 15,0 5-1-15,0 7 0 0,0 2 1 16,0 5 0-16,0 7 1 0,0 4-4 16,0 8 1-16,-10 7 0 0,10 7 1 15,-16 4-2-15,3 4 2 0,-2 3-3 0,-5 3-1 16,-2-1 1-16,-6 1 0 0,-3-2-1 15,-4-2 1-15,-2-3 0 0,-2-5 1 16,-1-3-1-16,-1-7-3 0,-1-7 2 16,1-5-2-16,-1-5 1 0,0-2-3 15,2-5 0-15,-3-3-1 0,2-2-1 0,1-3-2 16,2-2 3-16,1-1 1 0,2-1 2 16,2-2 1-16,4-1 0 0,4 0 2 15,0 1 0-15,7-3 1 0,2-1 0 16,7 1-1-16,9-2 1 0,0 1-1 0,0-2 1 15,7 0 3-15,6 1-1 16,3-1 2-16,3 2 0 0,4 0 0 16,-1 1 2-16,3 3-1 0,0 1 1 15,1 1 1-15,-1 5-2 0,-1 1 1 16,1 5-3-16,-4 4-1 0,-1 5 0 0,-1 4-1 16,-2 3 0-16,-3 1 0 0,-3 3-1 15,-1 1-1-15,-2 0 2 0,-3 2 1 16,-2 0 1-16,-3-1 0 0,0 1 2 15,0-2 0-15,0 0 0 0,-12-2 2 16,4-2-2-16,-4 0 1 0,1 1-2 0,-5 3-1 16,0 2-1-16,-2 3 0 0,0 5 1 15,-3 5-1-15,0 3-2 0,3 2 1 16,0 3 0-16,3 3-1 0,1 0 0 16,3 1-1-16,11 1 0 0,-13 0 0 15,13-1-1-15,0-4 1 0,0 0 1 0,6-3-2 16,0-3 0-16,2-2 0 0,3 0 0 15,1 0 2-15,-1 0 0 0,0 0 0 16,-1 2 0-16,-3 0-1 0,-1 1 0 16,-3 2-5-16,-1-1 5 0,0 1 1 15,-2 1 5-15,0 0-6 0,0 0 0 0,0 0 0 16,-9-2-1-16,9 0 1 0,0 0 0 16,-9 1 1-16,9 1 0 0,0-1-1 15,0 3-1-15,0 0 1 0,-8 1 0 16,8 1 0-16,0 1 1 0,0 0-2 0,0 1 2 15,0-2-1-15,0 0 0 0,1-1 0 16,1-4 1-16,1-3-1 0,-1-2 0 16,1-2 0-16,2-2 0 0,-2-1 0 15,2-2-1-15,0-1 1 0,0 0 0 0,0 0 4 16,-2 1-4-16,2 0 0 0,-2 2-7 16,1 0 7-16,2 1 0 0,-2 2 8 15,1 1-8-15,0 2 0 0,0 0 0 16,1 1-3-16,3 2 3 0,-1-2 0 15,3 0 0-15,1-1 0 0,4-2-1 0,2-4-2 16,5 0-1-16,4-6-3 0,4-4-3 16,8-3-2-16,5-5-4 0,8-5-15 15,6-3-71-15,6-3-5 0,6-5-2 16,10-2 3-16</inkml:trace>
  <inkml:trace contextRef="#ctx0" brushRef="#br0" timeOffset="146046.71">19739 4541 205 0,'0'0'94'0,"-11"-12"0"15,11 12-28-15,-15-12-15 0,15 12-43 0,-16-11 0 16,6 11-1-16,-1-8-1 0,1 8-1 16,-1 0-3-16,2 0 0 0,9 0-1 15,-12 0-1-15,12 2 1 16,0 3-2-16,0 0 1 15,2 2-1-15,4-1 1 0,2 1 0 0,2 0 0 16,3 1 0-16,0 2 0 0,2-1 0 16,1 1 0-16,2 1 1 0,-1-1 0 15,3-2 1-15,0 0-1 0,1 1 0 0,2-2 1 16,2 0 0-16,2-2-1 16,1-2 0-16,3 0 0 0,2-2 0 0,2-1-1 15,1 0 1-15,2 0 0 0,2-10 2 16,1 10-3-16,-1-8 1 0,1 8 0 15,-1-10-1-15,-2 10 0 0,-1-9 0 0,-1 9 0 16,-1 0 0-16,-3-7 1 16,-2 7-3-16,-1 0 2 0,-3 0 0 0,-1 0 0 15,0 3 0-15,-2 0 0 0,-3-1 0 16,0 0 3-16,-1 0-3 0,-3 0 3 16,-1-1 4-16,-2-1 2 0,-4 0-2 0,1 0-1 15,-5 0 0-15,-3 0 1 0,-1-12-1 16,-1 12-3-16,0-12-1 0,-16-1-2 15,7 13-3-15,-2-14 4 16,-3 5 0-16,1 1 0 0,-4-1-1 16,0-1 0-16,-3 1 1 0,0 1-1 15,-3 0 0-15,-2 8 2 0,-1-12-2 0,-4 12 0 16,-2 0-2-16,-4 0 4 0,-3 0-2 16,-6 0 2-16,-3 3-4 0,-4 4 2 15,-2 3 0-15,-2 2 0 0,0 4 0 16,-2-2 0-16,1 3 3 0,0 0-6 0,1 0 3 15,1 0-2-15,5-3 4 0,1 1-2 16,4-3 0-16,3-1 0 0,4-2 0 16,3-4 0-16,3 0-3 0,2-2 3 15,2-2 0-15,2-1 0 0,2 0 0 16,3 0 0-16,0 0-1 0,2 0 1 0,4 0-1 16,1-7 1-16,2 7 0 0,3 0 1 15,-1-9-1-15,10 9-1 16,0-9 1-16,1 9 0 15,2 0 0-15,2 0 0 0,2 0 1 16,1-7-2-16,3 7 1 0,1 0 1 0,1 0-1 16,3 0 0-16,2 0-1 0,2 0 1 15,3 0 0-15,3 0 0 0,3 0-2 16,2 0 1-16,4-7 1 0,1 7-1 16,2 0 0-16,4 0 2 0,1-9 0 0,3 9-2 15,-2 0 1-15,1 0 3 0,2-9-2 16,-2 9 0-16,0 0-1 0,-2 0-1 15,-1 0 2-15,-2 0-1 0,-2 0 0 16,-2 0 1-16,-2-7 2 0,-3 7-7 16,-2 0 5-16,-3 0-1 0,-1 0 0 0,-4 0 0 15,-5-9 0-15,0 9 0 0,-3 0 1 16,-1 0-1-16,-4-8-2 0,-2 8 3 16,-3 0-1-16,-1 0 0 0,-2-10 0 15,0 2 0-15,-11 8-1 16,11 0 2-16,-12-7-1 0,-1-1 0 15,-5-2 0 1,9 10 0-16,-3-11-1 0,-1 11 0 16,-2-11 0-16,-4 11-1 0,0-11 2 15,-4 11-3-15,-3-12 0 0,-3 12 2 16,-2-13 0-16,-2 13-1 0,-2-12 2 0,-3 12 0 16,-1-8 0-16,0 8 0 0,0 0-2 15,0-9 4-15,-1 9 0 0,4 0-2 16,1 0 0-16,1 0 1 0,3 0 0 15,2 0-1-15,1 2 1 0,3 0 0 16,4-1-1-16,0 2-1 0,1-1 1 0,3-1 0 16,1 0 0-16,2-1 0 0,0 0 0 15,2 1 1-15,0-1-2 0,2 0-1 16,1 0 1-16,0 0 1 0,-7 0 0 16,16 0-2-16,-12 0 2 0,12 0-1 15,0 0-1-15,0 0 1 0,0 0 2 16,0 3-2-16,6-1 0 15,4 2 0-15,3 0 1 0,2 1 1 16,4-1 0-16,3 2 0 0,3 0-1 0,3 1-2 16,4 0 1-16,1 0 2 0,5 1 2 15,4-1-3-15,1 2 0 0,5-3-1 16,1 1 1-16,2-1-1 0,2-1 1 16,-1-1 0-16,0 0 0 0,0-1 0 15,-3 0-1-15,-1-2 1 0,-3 0 1 0,-3 0-1 16,-4-1-1-16,-5 0 0 0,-5 0-4 15,-4 0 0-15,-5 0-3 0,-4 0-8 16,-5 0-17-16,-6 5-57 0,-4 4-12 16,0 2-1-16,0 1 1 0</inkml:trace>
  <inkml:trace contextRef="#ctx0" brushRef="#br0" timeOffset="147898.84">16944 6793 209 0,'0'-7'82'15,"0"7"-6"-15,0 0-13 0,-11-10-17 16,11 10-20-16,0 0-21 0,-8 0-2 0,8 0 0 16,0 0 0-16,0 0 0 0,1 0-1 15,2 2 2-15,1 4-2 0,0 3 1 16,2 2 0-16,2 5 1 0,2 2 1 15,1 3-1-15,0 2-2 0,2 2 1 16,2 4-2-16,0 0 1 0,2 1-2 0,0 2 1 16,2-3 0-16,-1 0-2 0,3-3 1 15,1-2-1-15,0-3 2 0,3-6-1 16,2-3 1-16,2-4 2 0,2-4-2 16,3-4-1-16,3 0 0 0,4 0 0 0,2-12 0 15,3 3 0-15,4-3 0 0,4-2 0 16,1 1 0-16,2 0-2 0,2 2 2 15,2 2 0-15,-1 1 1 0,2 8-1 16,-2 0 1-16,0 0 0 0,-1 0 0 16,-2 0-1-16,-1 6 1 0,-5 3 0 0,1 4-2 15,-4 1 2-15,-1 2-1 0,0 0 2 16,-2 0-2-16,2-1 0 0,0-1 0 16,3-3 1-16,2-2-1 0,0-6 0 15,4 0 0-15,1-3 0 0,2 0 0 0,1 0 0 16,1-14 1-16,0 3-1 0,2-2 0 15,-1-2 0-15,1-1 1 0,-1-2 0 16,-2 0-1-16,0 1 1 0,-2 1-1 16,-3 1 0-16,0 3-1 0,0 4 2 0,-2 8-1 15,-1-9 1-15,2 9-1 16,-1 1 0-16,2 3 1 0,-1 2-1 0,0 2 1 16,1 2 0-16,2 2 1 0,-1-1-2 15,1 1 0-15,1-3 0 0,1-1 0 16,0-3 1-16,1-2 0 0,0-3-1 0,0 0 0 15,0 0 0-15,2-10 0 0,0 0 0 16,1-2 0 0,0-3 1-16,-1 0-1 0,0-4-1 0,0 1 0 0,0 0 1 15,-2 2 1-15,-2 0-1 0,-2 3 0 16,-1 1 0-16,-4 1 0 0,0 4-1 16,-5 7 1-16,-1-9 1 0,-5 9-1 15,-3 0 0-15,0 0-1 0,-5 4 1 0,-2 1 0 16,-5 2 0-16,2 0 0 0,-3 2 0 15,-1 0 1-15,-2 0-2 0,1 2 1 16,0-3 0-16,-1 2 1 0,0-2-1 16,0-1 1-16,1 1-1 0,0-2 1 15,1-1 1-15,1-1-2 0,1-2 1 16,-2-1 0-16,3-1 0 0,1 0-1 0,0 0 1 16,1-8-1-16,-1 8 0 0,1-11 1 15,-1 4-2-15,-2-1 1 0,-2 1 0 16,0-2 0-16,-2 3 2 0,-4-2 2 0,-1 8 2 15,-1-13-1-15,-2 13 0 0,-3-10 0 16,-3 10 1-16,-1 0-1 0,-3-8 0 16,1 8-1-16,-3 0-3 0,-1 0-2 31,0 0 2-31,0 0 0 16,0 0 0-16,0 0 0 15,-10 0-1 1,10 0-1-16,0 0-6 15,0 0-4-15,-10 0-6 0,10 0-42 16,2-9-48-16,0 9 1 0,-1-9-2 0</inkml:trace>
  <inkml:trace contextRef="#ctx0" brushRef="#br0" timeOffset="152857.44">16189 5182 132 0,'-11'0'78'0,"1"-11"-8"16,-1 11-3-16,1-14-4 0,1 14-14 15,0-12-20-15,9 12-28 0,-16-11 1 0,16 11-1 16,-12-9 1-16,12 9 0 0,-12-8-1 16,12 8 0-16,-11-8 0 0,11 8 1 15,-9 0-1-15,9-7 2 0,0 7-2 16,-10 0 1-16,10 0 0 0,0 0 0 15,0 0-1-15,-10-7 1 0,10 7-1 0,0 0-2 32,0 0 2-32,0 1-1 31,0 0 0-31,0-1 1 0,0 1-1 0,1-1-1 16,-1 1-1-16,1 0 1 0,1-1 1 15,-1 2 0-15,2-2-1 0,-1 0 1 16,3 0 2-16,0 0-3 0,0 0 2 15,1 0 1-15,1 0-2 0,2 0 0 16,-1 0 0-16,2 0 1 0,1-9-1 0,-1 9-1 16,0 0 0-16,0 0 2 0,-1-8-1 15,-1 8 0-15,-1 0 1 0,-1 0 1 16,0-7 0-16,-2 7 0 0,-1 0 1 16,-1 0 0-16,0 0-1 0,-1 0 3 15,-1 1 2-15,0 1 0 0,0 3 1 0,0 4 0 16,0 0-1-16,0 5 2 0,-13 3-1 15,13 3 0-15,-17 4-2 0,7 4-2 16,-3 4-2-16,-1 4-1 0,-3 4 0 16,0 4-1-16,-3 1 2 0,1 1-4 15,-1-1 2-15,0 0-1 0,3-3-2 0,0-1-1 16,4-3-1-16,2-4-3 0,11-3-5 16,-11-3-34-16,11-5-52 0,0-6-3 15,1-6-1-15,4-6 4 0</inkml:trace>
  <inkml:trace contextRef="#ctx0" brushRef="#br0" timeOffset="157307.51">10089 4050 138 0,'0'0'30'0,"0"2"-5"0,0-2-9 0,0 0 6 15,0 1 9-15,0 1-1 16,0-1-1-16,0 1-1 0,2-1-1 0,0 1 3 16,0 0-1-16,1-1 2 0,-1 1-12 15,0-1-14-15,0 0 0 0,0 0-1 16,1 1 1-16,-2-2 0 0,0 0-2 0,0 0 0 15,-1 0-1-15,1 0-1 0,1 0-1 16,-2 0 0 0,1 0 1-16,2 0-1 0,-1 0 2 15,1 0 0-15,0 1-1 0,2 1 0 16,-2-1 0-16,1 1 0 0,2 0 0 0,0 1 0 16,1 0-1-16,-1 0 0 0,2 1 0 15,-1-1 0-15,0 1 0 0,-1 0 0 16,2-1 0-16,-2 0 0 0,0 0 0 15,-3-1 0-15,2 0 1 0,-1-1-1 16,1 1 0-16,-2-2 1 0,0 0 0 0,3 0 1 16,-4 0-2-16,2 0 2 0,-1 0-1 15,1 0 0-15,0-7-1 0,1 7 2 16,-2 0 1-16,3-7-2 0,-1 7 1 16,0-9-4-16,0 9 6 0,1-9-2 15,1 9 0-15,1-12 1 0,-2 12 3 0,2-12-5 16,0 12 1-16,1-13-1 0,0 6-1 15,2-1 1-15,1 0-1 0,-1-2 0 16,2 1 0-16,0 0-1 0,-1 1-2 0,2-1 4 16,-2 2-2-16,1 7 1 15,-2-14 0-15,0 14 0 0,0-13 0 0,-2 13 0 16,-1-10 2-16,-1 10-1 0,-1 0 1 16,-2-9-1-16,0 9 1 0,-2 0 2 15,1 0 0-15,-3 0 0 0,0 0-1 16,0 0 2-16,0 0 0 0,0 0-1 0,0 0 1 15,0 0-1-15,0 0-2 0,0 0 2 16,0 0-1-16,0 0-1 0,0 0-3 31,0 0 0-15,0 0 0-16,0 0 2 16,0 0 1-1,0 0 1-15,0 0 2 0,0 0 1 16,0 0-1-16,0 0-1 0,0 0 2 15,0 0-1-15,0 0-1 0,0 0 2 0,0 0-7 16,0 0-6-16,0 0-5 16,0 0-4-16,0 0-5 0,0 0-34 15,3 0-50-15,0 2-4 0,2-2-4 16</inkml:trace>
  <inkml:trace contextRef="#ctx0" brushRef="#br0" timeOffset="158304.81">10127 4003 140 0,'6'-8'78'0,"0"0"-6"0,-1 1-9 0,1 0-5 16,-3 7-11-16,-1-13-18 0,1 13-29 16,0-7 0-16,0 7 0 0,0 0-1 15,-1 0 2-15,1 0 0 0,-2 0 2 0,-1 0-1 16,0 0 0-16,0 1 1 0,0 2 3 16,0 0 0-16,0-1 1 0,0 2 1 15,0-3-3-15,0 2-1 0,0-1 0 16,0-1 1-16,0 0-2 0,0 0-1 0,1-1 0 15,0 0 0-15,3 2 0 0,-1-2-1 16,1 2 2-16,0-1-1 0,3-1 0 16,0 1 0-16,2 0 0 0,1 1-1 15,-1-2-1-15,2 0 1 0,0 0-1 16,1 0 0-16,0 0 0 0,1 0 0 0,-1 0 0 16,-3 0 0-16,0 0 0 0,0 0 0 15,0 0 0-15,-2 0-1 0,-2 0 2 16,0-8 1-16,-1 8 0 0,2 0 1 15,-1-9 1-15,-1 9-1 0,1-11 0 16,2 3 0-16,-1 0 1 0,1-1-1 0,1 0-2 16,-2 1 4-16,0-1-5 0,3 0 1 15,-3 0 1-15,0 1-1 0,0-2 0 16,0 10 2-16,-1-11 0 0,-1 11 3 16,-2-8-1-16,0 8-4 0,-2 0 2 15,0 0 2-15,0-6-3 0,0 6 2 0,0 0-2 16,0-9 0-16,0 9-1 0,0-10-2 15,0 10-1-15,-9 0-2 16,9-9-8-16,0 9-3 0,0 0-12 16,-10 0-40-16,10 1-37 0,-8 7-4 0,8 1 1 15</inkml:trace>
  <inkml:trace contextRef="#ctx0" brushRef="#br0" timeOffset="158968.87">9704 4559 169 0,'0'0'68'15,"-11"-7"-12"-15,11 7-12 0,-10-8-12 16,10 8-9-16,0 0-6 0,0 0-6 0,0-8-1 16,1 8-3-16,3 0 2 0,-1 0-3 15,1-9-1-15,2 9 2 0,-4 0-1 16,4-8-2-16,-1 8-1 0,2 0 0 16,-1 0 0-16,0-8-1 0,1 8 0 15,-1 0 3-15,2 0 0 0,-2 0 0 0,1 0-1 16,2 3 0-16,1 0 0 0,2-1 0 15,3 3 2-15,0 1-2 0,3-1-2 16,2 1 1-16,3 0 0 0,2 0-2 16,3-2 1-16,0 2 1 0,2 0-1 0,1-1-1 15,0 0 0-15,0-2 0 0,-1 0 1 16,0 0-1-16,-3-1 0 0,-1-1 0 16,-5 0 0-16,0 0 0 0,-3 1 3 15,-1-1-2-15,-3-1 1 0,-3 1-1 0,-1 0 1 16,-3-1 1-16,-1 0 3 15,0 1 0-15,-3-1 2 0,-1 0-1 0,0 0-1 16,0 1 1-16,-2 1 0 0,2-2-7 16,-2 0 6-16,0 0-3 0,0 0-5 15,0 0-2-15,0 0-7 0,0 0-9 0,0 0-24 16,0 2-64-16,0 1-1 16,-10 1 5-16,10-1-5 0</inkml:trace>
  <inkml:trace contextRef="#ctx0" brushRef="#br0" timeOffset="161316.47">19611 4698 188 0,'21'0'64'16,"2"0"-4"-16,1-7-1 0,2 7-11 15,0 0-9-15,1 1-20 0,-2 2-18 0,4 0 0 16,0 1 2-16,2 0-1 0,0 3-1 15,2 0 1-15,0 0-2 0,3 0 2 16,0 1 0-16,1-1-2 0,1 1 2 16,1-1-1-16,1 0 0 0,-1 1 1 15,0-2-1-15,0 0 2 0,-1 1-1 0,-2-2 0 16,0 1 0-16,-3-1-1 0,-2 1 0 16,-1-2 0-16,-3 0 0 0,-2-2 1 15,-2-1-1-15,-4 0-1 0,0-1 1 16,-5 0-1-16,0 0 0 0,-5 0 1 0,-1-8 0 15,-3 8 0-15,-2-11 1 0,-3 3-3 16,0 0 2-16,0-2 0 0,-11 1-1 16,2-2 0-16,-2 2 0 0,-5-1 0 15,-2 1 0-15,-3 1 2 0,-4 1-4 16,-2 7 2-16,-5-10 2 0,-2 10-2 0,-4 0 1 16,-3 0 0-16,-3 0-1 0,-3 6 1 15,0-3-1-15,-1 3-1 0,0 0 2 16,0 2-1-16,2-1 1 0,0 0 0 15,3 0 2-15,3-3 0 0,0 2 1 16,5-2 1-16,2-1 0 0,4-2 0 0,3 3 0 16,5-3-3-16,1 0 1 0,2 0-3 15,4 0 1-15,1 0-1 0,5 0 1 16,8 2-1-16,-10-1 0 0,10 0-1 0,0 1 0 16,1 0 1-16,3-2-1 15,4 2 1-15,3-3-1 0,2 0 1 0,4 0 0 16,1 0-1-16,3 0 0 0,2 0 1 15,1 0 1-15,2-9 0 0,1 9-1 16,1 0 1-16,0-11 0 0,2 11 0 0,-1-7-1 16,-1 7 1-16,0 0-1 0,-2 0 1 15,-2-8-1-15,-1 8-1 0,-2 0 2 16,-3 0-1-16,-2 0-1 0,-3 0 1 16,-1 0 3-16,-5 0-3 0,-2 0 1 15,-3 0-1-15,-2-10 1 0,-11 3-1 16,2 7 0-16,-2-9 0 15,-1 9-3-15,-2-12 3 0,-2 12 0 16,0-12 1-16,-1 12-1 0,-2-13 0 16,-1 13 0-16,0-8 1 0,-3 8-1 15,1 0 0-15,0-9 0 0,-3 9 0 0,0 0 0 16,1 0-1-16,-1 0 1 0,1 0 1 16,-1 0 0-16,0 1-1 0,1 2 2 15,1-1 0-15,2 1 1 0,2-2-1 16,1 0 1-16,2 1 2 0,3-2-5 15,1 2 0-15,3-1 1 0,9-1 0 16,-14 0-2-16,14 1 1 0,0-1 0 0,0 2 0 16,0-1-2-16,0 1 0 0,0 2 3 15,3-2-1-15,4 1-1 0,1 1 3 16,2 1-1-16,3-1-1 0,0 1 0 16,4 0 0-16,0 0 1 0,3 0-2 0,2-1 1 15,1-2 1-15,1 2-1 0,1-1-2 16,1-1 1-16,-2 2 1 0,-1-4-1 15,1 1 1-15,-2-1-1 0,-4 0 1 16,1 0 0-16,-3 0 0 0,-2 0 0 0,-3 0 0 16,-1 0 1-16,-3 0-1 0,-1 0 1 15,-1 0 0-15,-2 0 1 0,0 0 0 16,-2 0 1-16,0 0 0 0,-1 0 0 16,1 0 0-16,-1 0 0 0,0 0 1 15,0-8-2-15,0 8 1 0,0 0-2 16,0 0 0-16,0 0 0 0,0 0 0 15,0 0 0-15,0 0-2 16,0 0 0-16,0 0-7 16,0 0-6-16,0 0-35 0,0 1-57 15,-11 3 2-15,11 2-1 0,-20 0 0 0</inkml:trace>
  <inkml:trace contextRef="#ctx0" brushRef="#br0" timeOffset="162698.81">17025 6885 182 0,'-12'0'80'0,"1"-8"-13"16,-2 8-2-16,0 0-11 0,1 0-18 16,-2-10-34-16,2 10 0 0,1 0-2 15,11 0 1-15,-12 0 0 0,12 0 0 16,0 0-2-16,4 0 1 0,4 0 1 16,3 0-1-16,2 0 1 0,4 0 1 15,2 0 0-15,3 0 0 0,2 0 2 16,2 0-2-16,2 1 3 0,0-1-3 15,2 2-1-15,1-1 0 0,0 1 1 0,1 1-1 16,-1-1-1-16,0 2 1 0,1 0-2 16,-1 1 1-16,0 2-3 0,-1 1 3 15,1 0 0-15,0 0 1 0,-1 3-1 16,1-2 0-16,0 3 1 0,2 0-1 0,-1 0 1 16,2 0 1-16,1 0-2 0,0 1 0 15,1-1 1-15,1-1-1 0,-1-1-1 16,-1-1 1-16,1 0 0 0,-1-1 0 15,0-2 1-15,0-1-1 0,-1-1 2 16,-2 0 1-16,0-2-2 0,-2 1 0 0,0-2 1 16,0 1 0-16,0-1 0 0,-1-1-1 15,1 1-1-15,1 0 2 0,0 1-1 16,0-1-1-16,1 1 4 0,0-1-4 16,0 2 0-16,0 0 0 0,2-1 0 15,-1 1-1-15,1-2 2 0,0 1-2 0,0-1 2 16,1 1 1-16,-1-1-6 0,2 1 5 15,-1-1 0-15,0 0-1 0,-1 1 0 16,1-1 0-16,0 0 0 16,1 2 2-16,0-2-2 0,0 2 1 0,0 1 0 15,0 0-1-15,0 1-1 0,1 1 1 0,2 0 1 16,-1 1 0-16,2-2 0 0,2 0-1 16,1-1 0-16,3 1-1 0,1-2 1 15,3-1 0-15,0 0 2 0,5-2-1 16,1 0-1-16,3 0 0 0,1 0-1 15,0-10 0-15,-1 10 0 0,0-8 2 0,-5 8-1 16,0 0 1-16,-4-8-3 0,-3 8 1 16,-2 0-3-16,-4 0-3 0,-3 2-3 15,-2 1-35-15,-1 2-46 0,-3 0-5 0,0 1-1 16</inkml:trace>
  <inkml:trace contextRef="#ctx0" brushRef="#br0" timeOffset="164010.54">21402 6978 131 0,'0'2'91'0,"-9"-1"3"0,9-1-30 16,-13 0 2-16,13 0-21 0,-11 0-40 15,11 0-7-15,0 0-3 16,0 0 1-16,0 0-10 0,0 3-29 0,7-1-41 15,3 2-2-15,5 1 1 16</inkml:trace>
  <inkml:trace contextRef="#ctx0" brushRef="#br0" timeOffset="165429.63">23498 7358 130 0,'9'5'63'0,"2"-1"0"15,0 1-1-15,2 1-3 0,2 1-7 16,1-1-18-16,1 4-28 0,3-3-2 0,-2 3-1 16,3 0-2-16,-1 2 2 0,1-2 0 15,0 0-1-15,-1 0 0 0,1-1-1 16,0 0 1-16,1-1 0 0,0-1 0 16,-1 0-2-16,2-1 0 0,-3 0 3 15,2-2-1-15,-1 0 1 0,-2-1 0 0,2 0 0 16,-2-1-1-16,0 0 2 0,0-1-2 15,2 1 1-15,-3 0-2 0,3 0-1 16,0-1 1-16,1-1 1 0,3 0-2 16,1 0 1-16,1 0 0 0,2 0-2 15,3-8 2-15,0 8-1 0,2-8 0 0,1 8 0 16,2-10 1-16,0 10-2 0,0-11 1 16,0 11-1-16,-1-11 0 0,0 11-1 15,-1-10 2-15,1 10 2 0,-2 0-2 16,0-9 0-16,1 9-2 0,1 0 2 0,-1 0 0 15,1-9 2-15,1 9-2 0,0 0 1 16,0 0-1-16,2 0-1 0,0-7 2 16,-1 7-1-16,-1 0 0 0,0 0 0 15,-2 0 0-15,-2 0-1 0,-2 0 1 16,-1 0 0-16,-3 2 0 0,-2-1 1 0,-1 1-2 16,-2 0-1-16,-2 0 4 0,0-1 0 15,-2 1-2-15,0 0 2 0,-1-1-1 16,-3 0-1-16,2 0 0 0,-4-1 1 15,0 1 0-15,0-1 0 0,-3 1 0 0,0 0-2 16,-1-1 1-16,-1 0-2 0,-1 1-2 16,-1-1-7-16,0 0-33 0,0 0-50 15,1 0-1-15,0 0 1 0</inkml:trace>
  <inkml:trace contextRef="#ctx0" brushRef="#br0" timeOffset="166794.47">27823 6976 202 0,'0'0'84'0,"0"-8"-1"0,0 8-19 16,-9 0-21-16,9 0-26 0,-12 0-16 16,0 0-1-16,12 0 1 15,-10 0 0-15,10 0 1 0,-10 7-1 0,10 1 1 16,-15 2-1-16,15 3 0 0,-16-1 1 16,5 5 0-16,0 0-2 0,-1 3 0 15,-3 0 0-15,-1 2-1 0,-3 0 0 16,-2 2-1-16,1-1 0 0,-3-3-2 15,0-1 1-15,1-2-1 0,1-2 1 16,0-2-4-16,0-4-2 0,4-3-11 0,1-3-24 16,2-3-34-16,4 0-8 0,10-8 2 15</inkml:trace>
  <inkml:trace contextRef="#ctx0" brushRef="#br0" timeOffset="167143.87">27490 6993 136 0,'3'0'58'15,"-1"-10"2"-15,0 10-13 0,0 1-13 16,0 1-8-16,0 5 0 0,2-1 1 16,1 2-1-16,1 1 1 0,1 2-9 0,1 0-14 15,1 1 0-15,1 1 1 0,0 0 1 16,0 0-2-16,0 1-1 0,0-2-1 16,-1 0 1-16,1 0 0 0,-2-2-2 15,-1 0 0-15,0-1-1 0,-2-2 0 0,1 0 2 16,-2-1 0-16,-1-3 0 0,0 1 1 15,-1-2 1-15,-1 0 0 0,0 0 2 16,0-1-1-16,0 0-2 0,-1-1 1 16,0 0 0-16,1 0-1 0,-1 0-1 15,0 0-1-15,0 0 0 0,0 1-2 0,1-1 1 16,-1 0 3-16,2 2-2 0,-2-2-2 16,2 1 1-16,-1-1 0 0,1 2 0 15,1-1-1-15,-1 0-1 0,0 1 0 16,1-1-1-16,-1 0-7 0,2 1 1 0,1-1-14 15,0-1-68-15,0 0-9 0,1 0 0 16,-1 0 2-16</inkml:trace>
  <inkml:trace contextRef="#ctx0" brushRef="#br0" timeOffset="174636.83">24419 2156 187 0,'0'-10'94'0,"0"1"0"0,0-1-1 16,0 3-60-16,-11-3-30 16,11 10-1-16,-13-12-2 0,5 12 0 0,-4-7 1 15,1 7-1-15,-1 0 0 0,-1 1 2 16,2 11 0-16,-1 5 1 0,-2 7-1 16,1 6 1-16,-1 2 2 0,0 7-2 15,-1 3-1-15,0 4 0 0,-1 6-2 0,1 3-2 16,0 2-4-16,1 0-11 0,0 0-55 15,3-5-23-15,1-2 0 0,0-7 0 16</inkml:trace>
  <inkml:trace contextRef="#ctx0" brushRef="#br0" timeOffset="174850.04">24321 2148 209 0,'27'-21'94'0,"-4"1"-2"16,0 4-1-16,-4 3-73 0,-3 5-18 0,-3 8-5 16,-4 0-16-16,-4 0-38 0,-4 0-28 15,0 3-3-15,-1 4-3 0</inkml:trace>
  <inkml:trace contextRef="#ctx0" brushRef="#br0" timeOffset="175436.65">24817 1877 182 0,'29'-35'82'0,"1"-2"-12"15,-1 0-6-15,2-1-8 0,-2 0-16 16,-1 3-36-16,-2-3 0 0,-1 4 0 15,-2 4 0-15,-2 5 1 0,-5 2-3 16,0 4 0-16,-4 2 0 0,-3 4 0 0,-2 2-1 16,-4 11-1-16,-3-10 0 0,0 10 1 15,0 0-2-15,-11 0 3 16,11 5 0-16,-15 2 1 0,7 2 1 16,-3 4 0-16,0 6 2 0,-3 5-1 15,0 9 0-15,-2 8 0 0,-1 6 1 16,-3 8-2-16,1 7 0 0,-4 6 0 0,-1 7-2 15,-1 6-1-15,-2 6 0 0,-2 8-1 16,2 2 0-16,-3 1 0 0,1 1-2 16,1-3 2-16,0-6-1 0,1-3 0 0,1-6 0 15,1-4-1-15,2-6-1 16,-1-5 1-16,1-5-1 0,0-7 0 0,1-5 0 16,-1-12 0-16,0-6-2 0,0-5 2 15,0-6 0-15,-2-7 1 0,1-4 0 16,-1-6 1-16,-1-3-1 0,2 0 2 0,0-9-1 15,2-4-1-15,1-3 1 0,5-6 0 16,3-5 0-16,4-3 0 0,9-5 0 16,0-1 0-16,0-4 0 0,0-2 0 15,3 0 0-15,7-2 0 0,3 0 0 16,4-1 5-16,2 2-3 0,3 2 0 0,1-1 0 16,1 2 1-16,2 1 0 0,1 1 3 15,0 3-2-15,2 2 1 0,2 2-2 16,1 1-2-16,1 2 1 0,2 5 1 15,0 0-1-15,2 5-1 0,-2 3-1 16,1 4-2-16,-1 1-2 0,-1 10-3 0,-2 0-2 16,-1 0-14-16,-4 0-49 15,-2 3-23-15,-2 4-2 0,-4 4 1 0</inkml:trace>
  <inkml:trace contextRef="#ctx0" brushRef="#br0" timeOffset="176152.3">26296 1989 129 0,'10'-11'99'16,"-2"1"-2"-16,1 0 1 0,-4 3-6 16,-2 7-69-16,-2 0-16 0,-1 0-1 15,0 0 1-15,-10 9-6 0,-1 4 0 0,-4 3-1 16,-3 5 1-16,-2 6-1 0,-2 6 0 15,-2 7 0-15,-2 3 1 0,0 4 0 16,0 1-2-16,-1 2 1 0,1-2 0 16,0 1 0-16,0-1 0 0,2-4 2 15,1 1 0-15,1-4-1 0,0 2 0 0,1-3 0 16,-3-1-1-16,1 1 1 0,0-2 2 16,1-1-3-16,-2 2 0 0,1-2 2 15,2-2-3-15,0-1-1 0,1 0-1 16,2-3-4-16,2-2-3 0,1-2-2 15,4-4-10-15,1-5-14 0,10-5-35 0,-10-5-26 16,10-3 2-16</inkml:trace>
  <inkml:trace contextRef="#ctx0" brushRef="#br0" timeOffset="176542.59">26258 2003 167 0,'22'-23'91'16,"2"-2"-1"-16,3 1-30 0,-1-4-12 0,3 3-20 15,1 1-22-15,0 0-1 0,1 1-3 16,-1 2-1-16,1 5 2 0,0 8-2 15,-2 8 1-15,-4 0 1 0,-1 0-1 16,-4 3 0-16,-4 8 0 0,-4 7-1 16,-5 2 4-16,-5 5-4 0,-2 3 2 0,0 3-2 15,-11 1 1-15,-2-2 0 0,-4 4 0 16,-5-2 1-16,-3-2 0 0,-3-1 0 16,-2-4-2-16,-1 1 5 0,0-5-3 15,-1-1-1-15,2-3 0 0,0-4-1 16,1 1-1-16,2-3-1 0,2-1-2 0,1-1-1 15,3-2-4-15,3-1-1 0,1 0-2 16,4-1-1-16,1-3-8 16,4 1-19-16,8-3-33 0,0 0-17 0,0 0 1 0</inkml:trace>
  <inkml:trace contextRef="#ctx0" brushRef="#br0" timeOffset="176784.95">26887 1638 176 0,'30'-28'66'0,"0"1"-5"0,0 0-6 15,-1 2-8-15,-2 4-4 0,0 1-9 16,-5 2-12-16,0 3-15 0,-2 2 2 0,-2 2 0 16,-3 3-1-16,-6 8 0 0,-2 0-3 15,-6 0 0-15,-1 1 1 0,0 8-2 16,-13 7-1-16,-1 4-2 0,-2 6-1 15,-4 5-1-15,0 5-4 0,-2 3-8 16,0 6-49-16,-4-1-37 0,1 5-1 0,-2-2 0 16</inkml:trace>
  <inkml:trace contextRef="#ctx0" brushRef="#br0" timeOffset="177184.74">26775 2760 195 0,'7'9'104'16,"-3"0"-3"-16,1-3 3 0,-3 3-2 15,3-2-99-15,-1-1 0 0,1 1-5 16,2-3 3-16,-1 2-4 0,0-1-5 0,2-2-5 16,3-2 0-16,1 6-28 0,3 4-55 15,0 1-8-15,2 2 0 16,-2-1 1-16</inkml:trace>
  <inkml:trace contextRef="#ctx0" brushRef="#br0" timeOffset="178450.48">27549 2158 136 0,'1'6'94'0,"-1"1"-1"15,0 2 1-15,0 2-14 0,-12 4-66 16,12 2-10-16,-19 5-3 0,4 1-2 0,-4 4 1 16,-2 3 0-16,-2 1-1 15,-2 2 1-15,0 5 0 0,1-2 2 0,0 1-3 16,0-2 0-16,2-3 0 0,2-5 1 16,1-5-1-16,5-7-1 0,4-5 0 15,10-10 0-15,0 0-1 0,0 0-6 0,0-18 4 16,10-2 0-16,6-5 0 15,4-4 0-15,4-3 4 0,1-3 1 0,5-1 2 16,0 0 0-16,0 2 1 0,-1 2 2 16,-1 1-1-16,-2 4 0 0,-1 4 0 0,-2 4 0 15,-4 5-3-15,-1 4 0 0,-5 10-1 16,0 0 0-16,-3 0 1 0,-3 6 0 16,-1 5 0-16,0 5 0 0,-1 2 0 15,1 3-1-15,-1-1 1 0,2 1 0 16,0 2-1-16,-1-1 0 0,0-2 1 15,0-1-1-15,-1 0 1 0,0-3 0 0,1-2-1 16,1-2 0-16,-1-2 1 0,2-2-1 16,2-3 1-16,1-3 0 0,2-2-1 15,3 0 0-15,4 0 0 0,3-9 0 16,4 0 1-16,5-1-1 0,3-5 0 16,4-1 0-16,1-3-1 0,1-1 1 0,2-3 1 15,-2 0 0-15,-1-1-1 0,-1-1 0 16,-4 2 0-16,-3-1 2 0,-4 2-2 15,-6 1 0-15,-4 2 0 0,-6 1 0 0,-3 3-2 16,-5 2 2-16,-3 2 0 0,-1 3 0 16,0-2 0-16,-14 10 1 15,6 0 1-15,-3 2 1 0,-2 6-2 16,-1 2 0-16,-2 6 0 0,0 2 1 16,-1 2 0-16,1 3-2 0,-1 3 0 0,3 1 1 15,-2 0-1-15,3 1 0 16,1 0-1-16,1-2-1 0,3-1 0 0,8-2-2 15,-10-3-2-15,10-4 2 0,0-3-1 16,0-4-1-16,4-5 1 0,3-4 0 16,2 0 2-16,2 0 1 0,3-11 0 0,2 2 3 15,2-4 1-15,1-3 0 0,1 0 1 16,2 0 1-16,0 0 0 0,-1-2-1 16,2 3 0-16,-1 1 0 0,0 3-1 15,-2 3 0-15,-1 8 0 0,-2 0-1 16,-2 0-1-16,-2 0 0 0,-2 9 0 0,-3 2 0 15,-1 4 0-15,-1 3-3 0,0 1-1 16,-1 0-1-16,-1 1-3 0,0-3 2 16,-1 1 0-16,0-3-1 0,1-4 3 15,0-2 0-15,2-3 2 0,0-6 0 16,2 0 3-16,1 0 0 0,3-11 2 0,-1 1-1 16,3-6 2-16,0 0 1 0,0-1 0 15,0-1 0-15,0 1 0 0,0 1 1 16,-3 0-2-16,1 3 0 0,-4 3 0 0,-4 10-1 15,-4-7 0-15,0 7-1 16,0 4-1-16,-15 3-1 0,2 5 0 0,-3 2 0 16,-3 4-3-16,-2 2 0 0,1-1-2 15,1 1-5-15,-1 1-22 0,2-3-32 16,1-1-25-16,4-1-1 0,1-3-3 16</inkml:trace>
  <inkml:trace contextRef="#ctx0" brushRef="#br0" timeOffset="179155.45">28836 2404 173 0,'27'-13'61'0,"1"3"-4"15,0-1-3-15,-2 4-7 0,1 0-12 0,-1 7-14 16,-3-11-16-16,0 11 0 0,-1-8-3 15,-1 8-2-15,0-7 1 0,-2 7 1 16,0-9-2-16,-2 9 2 0,-1-12 2 16,1 12 1-16,-3-11 0 0,0 11 3 15,-3-12-1-15,0 12 1 0,-4-10 0 0,-4 10-1 16,-3 0 1-16,0 0-4 0,-9 2-1 16,-6 6 0-16,-2 1-1 0,-5 5-1 15,-3 3-1-15,-1 1 2 0,0 2-2 16,2 1 0-16,1 1 2 0,0 1-2 0,4 2 0 15,1-3-2-15,5-3 0 0,3-1 1 16,10-4 0-16,0-5-1 0,2-5 0 16,7-4 0-16,5 0-1 0,6 0 1 15,2-13 2-15,3 1 0 0,2-4 0 16,1-3-1-16,0-3 1 0,1 0 2 0,-1-3-1 16,-1 2 0-16,-3 1 0 0,-1 1-1 15,-4 2 0-15,-3 4 0 0,-3 2-1 16,-5 5 1-16,-4 8 0 0,-4 0-2 15,0 1 2-15,0 6-1 16,-14 4 2-16,14 4-1 0,-14 0 1 0,14 1 0 16,-9 1 0-16,9 1-1 0,0-2 1 15,0 0-1-15,2-2 0 0,3-2 0 16,4-3-1-16,5-4 0 0,1-2-1 16,5-3 0-16,2 0-1 0,1-7 1 15,4-3 0-15,1-2 0 0,1-4 0 0,2-3 1 16,0-2 0-16,1-4 1 0,1 0-1 15,-1-1 1-15,0-2 1 0,-2 2 0 16,-2 1 0-16,-2 2 0 0,-3 2 1 0,-5 3 1 16,-3 3-2-16,-6 5-1 15,-4 10 1-15,-5-9 2 0,0 9-2 0,0 0 1 16,-12 5-1-16,2 2 0 0,-4 3-1 16,0 2-1-16,-3 1 2 0,3 1 0 15,-1 1-1-15,1-1 3 0,2 1-3 16,2-1-1-16,10-1 0 0,-12 0 0 15,12-1 0-15,0-1-2 0,0 1-3 0,0-1-4 16,0 0-25-16,0-1-44 0,3-1-16 16,-2 0 2-16</inkml:trace>
  <inkml:trace contextRef="#ctx0" brushRef="#br0" timeOffset="179765.36">26817 3369 202 0,'0'0'72'0,"0"2"-8"0,0-2-5 16,0 1-7-16,0 1-14 0,8-1-32 15,0 2-4-15,3 1 0 0,1-1-1 16,2 3-3-16,3-2 2 0,0 1-1 0,-1 0-2 16,2 1 0-16,-2-1-3 0,1-1-7 15,0 1-4-15,-2 0-14 0,-4-1-29 16,-1-2-25-16,-1 1-3 0</inkml:trace>
  <inkml:trace contextRef="#ctx0" brushRef="#br0" timeOffset="179916.37">26667 3698 147 0,'-25'19'85'0,"6"-2"1"15,3-3-5-15,4-2-12 16,2-4-24-16,10-2-37 0,0-5-5 0,0-1-3 15,6 0-3-15,6 0-1 16,4-7-3-16,5 7-12 0,2-12-31 16,2 5-37-16,3-1-3 0,4-1-1 0</inkml:trace>
  <inkml:trace contextRef="#ctx0" brushRef="#br0" timeOffset="180164.98">27798 3133 194 0,'4'2'95'0,"-3"1"-1"15,-1 2 0-15,0 1-42 0,0 4-49 16,-16 2-2-16,4 4-1 0,-4 2 0 0,-2 2-2 15,-4 3-2-15,-1 3-4 16,-3 5 0-16,0 3-12 0,-2 5-20 0,-1 0-28 16,-1 0-19-16,0-2 0 0</inkml:trace>
  <inkml:trace contextRef="#ctx0" brushRef="#br0" timeOffset="180964.54">27600 3209 189 0,'19'0'69'0,"-2"0"-2"16,0 0-3-16,-3 0-15 0,-1 4-11 16,-3 8-21-16,-1 2-12 0,0 7 0 15,-2 1-1-15,-2 5 0 0,1 1-1 0,-1 1-1 16,1 1 0-16,0 2-1 0,0 0-1 15,0-1 0-15,2-1 0 0,0-3 0 16,0-4 0-16,1-2 0 0,1-7 1 16,1-4-1-16,1-6 0 0,2-4 1 15,1 0-1-15,2-10 0 0,-1-2-1 16,4-5-1-16,2-4-2 0,3-5-2 0,-1-3-3 16,4-2 0-16,2-2-3 0,2-1 2 15,0 0 1-15,1 2 3 0,-1 0 1 16,0 5 2-16,-3 1 0 0,-2 4 2 15,-2 1 4-15,-3 4 1 0,-4 6-3 0,-1 1 0 16,-4 10 0-16,0-11-1 16,-4 11 0-16,0 0-1 0,0 0 2 0,-2 0 0 15,1 0-1-15,0 3 0 0,3-1 1 16,-2-1-1-16,0 2 0 0,1-1 3 16,-1 0 1-16,-2 1 2 0,-1 1 0 0,-3-1 1 15,-1 3 3-15,-2 0-1 0,0 4 2 16,0 3-1-16,-15 3-1 0,6 2-3 15,-2 3-1-15,1 1-1 0,0 1-2 16,0 1-1-16,10 1-1 0,-13 0 1 16,13 0-2-16,0-3 0 0,0-1 0 0,0-5 0 15,0-3-2-15,4-3 3 0,5-4-1 16,3-5-1-16,0-1 1 0,2 0-1 16,-2 0 0-16,1-14 1 0,-1 6-2 15,-2-3 0-15,-2-4 1 0,1 1-3 16,-4-3 2-16,-1-1-1 0,-2 0 2 0,-1-2-1 15,-1 1 2-15,0-2 1 0,0 0-1 16,0 2 3-16,-10 0 0 0,10 0 1 16,-11 3-2-16,11 0 1 0,-11 3-1 15,11 4-1-15,-12 2 0 0,12 7-2 16,-12 0 1-16,12 0-2 0,-9 0 0 0,9 0 0 16,0 4-1-16,0 3 2 0,0 2-1 15,3-2 0-15,4 1 3 0,2-1 0 16,2-1-1-16,1-2 0 0,3-1 0 0,1 0 1 15,2-2 0-15,1 1 0 16,0-2 1-16,1 1-1 0,-1 0-2 0,0 0 2 16,-1-1 0-16,0 1 0 0,-1 1 0 15,0 1 0-15,0 1-1 0,-1 0-10 16,0 4-33-16,-2-1-39 0,2 2-5 16,-2 1-1-16</inkml:trace>
  <inkml:trace contextRef="#ctx0" brushRef="#br0" timeOffset="181813.95">28966 3245 175 0,'9'-11'76'16,"0"11"0"-16,-3-9-6 0,0 9-16 0,-4 0-22 16,-2 0-29-16,0 3-3 0,0 3 0 15,-9 4-2-15,9 3 3 0,-19 2 1 16,3 1 0-16,0 2 0 0,-3 1 0 15,-2 2 0-15,1 0 0 0,-2 0 2 16,1-2-1-16,2-1-3 0,1 0 0 0,2-2-1 16,0-1 0-16,3-2-2 0,2-4 2 15,2-1-2-15,9-2-1 0,-13-2-1 16,13-2-1-16,0-2 2 0,0 0 1 0,0 0 0 16,0-10-1-16,0 0 2 0,4-2-3 15,5-3 2-15,3-3 2 0,3-3 0 16,2 0 1-16,3-2 0 0,1 1 1 15,0 1 1-15,2 1-2 0,0 2 2 16,-2 2 0-16,-1 5 1 0,-1 3 1 0,-5 8 0 16,-1 0 0-16,-4 0 2 15,-4 7-1-15,-2 3-1 0,-2 6-1 0,-1 2 1 16,0 5 2-16,0 2-4 0,0 1 0 16,0-1-1-16,0 1-1 0,0 2-1 15,3-3 0-15,2-3 1 0,1-2 0 0,4-4-2 16,3-3-1-16,2-5 0 0,3-2 2 15,1-6 1-15,3 0 0 0,3 0 3 16,-1-11-2-16,0 1 1 16,1-2-1-16,-2 0 2 0,-1-2-1 0,-2 1-1 15,-2 0 1-15,-2 1-2 0,-2-1 1 16,-3 3-1-16,-2 1-2 0,-1 0-1 0,-5 2 0 16,-3 0-2-16,0 7 0 0,0-13 0 15,-12 13 0-15,2-9 3 0,-4 9 2 16,-3-10 4-16,-2 10 0 0,0-9 3 15,-2 9-2-15,2-9 0 0,-1 9 2 16,1 0-2-16,2 0-1 0,-1 0-4 0,4 0 0 16,2 3 0-16,1 5 0 0,11 0-1 15,-14 4 2-15,14 0-1 0,0 2 0 16,0 2 0-16,0 1 0 0,0 1 1 16,3 1 0-16,0-2-2 0,0 1 0 0,2-1 1 15,-1-3 0-15,2 0 0 0,0-4-1 16,4-1 2-16,1-5 0 0,3 0 0 15,0-4-1-15,2 0 1 0,1 0-1 16,3 0-1-16,-1 0 0 0,1-11 0 16,0 11-4-16,-1-9-2 0,1 9-7 0,-4-7-17 15,0 7-31-15,-3-8-28 0,0 8-2 16,-3 0-1-16</inkml:trace>
  <inkml:trace contextRef="#ctx0" brushRef="#br0" timeOffset="183162.09">21091 3944 161 0,'5'0'71'0,"0"-10"-10"16,0 10 2-16,1 0-10 0,-1 0-11 16,0 3-18-16,-1 3-15 0,1 6-6 0,-1 2-6 15,-1 4 5-15,2 2 1 0,-1 3 3 16,0 2-4-16,1 0 3 0,3 1-5 16,-1 0-3-16,4-3 3 0,-1-1 0 15,3-4 3-15,0-6 0 0,2-3 0 0,3-7 0 16,1-2 1-16,1 0-4 0,3-13 0 15,2 0 0-15,1-3-3 0,1-5-10 16,-1-2-42-16,0-2-37 0,1-1-2 16,1-2 0-16</inkml:trace>
  <inkml:trace contextRef="#ctx0" brushRef="#br0" timeOffset="189123.72">25870 4346 146 0,'0'0'27'0,"0"0"-3"16,0 0-6-16,0-7-5 0,0 7-5 0,0 0-4 15,0 1-1-15,0-1 13 0,0 1 11 16,0 1 1-16,0 3 0 0,-13 2 2 16,13 4 1-16,-21 5 1 0,4 7 0 15,-2 7-1-15,-4 6-13 0,-2 7-11 16,-3 6-2-16,-1 5-1 0,1 3-2 0,1 7-2 16,-1 3 0-16,1 3-3 15,3 4-3-15,1 1-7 0,3 0-43 0,4-1-38 16,4-2-1-16,3-7-2 0</inkml:trace>
  <inkml:trace contextRef="#ctx0" brushRef="#br0" timeOffset="189588.83">25699 4509 178 0,'-11'-9'77'0,"11"-1"-3"0,0 1-5 0,0-1-12 16,0 0-28-16,0 1-29 0,2-3 1 16,6 2 0-16,7 1 0 0,5 1 0 15,3 0 0-15,4-1 0 0,4 9-1 0,3-11 0 16,1 11 0-16,2 0 1 0,-2 0 0 16,1 0 0-16,-4 0-1 0,-2 3 0 15,-6 4 1-15,-5 3 0 0,-6 4 2 16,-7 2-3-16,-6 6 4 0,0 2-3 15,0 4 0-15,-22 0 0 0,3 1 1 16,-6 0 2-16,-3-2-2 0,-4 0 0 0,-2-3-3 16,-1 0 3-16,-1-1-3 0,2-5 2 15,2-1-1-15,3-5-4 0,4-2-9 16,1-5-23-16,4-1-51 0,6-4-6 16,3 0 2-16</inkml:trace>
  <inkml:trace contextRef="#ctx0" brushRef="#br0" timeOffset="189805.75">26678 4200 188 0,'19'2'93'0,"-7"4"2"16,-8 4-2-16,-4 6-45 0,0 2-47 15,-8 3 1-15,-5 4 1 0,-7 0-2 16,-2 1-2-16,-5 4-2 0,1 2-4 16,0 4-19-16,1 2-56 0,2 1-13 0,4 0 1 15</inkml:trace>
  <inkml:trace contextRef="#ctx0" brushRef="#br0" timeOffset="190022.94">26601 4814 168 0,'11'4'102'0,"0"-1"-1"16,0-1 1-16,1-1-2 0,-1-1-93 0,0 0-2 16,2 0-3-16,4 0-1 0,4-10-1 15,5 10-4-15,3-11-2 0,5 11-4 16,7 0-5-16,5 0-12 0,4 0-51 15,2 0-23-15,0 0-1 0,1 1 3 0</inkml:trace>
  <inkml:trace contextRef="#ctx0" brushRef="#br0" timeOffset="190184.67">27054 4994 195 0,'-26'14'101'16,"3"-1"-1"-16,2-2-1 0,5 2-30 15,3-5-63-15,5 1-3 0,8-3-3 16,0-2 0-16,0-2-3 0,5-2-5 16,7 0-5-16,4 0-5 0,6-8-37 0,5 8-39 15,3-7-4-15,3 7 1 0</inkml:trace>
  <inkml:trace contextRef="#ctx0" brushRef="#br0" timeOffset="190438.76">27897 4691 157 0,'0'11'84'0,"0"3"-1"0,-19 5-9 15,1 5-14-15,-9 3-28 0,-3 3-31 16,-3 2-1-16,-3 1-1 0,-2 0-1 0,0 2 1 15,1-3-2-15,1-2-5 16,3-2-3-16,2-3-8 0,4-2 0 0,5-5-5 16,5-5-2-16,5-6-8 0,12-6-15 15,-8-1-18-15,8 0-11 0</inkml:trace>
  <inkml:trace contextRef="#ctx0" brushRef="#br0" timeOffset="190672.34">27666 4802 177 0,'21'-8'82'15,"-4"8"-8"-15,-5 0-13 0,-2 8-13 16,-5 8-10-16,-1 8-21 0,-3 7-12 0,0 5-2 16,0 2-1-16,1 2 0 0,1 0-1 15,-1-1 1-15,0-3-1 0,2-3 0 16,2-6 1-16,3-7 0 0,3-6 1 16,6-10 1-16,2-4 1 0,7 0 0 15,4-18 5-15,5-4-5 0,3-9 0 0,1-5 1 16,3-7-3-16,3-5-3 0,0-2-1 15,1-4-1-15,0 0-4 0,-1 2-1 16,-4 2-10-16,-3 4-11 0,-2 3-39 16,-7 4-31-16,-3 7 0 0,-3 5 3 15</inkml:trace>
  <inkml:trace contextRef="#ctx0" brushRef="#br0" timeOffset="191604.71">28548 4806 149 0,'-15'25'96'0,"-3"-1"1"0,-2 3 0 16,-1 1-29-16,-2 0-42 0,-1 2-21 0,2 0-1 16,2 1-1-16,0-3-1 0,5 0-2 15,3-2-1-15,12 0 0 0,-11-1-1 16,11-2-2-16,0-2 2 0,2-4-1 15,4-4 1-15,3-5-1 0,4-5 1 16,2-3 1-16,3 0 0 0,-1-8 2 0,3-1 1 16,-1-4 0-16,-1-2-1 0,1-5 1 15,-2 2 1-15,-1-1-1 0,-2-1 0 16,1-1 2-16,-4-1-3 0,1 1 0 0,-5 2 6 16,-2 1-6-16,-3 1 0 15,-2 3-1-15,0 3 0 0,0 4 0 0,-19 7-1 16,5 0-1-16,-5 0 1 0,-3 0 0 15,-1 0-6-15,-3 2 6 0,1 5-2 16,-1 1 0-16,2 2-1 0,1 1 1 0,1 0-1 16,3 1-1-16,3 0 0 15,4-1 0-15,12-4 1 0,0-2 0 0,0-3 1 16,0-2 2-16,7 0-1 0,8 0 1 16,4-9 1-16,3 9 1 0,1-14 0 15,3 6 0-15,2-2-1 0,2 2 3 0,0-2-5 16,2 2 4-16,0 2 0 15,-1 6 0-15,-1-11-2 0,-2 11 1 0,-2 0-1 16,-1 0 2-16,-4 0 0 0,-1 0-1 16,-2 3 3-16,-4 2-1 0,-1 0 0 15,-4 1 1-15,-4 0 0 0,-2 3-1 0,-3-3-1 16,0 3-1-16,0-1 1 0,0-1-1 16,-10 1-1-16,10-2-1 0,-12 0-1 15,12 0 0-15,-10-3-1 0,10 2-1 16,0-1 1-16,-9 0 0 0,9-3 1 15,1-1-2-15,1 0 0 0,3 0 4 0,2 0-1 16,2-11-1-16,-1 11 1 0,1-8 1 16,0 8-1-16,2-7 1 0,-2 7 0 15,-1 0 3-15,1 0 2 0,-3 0 0 16,-2 0 0-16,-2 7 1 0,-2 2-1 16,0 4 0-16,0 4 0 0,0 2-2 0,0 3-1 15,0 0-1-15,2 3-1 0,-1-1-1 16,4 1 0-16,1-3-1 0,3-1 1 15,2-4-1-15,6-5-1 0,3-5 2 16,6-7 0-16,5 0 0 0,6 0 1 0,5-11 1 16,1-3 1-16,5-4 2 0,0-4-2 15,2-2 1-15,-1-2-1 0,1-1 0 16,-3 0 0-16,-4 1-1 0,-4 2 1 16,-5 0-2-16,-5 3 0 0,-7 2 0 15,-9 2-2-15,-5 6 1 0,-8 0 0 0,0 3 1 16,0 8 1-16,-20-9 0 0,2 9 3 15,-2 0-2-15,-4 0 1 0,-1 0-1 16,0 1 2-16,2 5 0 0,-1 0 0 16,3 2-2-16,3 4 0 0,3 2-2 15,6 1 0-15,9 4 0 0,0 0 1 16,0 2 0-16,1 1-2 0,9 1 0 0,4 0-2 16,4 2-5-16,4-2-5 0,3-1-29 15,1-3-55-15,2-3-2 0,0-1-1 16</inkml:trace>
  <inkml:trace contextRef="#ctx0" brushRef="#br0" timeOffset="192852.84">19911 4216 166 0,'2'-18'72'15,"0"0"-5"-15,-2 1-7 0,0-1-8 16,0 3-20-16,0 1-21 0,0 4-11 15,-10 0 1-15,10 1-1 0,0 9 2 16,0-10-2-16,3 10 1 16,3 0 1-16,1 0 2 0,2-8 1 15,1 8 2-15,4 0-1 0,1 0 0 16,3-10 3-16,3 10-1 0,2 0-1 16,2-7-1-16,3 7-2 0,1 0-1 15,2 0-2-15,3 0 1 0,-1 3-1 0,2 0 0 16,3 2-1-16,0 0 0 0,0 2-1 15,1 2 2-15,1-2-2 0,-1 0 1 16,0 1 1-16,-1-1-1 0,1-1 0 16,-1-1 0-16,0-2-1 0,1-3 1 15,0 0 1-15,0 0-1 0,1 0 2 0,1-8-2 16,0 8 0-16,0-11 0 0,1 5 2 16,-1-3 1-16,-1 9-2 0,-1-12 0 15,-3 12-1-15,-2-12 0 0,-3 12 0 16,-3-9 1-16,-3 9 0 0,-3 0 0 0,-3-8-2 15,-5 8-1-15,-2 0 1 0,-3 0 1 16,-3 0 1-16,-1 0 0 0,-2 0-1 16,0 0-1-16,-1 0 0 0,-1 0-1 15,1 0 0-15,0 0 1 0,-1 0 0 16,1 0-1-16,-1 0-1 0,0 0 0 0,0 0-1 16,-1 0-2-16,1 0-7 0,0 0-28 15,0 1-48-15,0-1-5 0,-1 2 1 16</inkml:trace>
  <inkml:trace contextRef="#ctx0" brushRef="#br0" timeOffset="195500.49">16838 3988 148 0,'18'0'66'0,"3"0"0"0,1 0-4 15,1-8-4-15,3 8-10 0,1-8-16 0,0 8-25 16,0-13-3-16,1 6 0 0,-1-2-1 16,0 0 1-16,-1-2-2 0,0 0-1 15,0 0 0-15,-1 2-1 0,-1-1 0 16,-1 1-2-16,-1 2-3 0,1 7 0 16,0-11-4-16,-2 11-35 0,0 0-44 0,1 0-4 15,-2 0 0-15</inkml:trace>
</inkml:ink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14DB03-1895-44DA-8432-B9B3970DE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49F1EF3-F108-4758-B4C1-2FE510E39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D9D542-12E9-4F61-8B37-4AF251E94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D430F0-61FC-42DF-9C1C-E64B80012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0B32A2-9E1F-4325-BEFC-691EE97C2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86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9CEC30-764F-47FC-A6DD-910F6EC28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EE58DE-917F-46E0-A942-E3D6E6C06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F463D7-13FB-4803-A60D-2860FCAE2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48921F-360D-49CF-9B4F-9761C517E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68FEBC-7DD2-4086-A5B7-C80AF9326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139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F3629BF-DCF5-4E09-ACEB-C9A4408DDF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5A12C2-69E3-44D8-B1C4-C6566B5B5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6B6E72-149E-4E1E-8F80-1B56E002B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20F955-3C67-488D-958C-4703F1AF1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553FC7-84A7-41CB-874B-D15A862BA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083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627DD6AF-6388-4867-BDE4-73A53CC493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" y="0"/>
            <a:ext cx="121892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81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3D7E8-2168-47A4-9444-A7D7B3D95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D3743B-9340-43D5-8A40-0A81F1C19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D75C13-3077-41A4-89D3-191F94B36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564E9C-0B6E-4881-AD96-63DDE3AEC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114FFF-FF46-4052-A92D-806E77BA2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585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2FBC96-FBDF-46ED-BE0A-D5C9EAC0D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896EBC-C63E-491F-A65A-37F4C3CF9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E06130-8ADD-4D8F-9283-DB49FDEF6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02A77E-ECB0-4DEB-8399-EC74582B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CA8A06-33CD-43FC-9982-404BF7660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151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74821D-74F9-4EB5-9A4A-C8D18692C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22C195-2E9C-41D4-AD1F-AD6219EBA3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FE3258-02EC-447E-B884-8044D1E34A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05EC8-12F2-4BF9-A721-1726DBB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D8E122-2952-4FE9-A959-BD18A4968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7840C8-66E8-4712-9528-50A67D5B6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52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2030FE-E367-482C-8B4A-FC3A40904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5C7D5B-4534-4525-AC8D-F27D826AE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9ACDEA-08B2-4F7F-ABF0-7089CD707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F35F17-4B1C-4CC6-9FD5-E94A74AE6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B28CB62-FBDA-4C55-8EE3-A88AF9383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727F328-2ADC-479C-BEAA-F74D778C1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3864A4C-BF98-4626-AFBA-1ABA668E8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4141ABE-C804-4E4F-A604-2D215BFA2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957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D1BE7D-BA70-43AB-A864-C7145F674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43757A-608C-47A1-8428-A60AAE3AA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9083C30-281B-4DD3-BE6B-89FEDA4DE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88A0F3-81F0-4160-8F60-75CEC6649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375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15A8C0-C568-41EB-BECF-BC937C020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061BAFE-9AA8-4E5B-8499-D15122C23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68ACAB-D83C-4382-89FC-FAEB18ED4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380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E83C3-474B-4739-BDF1-4EB02FED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8F6C91-E6E0-4BD9-A268-2CDB9E634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8497B0-BEEF-46A2-9487-04D0D52356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314617-7A9E-41C1-8F00-176253C99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1E34FE-940E-4B42-BB17-04C26E6E5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62DAF0-736B-4123-95C4-007426C91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839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42DFF7-BEA3-4129-9104-85521432F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2B66488-8365-4E5D-8844-4439A9EB4E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9738D4-5E3D-43C1-923F-38124C201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259F52-7924-4F06-A021-4F2F96DDF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6F7313-47AD-4BDC-AA03-3BDC53209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B76F60-BA2F-4A6A-9216-E81816694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98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7DFE52-DFDA-4BEC-84B3-96E71328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4AB395-1FDF-4998-84A7-66E2787FE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28FB53-4494-47B3-AB5A-492B2A4A5D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2E303-6C81-4AE3-8635-C566BEC19A3B}" type="datetimeFigureOut">
              <a:rPr lang="zh-CN" altLang="en-US" smtClean="0"/>
              <a:t>2021/5/26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11B6D6-846C-49B5-9AE9-AA3463C49A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CF12C3-18D9-4B46-93A3-6AF14263CD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695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emf"/><Relationship Id="rId4" Type="http://schemas.openxmlformats.org/officeDocument/2006/relationships/customXml" Target="../ink/ink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emf"/><Relationship Id="rId4" Type="http://schemas.openxmlformats.org/officeDocument/2006/relationships/customXml" Target="../ink/ink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emf"/><Relationship Id="rId4" Type="http://schemas.openxmlformats.org/officeDocument/2006/relationships/customXml" Target="../ink/ink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793E8DE9-0372-4C59-B8B3-2D7980E8520F}"/>
                  </a:ext>
                </a:extLst>
              </p14:cNvPr>
              <p14:cNvContentPartPr/>
              <p14:nvPr/>
            </p14:nvContentPartPr>
            <p14:xfrm>
              <a:off x="1410120" y="256320"/>
              <a:ext cx="4673520" cy="315504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793E8DE9-0372-4C59-B8B3-2D7980E8520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0760" y="246960"/>
                <a:ext cx="4692240" cy="31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DE86DF7F-D91C-4987-A681-2BDDDBFCDECA}"/>
                  </a:ext>
                </a:extLst>
              </p14:cNvPr>
              <p14:cNvContentPartPr/>
              <p14:nvPr/>
            </p14:nvContentPartPr>
            <p14:xfrm>
              <a:off x="1643760" y="3001680"/>
              <a:ext cx="3399120" cy="220248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DE86DF7F-D91C-4987-A681-2BDDDBFCDEC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34400" y="2992320"/>
                <a:ext cx="3417840" cy="222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8418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1FBCCC03-0D3C-4E9E-A61E-67FE44816607}"/>
                  </a:ext>
                </a:extLst>
              </p14:cNvPr>
              <p14:cNvContentPartPr/>
              <p14:nvPr/>
            </p14:nvContentPartPr>
            <p14:xfrm>
              <a:off x="309240" y="195840"/>
              <a:ext cx="7460640" cy="24055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1FBCCC03-0D3C-4E9E-A61E-67FE4481660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9880" y="186480"/>
                <a:ext cx="7479360" cy="242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9E2D93CA-3650-4671-BD38-EF211803DD8C}"/>
                  </a:ext>
                </a:extLst>
              </p14:cNvPr>
              <p14:cNvContentPartPr/>
              <p14:nvPr/>
            </p14:nvContentPartPr>
            <p14:xfrm>
              <a:off x="639000" y="173880"/>
              <a:ext cx="8785080" cy="570240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9E2D93CA-3650-4671-BD38-EF211803DD8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9640" y="164520"/>
                <a:ext cx="8803800" cy="572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4674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C0F2CB0E-CADC-4B50-9A3F-B143B2D05AFC}"/>
                  </a:ext>
                </a:extLst>
              </p14:cNvPr>
              <p14:cNvContentPartPr/>
              <p14:nvPr/>
            </p14:nvContentPartPr>
            <p14:xfrm>
              <a:off x="352800" y="369720"/>
              <a:ext cx="10715040" cy="4870800"/>
            </p14:xfrm>
          </p:contentPart>
        </mc:Choice>
        <mc:Fallback xmlns=""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C0F2CB0E-CADC-4B50-9A3F-B143B2D05AF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3440" y="360360"/>
                <a:ext cx="10733760" cy="488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036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F07C7BD-F1EB-4C26-A4BF-AD48D9C5AD5C}"/>
                  </a:ext>
                </a:extLst>
              </p14:cNvPr>
              <p14:cNvContentPartPr/>
              <p14:nvPr/>
            </p14:nvContentPartPr>
            <p14:xfrm>
              <a:off x="1937160" y="337320"/>
              <a:ext cx="6968160" cy="52488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F07C7BD-F1EB-4C26-A4BF-AD48D9C5AD5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27800" y="327960"/>
                <a:ext cx="6986880" cy="526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57D2DB05-6AE6-4AFD-90EC-ACC2C887DA7B}"/>
                  </a:ext>
                </a:extLst>
              </p14:cNvPr>
              <p14:cNvContentPartPr/>
              <p14:nvPr/>
            </p14:nvContentPartPr>
            <p14:xfrm>
              <a:off x="5350680" y="866520"/>
              <a:ext cx="6355440" cy="412308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57D2DB05-6AE6-4AFD-90EC-ACC2C887DA7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41320" y="857160"/>
                <a:ext cx="6374160" cy="414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9219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81189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45304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6943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18820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1154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4218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4114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6CBE31B4-A3D7-45A9-BE6A-F38EF49087DE}"/>
                  </a:ext>
                </a:extLst>
              </p14:cNvPr>
              <p14:cNvContentPartPr/>
              <p14:nvPr/>
            </p14:nvContentPartPr>
            <p14:xfrm>
              <a:off x="451440" y="484560"/>
              <a:ext cx="5632200" cy="58510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6CBE31B4-A3D7-45A9-BE6A-F38EF49087D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2080" y="475200"/>
                <a:ext cx="5650920" cy="586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90246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6644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48537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8235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CA0D785-8D1B-481D-AC2D-AC76C3125F29}"/>
                  </a:ext>
                </a:extLst>
              </p14:cNvPr>
              <p14:cNvContentPartPr/>
              <p14:nvPr/>
            </p14:nvContentPartPr>
            <p14:xfrm>
              <a:off x="477720" y="258120"/>
              <a:ext cx="5094720" cy="37260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CA0D785-8D1B-481D-AC2D-AC76C3125F2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360" y="248760"/>
                <a:ext cx="5113440" cy="374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9395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C97830E-7F22-478B-9398-8CCC91816416}"/>
                  </a:ext>
                </a:extLst>
              </p14:cNvPr>
              <p14:cNvContentPartPr/>
              <p14:nvPr/>
            </p14:nvContentPartPr>
            <p14:xfrm>
              <a:off x="230760" y="224280"/>
              <a:ext cx="5852880" cy="39286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C97830E-7F22-478B-9398-8CCC9181641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400" y="214920"/>
                <a:ext cx="5871600" cy="39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BB03E715-5282-4E8E-9D4C-D66545C574F6}"/>
                  </a:ext>
                </a:extLst>
              </p14:cNvPr>
              <p14:cNvContentPartPr/>
              <p14:nvPr/>
            </p14:nvContentPartPr>
            <p14:xfrm>
              <a:off x="494640" y="2957040"/>
              <a:ext cx="5589000" cy="3055680"/>
            </p14:xfrm>
          </p:contentPart>
        </mc:Choice>
        <mc:Fallback xmlns=""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BB03E715-5282-4E8E-9D4C-D66545C574F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5280" y="2947680"/>
                <a:ext cx="5607720" cy="307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7885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3B2F6C16-38C4-4F78-89CA-FBAAFC7C3655}"/>
                  </a:ext>
                </a:extLst>
              </p14:cNvPr>
              <p14:cNvContentPartPr/>
              <p14:nvPr/>
            </p14:nvContentPartPr>
            <p14:xfrm>
              <a:off x="532800" y="262080"/>
              <a:ext cx="5550840" cy="610992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3B2F6C16-38C4-4F78-89CA-FBAAFC7C365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3440" y="252720"/>
                <a:ext cx="5569560" cy="612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4671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7B4AFFF-1267-47F9-90B5-2AEB75364951}"/>
                  </a:ext>
                </a:extLst>
              </p14:cNvPr>
              <p14:cNvContentPartPr/>
              <p14:nvPr/>
            </p14:nvContentPartPr>
            <p14:xfrm>
              <a:off x="1232640" y="106920"/>
              <a:ext cx="9309600" cy="611460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7B4AFFF-1267-47F9-90B5-2AEB7536495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3280" y="97560"/>
                <a:ext cx="9328320" cy="613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2377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5BC1DC3E-1C50-47F1-9FFB-E67AE2EB371B}"/>
                  </a:ext>
                </a:extLst>
              </p14:cNvPr>
              <p14:cNvContentPartPr/>
              <p14:nvPr/>
            </p14:nvContentPartPr>
            <p14:xfrm>
              <a:off x="675000" y="225360"/>
              <a:ext cx="10072800" cy="47440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5BC1DC3E-1C50-47F1-9FFB-E67AE2EB371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5640" y="216000"/>
                <a:ext cx="10091520" cy="476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323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8F47411-F556-404A-B123-BF73B5EAC014}"/>
                  </a:ext>
                </a:extLst>
              </p14:cNvPr>
              <p14:cNvContentPartPr/>
              <p14:nvPr/>
            </p14:nvContentPartPr>
            <p14:xfrm>
              <a:off x="129960" y="55080"/>
              <a:ext cx="11680560" cy="628128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8F47411-F556-404A-B123-BF73B5EAC01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600" y="45720"/>
                <a:ext cx="11699280" cy="630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12991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D65FE12-22FD-4E21-BA11-4CC557360122}"/>
                  </a:ext>
                </a:extLst>
              </p14:cNvPr>
              <p14:cNvContentPartPr/>
              <p14:nvPr/>
            </p14:nvContentPartPr>
            <p14:xfrm>
              <a:off x="294480" y="277920"/>
              <a:ext cx="10181520" cy="5869440"/>
            </p14:xfrm>
          </p:contentPart>
        </mc:Choice>
        <mc:Fallback xmlns=""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D65FE12-22FD-4E21-BA11-4CC55736012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5120" y="268560"/>
                <a:ext cx="10200240" cy="588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4575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0</Words>
  <Application>Microsoft Office PowerPoint</Application>
  <PresentationFormat>宽屏</PresentationFormat>
  <Paragraphs>0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吕 炳旭</dc:creator>
  <cp:lastModifiedBy>吕 炳旭</cp:lastModifiedBy>
  <cp:revision>15</cp:revision>
  <dcterms:created xsi:type="dcterms:W3CDTF">2021-01-07T06:46:11Z</dcterms:created>
  <dcterms:modified xsi:type="dcterms:W3CDTF">2021-05-26T10:48:32Z</dcterms:modified>
</cp:coreProperties>
</file>

<file path=docProps/thumbnail.jpeg>
</file>